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80" r:id="rId4"/>
    <p:sldMasterId id="2147484997" r:id="rId5"/>
  </p:sldMasterIdLst>
  <p:notesMasterIdLst>
    <p:notesMasterId r:id="rId80"/>
  </p:notesMasterIdLst>
  <p:handoutMasterIdLst>
    <p:handoutMasterId r:id="rId81"/>
  </p:handoutMasterIdLst>
  <p:sldIdLst>
    <p:sldId id="2147478584" r:id="rId6"/>
    <p:sldId id="3087" r:id="rId7"/>
    <p:sldId id="2147477614" r:id="rId8"/>
    <p:sldId id="10219" r:id="rId9"/>
    <p:sldId id="3093" r:id="rId10"/>
    <p:sldId id="2147478596" r:id="rId11"/>
    <p:sldId id="2147478591" r:id="rId12"/>
    <p:sldId id="2147478592" r:id="rId13"/>
    <p:sldId id="2147478590" r:id="rId14"/>
    <p:sldId id="2147478593" r:id="rId15"/>
    <p:sldId id="2147478594" r:id="rId16"/>
    <p:sldId id="2147478687" r:id="rId17"/>
    <p:sldId id="2147478597" r:id="rId18"/>
    <p:sldId id="2147478598" r:id="rId19"/>
    <p:sldId id="2147478688" r:id="rId20"/>
    <p:sldId id="2147478660" r:id="rId21"/>
    <p:sldId id="2147478616" r:id="rId22"/>
    <p:sldId id="2147478633" r:id="rId23"/>
    <p:sldId id="2147478637" r:id="rId24"/>
    <p:sldId id="2147478618" r:id="rId25"/>
    <p:sldId id="2147478636" r:id="rId26"/>
    <p:sldId id="2147478619" r:id="rId27"/>
    <p:sldId id="2147478639" r:id="rId28"/>
    <p:sldId id="2147478634" r:id="rId29"/>
    <p:sldId id="2147478658" r:id="rId30"/>
    <p:sldId id="2147478630" r:id="rId31"/>
    <p:sldId id="2147478617" r:id="rId32"/>
    <p:sldId id="2147478641" r:id="rId33"/>
    <p:sldId id="2147478625" r:id="rId34"/>
    <p:sldId id="2147478640" r:id="rId35"/>
    <p:sldId id="2147478683" r:id="rId36"/>
    <p:sldId id="2147478661" r:id="rId37"/>
    <p:sldId id="2147478659" r:id="rId38"/>
    <p:sldId id="2147478642" r:id="rId39"/>
    <p:sldId id="2147478689" r:id="rId40"/>
    <p:sldId id="2147478645" r:id="rId41"/>
    <p:sldId id="2147478669" r:id="rId42"/>
    <p:sldId id="2147478609" r:id="rId43"/>
    <p:sldId id="2147478646" r:id="rId44"/>
    <p:sldId id="2147478647" r:id="rId45"/>
    <p:sldId id="2147478651" r:id="rId46"/>
    <p:sldId id="2147478652" r:id="rId47"/>
    <p:sldId id="2147478653" r:id="rId48"/>
    <p:sldId id="2147478654" r:id="rId49"/>
    <p:sldId id="2147478655" r:id="rId50"/>
    <p:sldId id="2147478611" r:id="rId51"/>
    <p:sldId id="2147478662" r:id="rId52"/>
    <p:sldId id="2147478657" r:id="rId53"/>
    <p:sldId id="2147478672" r:id="rId54"/>
    <p:sldId id="2147478648" r:id="rId55"/>
    <p:sldId id="2147478671" r:id="rId56"/>
    <p:sldId id="2147478663" r:id="rId57"/>
    <p:sldId id="2147478650" r:id="rId58"/>
    <p:sldId id="2147478673" r:id="rId59"/>
    <p:sldId id="2147478600" r:id="rId60"/>
    <p:sldId id="2147478670" r:id="rId61"/>
    <p:sldId id="2147478675" r:id="rId62"/>
    <p:sldId id="2147478676" r:id="rId63"/>
    <p:sldId id="2147478677" r:id="rId64"/>
    <p:sldId id="2147478679" r:id="rId65"/>
    <p:sldId id="2147478602" r:id="rId66"/>
    <p:sldId id="2147478588" r:id="rId67"/>
    <p:sldId id="2147478664" r:id="rId68"/>
    <p:sldId id="2147478665" r:id="rId69"/>
    <p:sldId id="2147478606" r:id="rId70"/>
    <p:sldId id="2147478690" r:id="rId71"/>
    <p:sldId id="2147478668" r:id="rId72"/>
    <p:sldId id="2147478620" r:id="rId73"/>
    <p:sldId id="2147478681" r:id="rId74"/>
    <p:sldId id="2147478680" r:id="rId75"/>
    <p:sldId id="2147478682" r:id="rId76"/>
    <p:sldId id="2147478684" r:id="rId77"/>
    <p:sldId id="2142532304" r:id="rId78"/>
    <p:sldId id="2076138222" r:id="rId7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2147478584"/>
            <p14:sldId id="3087"/>
            <p14:sldId id="2147477614"/>
            <p14:sldId id="10219"/>
            <p14:sldId id="3093"/>
          </p14:sldIdLst>
        </p14:section>
        <p14:section name="Project Overview" id="{2CD1F48C-21AC-4075-A5FD-4C74B42DD495}">
          <p14:sldIdLst>
            <p14:sldId id="2147478596"/>
            <p14:sldId id="2147478591"/>
            <p14:sldId id="2147478592"/>
            <p14:sldId id="2147478590"/>
            <p14:sldId id="2147478593"/>
            <p14:sldId id="2147478594"/>
            <p14:sldId id="2147478687"/>
          </p14:sldIdLst>
        </p14:section>
        <p14:section name="Architecture Overview" id="{EE11EE85-B1B4-4EC0-BE2E-45F87487BECE}">
          <p14:sldIdLst>
            <p14:sldId id="2147478597"/>
            <p14:sldId id="2147478598"/>
            <p14:sldId id="2147478688"/>
            <p14:sldId id="2147478660"/>
            <p14:sldId id="2147478616"/>
            <p14:sldId id="2147478633"/>
            <p14:sldId id="2147478637"/>
          </p14:sldIdLst>
        </p14:section>
        <p14:section name="Conversation Design" id="{C5FF66AC-9DF1-468A-9A7D-358278103D77}">
          <p14:sldIdLst>
            <p14:sldId id="2147478618"/>
            <p14:sldId id="2147478636"/>
            <p14:sldId id="2147478619"/>
            <p14:sldId id="2147478639"/>
            <p14:sldId id="2147478634"/>
            <p14:sldId id="2147478658"/>
            <p14:sldId id="2147478630"/>
            <p14:sldId id="2147478617"/>
            <p14:sldId id="2147478641"/>
          </p14:sldIdLst>
        </p14:section>
        <p14:section name="AI capabilities" id="{9602483F-86DD-4BF0-B1A5-0F8D249A5C8D}">
          <p14:sldIdLst>
            <p14:sldId id="2147478625"/>
            <p14:sldId id="2147478640"/>
            <p14:sldId id="2147478683"/>
            <p14:sldId id="2147478661"/>
            <p14:sldId id="2147478659"/>
            <p14:sldId id="2147478642"/>
            <p14:sldId id="2147478689"/>
            <p14:sldId id="2147478645"/>
            <p14:sldId id="2147478669"/>
          </p14:sldIdLst>
        </p14:section>
        <p14:section name="Integrations &amp; Channels" id="{7D2EB585-189B-4595-95C2-9B2365F9DAB8}">
          <p14:sldIdLst>
            <p14:sldId id="2147478609"/>
            <p14:sldId id="2147478646"/>
            <p14:sldId id="2147478647"/>
            <p14:sldId id="2147478651"/>
            <p14:sldId id="2147478652"/>
            <p14:sldId id="2147478653"/>
            <p14:sldId id="2147478654"/>
            <p14:sldId id="2147478655"/>
          </p14:sldIdLst>
        </p14:section>
        <p14:section name="Security, monitoring &amp; governance" id="{24259275-A9C6-44AD-B2EE-8287F1CADBC7}">
          <p14:sldIdLst>
            <p14:sldId id="2147478611"/>
            <p14:sldId id="2147478662"/>
            <p14:sldId id="2147478657"/>
            <p14:sldId id="2147478672"/>
            <p14:sldId id="2147478648"/>
            <p14:sldId id="2147478671"/>
            <p14:sldId id="2147478663"/>
            <p14:sldId id="2147478650"/>
            <p14:sldId id="2147478673"/>
          </p14:sldIdLst>
        </p14:section>
        <p14:section name="Application Lifecycle Management" id="{BFA8B9DB-64D6-43D1-80D1-ED631ADD1447}">
          <p14:sldIdLst>
            <p14:sldId id="2147478600"/>
            <p14:sldId id="2147478670"/>
            <p14:sldId id="2147478675"/>
            <p14:sldId id="2147478676"/>
            <p14:sldId id="2147478677"/>
            <p14:sldId id="2147478679"/>
          </p14:sldIdLst>
        </p14:section>
        <p14:section name="Analytics &amp; KPIs" id="{3180715A-2BB2-49AA-ABA7-4C7E0365F6DB}">
          <p14:sldIdLst>
            <p14:sldId id="2147478602"/>
            <p14:sldId id="2147478588"/>
            <p14:sldId id="2147478664"/>
            <p14:sldId id="2147478665"/>
          </p14:sldIdLst>
        </p14:section>
        <p14:section name="Fit-gap &amp; top requests" id="{16492BF9-B235-42D6-8160-BFA0FD234D79}">
          <p14:sldIdLst>
            <p14:sldId id="2147478606"/>
            <p14:sldId id="2147478690"/>
            <p14:sldId id="2147478668"/>
          </p14:sldIdLst>
        </p14:section>
        <p14:section name="Dynamics 365 Omnichannel (optional)" id="{ACD7D070-A0C3-4EF4-A2FC-8F03ADF6AC48}">
          <p14:sldIdLst>
            <p14:sldId id="2147478620"/>
            <p14:sldId id="2147478681"/>
            <p14:sldId id="2147478680"/>
            <p14:sldId id="2147478682"/>
            <p14:sldId id="2147478684"/>
          </p14:sldIdLst>
        </p14:section>
        <p14:section name="End" id="{8820BFE3-D4FC-4160-86DA-85567D3F27CA}">
          <p14:sldIdLst>
            <p14:sldId id="2142532304"/>
            <p14:sldId id="2076138222"/>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42E013-79A1-E06F-BD06-F77B79128252}" name="Veselina Eneva" initials="VE" userId="S::veneva@microsoft.com::8f9a69b8-91b1-4903-801a-6cdb628defa7" providerId="AD"/>
  <p188:author id="{3BA6344F-6803-4A82-F855-3E239AFE18E4}" name="Severin Bock" initials="SB" userId="Severin Bock" providerId="None"/>
  <p188:author id="{629CD356-5326-8D81-2403-50ADFEAB9B29}" name="Vince Angeloni" initials="VA" userId="S::viange@microsoft.com::dfd04b1d-6ff9-445f-8feb-fa5e6ce54e40" providerId="AD"/>
  <p188:author id="{19436A71-6289-DAC3-5935-2D0ED3A1B624}" name="Paul Langowski" initials="PL" userId="S::palangow@microsoft.com::1463dfd8-a46d-4816-b6fe-784616dadbf9" providerId="AD"/>
  <p188:author id="{7FF10B7B-E43B-7161-8F1E-42A5FB711343}" name="Parag Dessai" initials="PD" userId="S::paragdessai@microsoft.com::0d07f866-a1c1-4e49-90d6-4e75a2e82554" providerId="AD"/>
  <p188:author id="{9D3F1B88-585F-7FD7-8FB6-335A8BAEF878}" name="Ramanujam Raghunathan" initials="RR" userId="S::ramara@microsoft.com::166913e9-60d1-4850-b9be-8b0be705d107" providerId="AD"/>
  <p188:author id="{8B13289E-652D-9316-69A1-29BB24FF023C}" name="Jim Lewallen" initials="JL" userId="S::jameslew@microsoft.com::b7a89f54-243d-4b95-8e4b-129243a5ee99" providerId="AD"/>
  <p188:author id="{874911A8-C6C4-3FCF-F408-FF9AAF367C2B}" name="Mike Bonincontri" initials="MB" userId="S::mboninco@microsoft.com::98c61e87-3110-4131-9743-475448c96361" providerId="AD"/>
  <p188:author id="{B60D79B8-0641-D909-5731-867F9BC48679}" name="Adeel Edhi" initials="AE" userId="S::adeeledhi@microsoft.com::64e7d15d-d317-4178-b345-a91fc5cfabd3" providerId="AD"/>
  <p188:author id="{343F0AC0-6250-4799-C610-A4C895B70171}" name="Henry Jammes" initials="HJ" userId="S::hejammes@microsoft.com::5f22554b-fd15-4676-8c82-dc6122af2a80" providerId="AD"/>
  <p188:author id="{954B93C3-2123-2591-66B5-A2930B405BCA}" name="Christopher Lim" initials="CL" userId="S::chrlim@microsoft.com::f968ec5d-ece7-49c7-b2a7-1e73f064a379" providerId="AD"/>
  <p188:author id="{BB7FB2C4-F4BA-51CD-E7FF-6123717ABF13}" name="Rachel Profitt" initials="RP" userId="S::raprofit@microsoft.com::33e63d03-b0ce-4cee-8a7f-3417702ed3c2" providerId="AD"/>
  <p188:author id="{FAEDAAC8-0530-2237-4664-9A046A131C40}" name="Rich Black" initials="RB" userId="S::riblack@microsoft.com::b49cc34d-059b-4351-ba76-9f03c1133ec4" providerId="AD"/>
  <p188:author id="{A1A855D9-3655-3611-D721-1D05ACFA3F07}" name="Eric Pegors" initials="EP" userId="S::epegors@microsoft.com::180bc75c-1203-4cdc-9809-50698c116290" providerId="AD"/>
  <p188:author id="{CC4AB4EA-5A67-C4E2-FB4F-C6FA9979B584}" name="Nikolai Popov" initials="NP" userId="S::nikolaipopov@microsoft.com::6fad8797-b97c-4aa4-92df-3de28f364e2b" providerId="AD"/>
  <p188:author id="{01D663F0-26F9-6E97-705E-48BA964A34AD}" name="Adi Leibowitz" initials="AL" userId="S::adileibowitz@microsoft.com::7ca725d7-e3d2-4863-b386-effa70f453d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000"/>
    <a:srgbClr val="DCFAFF"/>
    <a:srgbClr val="000000"/>
    <a:srgbClr val="0B556A"/>
    <a:srgbClr val="F8E180"/>
    <a:srgbClr val="FFFFFF"/>
    <a:srgbClr val="191919"/>
    <a:srgbClr val="4CCBED"/>
    <a:srgbClr val="262626"/>
    <a:srgbClr val="3A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4111D3-796B-4BB0-A370-070974EB9404}" v="37" dt="2023-10-25T23:22:17.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2" y="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viewProps" Target="viewProps.xml"/><Relationship Id="rId89" Type="http://schemas.microsoft.com/office/2018/10/relationships/authors" Target="author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commentAuthors" Target="commentAuthors.xml"/><Relationship Id="rId19"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Lewallen" userId="S::jameslew@microsoft.com::b7a89f54-243d-4b95-8e4b-129243a5ee99" providerId="AD" clId="Web-{9F353ABF-B2C2-5E1F-7DCC-7E787DAB6E57}"/>
    <pc:docChg chg="mod">
      <pc:chgData name="Jim Lewallen" userId="S::jameslew@microsoft.com::b7a89f54-243d-4b95-8e4b-129243a5ee99" providerId="AD" clId="Web-{9F353ABF-B2C2-5E1F-7DCC-7E787DAB6E57}" dt="2023-10-10T15:37:45.610" v="2"/>
      <pc:docMkLst>
        <pc:docMk/>
      </pc:docMkLst>
      <pc:sldChg chg="addCm">
        <pc:chgData name="Jim Lewallen" userId="S::jameslew@microsoft.com::b7a89f54-243d-4b95-8e4b-129243a5ee99" providerId="AD" clId="Web-{9F353ABF-B2C2-5E1F-7DCC-7E787DAB6E57}" dt="2023-10-10T15:37:45.610" v="2"/>
        <pc:sldMkLst>
          <pc:docMk/>
          <pc:sldMk cId="3937563190" sldId="2147478596"/>
        </pc:sldMkLst>
        <pc:extLst>
          <p:ext xmlns:p="http://schemas.openxmlformats.org/presentationml/2006/main" uri="{D6D511B9-2390-475A-947B-AFAB55BFBCF1}">
            <pc226:cmChg xmlns:pc226="http://schemas.microsoft.com/office/powerpoint/2022/06/main/command" chg="add">
              <pc226:chgData name="Jim Lewallen" userId="S::jameslew@microsoft.com::b7a89f54-243d-4b95-8e4b-129243a5ee99" providerId="AD" clId="Web-{9F353ABF-B2C2-5E1F-7DCC-7E787DAB6E57}" dt="2023-10-10T15:37:45.610" v="2"/>
              <pc2:cmMkLst xmlns:pc2="http://schemas.microsoft.com/office/powerpoint/2019/9/main/command">
                <pc:docMk/>
                <pc:sldMk cId="3937563190" sldId="2147478596"/>
                <pc2:cmMk id="{8E4A7E00-C723-4CC5-A9ED-47D60BDF873C}"/>
              </pc2:cmMkLst>
            </pc226:cmChg>
          </p:ext>
        </pc:extLst>
      </pc:sldChg>
      <pc:sldChg chg="addCm">
        <pc:chgData name="Jim Lewallen" userId="S::jameslew@microsoft.com::b7a89f54-243d-4b95-8e4b-129243a5ee99" providerId="AD" clId="Web-{9F353ABF-B2C2-5E1F-7DCC-7E787DAB6E57}" dt="2023-10-10T15:35:14.245" v="1"/>
        <pc:sldMkLst>
          <pc:docMk/>
          <pc:sldMk cId="2048969700" sldId="2147478636"/>
        </pc:sldMkLst>
        <pc:extLst>
          <p:ext xmlns:p="http://schemas.openxmlformats.org/presentationml/2006/main" uri="{D6D511B9-2390-475A-947B-AFAB55BFBCF1}">
            <pc226:cmChg xmlns:pc226="http://schemas.microsoft.com/office/powerpoint/2022/06/main/command" chg="add">
              <pc226:chgData name="Jim Lewallen" userId="S::jameslew@microsoft.com::b7a89f54-243d-4b95-8e4b-129243a5ee99" providerId="AD" clId="Web-{9F353ABF-B2C2-5E1F-7DCC-7E787DAB6E57}" dt="2023-10-10T15:35:14.245" v="1"/>
              <pc2:cmMkLst xmlns:pc2="http://schemas.microsoft.com/office/powerpoint/2019/9/main/command">
                <pc:docMk/>
                <pc:sldMk cId="2048969700" sldId="2147478636"/>
                <pc2:cmMk id="{7638A2F7-E2B9-4E52-93BD-381849D213B4}"/>
              </pc2:cmMkLst>
            </pc226:cmChg>
          </p:ext>
        </pc:extLst>
      </pc:sldChg>
    </pc:docChg>
  </pc:docChgLst>
  <pc:docChgLst>
    <pc:chgData name="Adi Leibowitz" userId="7ca725d7-e3d2-4863-b386-effa70f453d5" providerId="ADAL" clId="{05BBB230-51FC-4131-B389-A12FF33C872F}"/>
    <pc:docChg chg="modSld">
      <pc:chgData name="Adi Leibowitz" userId="7ca725d7-e3d2-4863-b386-effa70f453d5" providerId="ADAL" clId="{05BBB230-51FC-4131-B389-A12FF33C872F}" dt="2023-09-05T10:46:25.729" v="2" actId="20577"/>
      <pc:docMkLst>
        <pc:docMk/>
      </pc:docMkLst>
      <pc:sldChg chg="addCm">
        <pc:chgData name="Adi Leibowitz" userId="7ca725d7-e3d2-4863-b386-effa70f453d5" providerId="ADAL" clId="{05BBB230-51FC-4131-B389-A12FF33C872F}" dt="2023-09-05T10:45:19.735" v="0"/>
        <pc:sldMkLst>
          <pc:docMk/>
          <pc:sldMk cId="548508627" sldId="2147478630"/>
        </pc:sldMkLst>
        <pc:extLst>
          <p:ext xmlns:p="http://schemas.openxmlformats.org/presentationml/2006/main" uri="{D6D511B9-2390-475A-947B-AFAB55BFBCF1}">
            <pc226:cmChg xmlns:pc226="http://schemas.microsoft.com/office/powerpoint/2022/06/main/command" chg="add">
              <pc226:chgData name="Adi Leibowitz" userId="7ca725d7-e3d2-4863-b386-effa70f453d5" providerId="ADAL" clId="{05BBB230-51FC-4131-B389-A12FF33C872F}" dt="2023-09-05T10:45:19.735" v="0"/>
              <pc2:cmMkLst xmlns:pc2="http://schemas.microsoft.com/office/powerpoint/2019/9/main/command">
                <pc:docMk/>
                <pc:sldMk cId="548508627" sldId="2147478630"/>
                <pc2:cmMk id="{719C8A01-1C45-422E-AC17-8737C890DFE1}"/>
              </pc2:cmMkLst>
            </pc226:cmChg>
          </p:ext>
        </pc:extLst>
      </pc:sldChg>
      <pc:sldChg chg="modSp mod">
        <pc:chgData name="Adi Leibowitz" userId="7ca725d7-e3d2-4863-b386-effa70f453d5" providerId="ADAL" clId="{05BBB230-51FC-4131-B389-A12FF33C872F}" dt="2023-09-05T10:46:25.729" v="2" actId="20577"/>
        <pc:sldMkLst>
          <pc:docMk/>
          <pc:sldMk cId="2971486287" sldId="2147478642"/>
        </pc:sldMkLst>
        <pc:graphicFrameChg chg="modGraphic">
          <ac:chgData name="Adi Leibowitz" userId="7ca725d7-e3d2-4863-b386-effa70f453d5" providerId="ADAL" clId="{05BBB230-51FC-4131-B389-A12FF33C872F}" dt="2023-09-05T10:46:25.729" v="2" actId="20577"/>
          <ac:graphicFrameMkLst>
            <pc:docMk/>
            <pc:sldMk cId="2971486287" sldId="2147478642"/>
            <ac:graphicFrameMk id="4" creationId="{882C9BB9-AC4D-4894-D1FB-709C728B32AC}"/>
          </ac:graphicFrameMkLst>
        </pc:graphicFrameChg>
      </pc:sldChg>
    </pc:docChg>
  </pc:docChgLst>
  <pc:docChgLst>
    <pc:chgData name="Henry Jammes" userId="5f22554b-fd15-4676-8c82-dc6122af2a80" providerId="ADAL" clId="{434111D3-796B-4BB0-A370-070974EB9404}"/>
    <pc:docChg chg="undo redo custSel addSld delSld modSld sldOrd modMainMaster modSection">
      <pc:chgData name="Henry Jammes" userId="5f22554b-fd15-4676-8c82-dc6122af2a80" providerId="ADAL" clId="{434111D3-796B-4BB0-A370-070974EB9404}" dt="2023-10-25T23:21:17.896" v="22339"/>
      <pc:docMkLst>
        <pc:docMk/>
      </pc:docMkLst>
      <pc:sldChg chg="modSp mod">
        <pc:chgData name="Henry Jammes" userId="5f22554b-fd15-4676-8c82-dc6122af2a80" providerId="ADAL" clId="{434111D3-796B-4BB0-A370-070974EB9404}" dt="2023-10-25T19:15:39.976" v="16061" actId="20577"/>
        <pc:sldMkLst>
          <pc:docMk/>
          <pc:sldMk cId="1304563117" sldId="3093"/>
        </pc:sldMkLst>
        <pc:spChg chg="mod">
          <ac:chgData name="Henry Jammes" userId="5f22554b-fd15-4676-8c82-dc6122af2a80" providerId="ADAL" clId="{434111D3-796B-4BB0-A370-070974EB9404}" dt="2023-10-25T19:15:39.976" v="16061" actId="20577"/>
          <ac:spMkLst>
            <pc:docMk/>
            <pc:sldMk cId="1304563117" sldId="3093"/>
            <ac:spMk id="4" creationId="{7CE4786D-C856-4ED1-AD42-4D6D5704E74E}"/>
          </ac:spMkLst>
        </pc:spChg>
      </pc:sldChg>
      <pc:sldChg chg="modSp mod ord">
        <pc:chgData name="Henry Jammes" userId="5f22554b-fd15-4676-8c82-dc6122af2a80" providerId="ADAL" clId="{434111D3-796B-4BB0-A370-070974EB9404}" dt="2023-10-25T21:28:15.062" v="16196"/>
        <pc:sldMkLst>
          <pc:docMk/>
          <pc:sldMk cId="1094870920" sldId="10219"/>
        </pc:sldMkLst>
        <pc:spChg chg="mod">
          <ac:chgData name="Henry Jammes" userId="5f22554b-fd15-4676-8c82-dc6122af2a80" providerId="ADAL" clId="{434111D3-796B-4BB0-A370-070974EB9404}" dt="2023-10-25T21:26:37.720" v="16122" actId="6549"/>
          <ac:spMkLst>
            <pc:docMk/>
            <pc:sldMk cId="1094870920" sldId="10219"/>
            <ac:spMk id="103" creationId="{58D773B7-673F-419E-B0B9-B5B66FF34DCD}"/>
          </ac:spMkLst>
        </pc:spChg>
      </pc:sldChg>
      <pc:sldChg chg="addSp delSp modSp mod">
        <pc:chgData name="Henry Jammes" userId="5f22554b-fd15-4676-8c82-dc6122af2a80" providerId="ADAL" clId="{434111D3-796B-4BB0-A370-070974EB9404}" dt="2023-10-25T19:13:59.301" v="16007" actId="1035"/>
        <pc:sldMkLst>
          <pc:docMk/>
          <pc:sldMk cId="3650881495" sldId="2147477614"/>
        </pc:sldMkLst>
        <pc:spChg chg="mod">
          <ac:chgData name="Henry Jammes" userId="5f22554b-fd15-4676-8c82-dc6122af2a80" providerId="ADAL" clId="{434111D3-796B-4BB0-A370-070974EB9404}" dt="2023-10-25T19:13:03.025" v="15958" actId="20577"/>
          <ac:spMkLst>
            <pc:docMk/>
            <pc:sldMk cId="3650881495" sldId="2147477614"/>
            <ac:spMk id="2" creationId="{2971EE3D-5416-4275-9430-391606B78F29}"/>
          </ac:spMkLst>
        </pc:spChg>
        <pc:spChg chg="mod">
          <ac:chgData name="Henry Jammes" userId="5f22554b-fd15-4676-8c82-dc6122af2a80" providerId="ADAL" clId="{434111D3-796B-4BB0-A370-070974EB9404}" dt="2023-10-25T19:12:07.150" v="15937" actId="1076"/>
          <ac:spMkLst>
            <pc:docMk/>
            <pc:sldMk cId="3650881495" sldId="2147477614"/>
            <ac:spMk id="39" creationId="{FF988A4F-0E46-BB4A-3CBF-B4BBF3443955}"/>
          </ac:spMkLst>
        </pc:spChg>
        <pc:spChg chg="mod">
          <ac:chgData name="Henry Jammes" userId="5f22554b-fd15-4676-8c82-dc6122af2a80" providerId="ADAL" clId="{434111D3-796B-4BB0-A370-070974EB9404}" dt="2023-10-25T19:12:18.506" v="15943" actId="1076"/>
          <ac:spMkLst>
            <pc:docMk/>
            <pc:sldMk cId="3650881495" sldId="2147477614"/>
            <ac:spMk id="106" creationId="{E56D00D8-D6DB-FBBD-53F9-B0CE321357EA}"/>
          </ac:spMkLst>
        </pc:spChg>
        <pc:spChg chg="mod">
          <ac:chgData name="Henry Jammes" userId="5f22554b-fd15-4676-8c82-dc6122af2a80" providerId="ADAL" clId="{434111D3-796B-4BB0-A370-070974EB9404}" dt="2023-10-25T19:09:41.747" v="15871" actId="1076"/>
          <ac:spMkLst>
            <pc:docMk/>
            <pc:sldMk cId="3650881495" sldId="2147477614"/>
            <ac:spMk id="109" creationId="{856E5977-5A08-50F4-D7A5-D3118E7B02A6}"/>
          </ac:spMkLst>
        </pc:spChg>
        <pc:spChg chg="mod">
          <ac:chgData name="Henry Jammes" userId="5f22554b-fd15-4676-8c82-dc6122af2a80" providerId="ADAL" clId="{434111D3-796B-4BB0-A370-070974EB9404}" dt="2023-10-25T19:13:59.301" v="16007" actId="1035"/>
          <ac:spMkLst>
            <pc:docMk/>
            <pc:sldMk cId="3650881495" sldId="2147477614"/>
            <ac:spMk id="130" creationId="{BCCA67C2-FE0A-4C11-A779-62810A44FD93}"/>
          </ac:spMkLst>
        </pc:spChg>
        <pc:spChg chg="mod">
          <ac:chgData name="Henry Jammes" userId="5f22554b-fd15-4676-8c82-dc6122af2a80" providerId="ADAL" clId="{434111D3-796B-4BB0-A370-070974EB9404}" dt="2023-10-25T19:09:50.832" v="15888" actId="1037"/>
          <ac:spMkLst>
            <pc:docMk/>
            <pc:sldMk cId="3650881495" sldId="2147477614"/>
            <ac:spMk id="211" creationId="{AE2F74D0-30BB-4EEB-B016-2B40946349F8}"/>
          </ac:spMkLst>
        </pc:spChg>
        <pc:spChg chg="add del mod">
          <ac:chgData name="Henry Jammes" userId="5f22554b-fd15-4676-8c82-dc6122af2a80" providerId="ADAL" clId="{434111D3-796B-4BB0-A370-070974EB9404}" dt="2023-10-25T19:10:23.322" v="15921" actId="1038"/>
          <ac:spMkLst>
            <pc:docMk/>
            <pc:sldMk cId="3650881495" sldId="2147477614"/>
            <ac:spMk id="218" creationId="{17CAE501-3C14-47ED-94C4-38355AA4B32E}"/>
          </ac:spMkLst>
        </pc:spChg>
        <pc:spChg chg="mod">
          <ac:chgData name="Henry Jammes" userId="5f22554b-fd15-4676-8c82-dc6122af2a80" providerId="ADAL" clId="{434111D3-796B-4BB0-A370-070974EB9404}" dt="2023-10-25T19:10:33.507" v="15922" actId="408"/>
          <ac:spMkLst>
            <pc:docMk/>
            <pc:sldMk cId="3650881495" sldId="2147477614"/>
            <ac:spMk id="219" creationId="{3AAFB296-D278-41B9-837B-1550574BCF18}"/>
          </ac:spMkLst>
        </pc:spChg>
        <pc:spChg chg="mod">
          <ac:chgData name="Henry Jammes" userId="5f22554b-fd15-4676-8c82-dc6122af2a80" providerId="ADAL" clId="{434111D3-796B-4BB0-A370-070974EB9404}" dt="2023-10-25T19:10:33.507" v="15922" actId="408"/>
          <ac:spMkLst>
            <pc:docMk/>
            <pc:sldMk cId="3650881495" sldId="2147477614"/>
            <ac:spMk id="221" creationId="{31485E75-045D-4BCC-B8B7-F9EA0A94D117}"/>
          </ac:spMkLst>
        </pc:spChg>
        <pc:spChg chg="mod">
          <ac:chgData name="Henry Jammes" userId="5f22554b-fd15-4676-8c82-dc6122af2a80" providerId="ADAL" clId="{434111D3-796B-4BB0-A370-070974EB9404}" dt="2023-10-25T19:10:33.507" v="15922" actId="408"/>
          <ac:spMkLst>
            <pc:docMk/>
            <pc:sldMk cId="3650881495" sldId="2147477614"/>
            <ac:spMk id="222" creationId="{825A06E0-8D5A-43E2-90D1-D5E7942870D8}"/>
          </ac:spMkLst>
        </pc:spChg>
        <pc:spChg chg="mod">
          <ac:chgData name="Henry Jammes" userId="5f22554b-fd15-4676-8c82-dc6122af2a80" providerId="ADAL" clId="{434111D3-796B-4BB0-A370-070974EB9404}" dt="2023-10-25T19:10:33.507" v="15922" actId="408"/>
          <ac:spMkLst>
            <pc:docMk/>
            <pc:sldMk cId="3650881495" sldId="2147477614"/>
            <ac:spMk id="224" creationId="{CCBC4333-1CAC-4909-9601-59FC5853D25B}"/>
          </ac:spMkLst>
        </pc:spChg>
        <pc:spChg chg="mod">
          <ac:chgData name="Henry Jammes" userId="5f22554b-fd15-4676-8c82-dc6122af2a80" providerId="ADAL" clId="{434111D3-796B-4BB0-A370-070974EB9404}" dt="2023-10-25T19:10:33.507" v="15922" actId="408"/>
          <ac:spMkLst>
            <pc:docMk/>
            <pc:sldMk cId="3650881495" sldId="2147477614"/>
            <ac:spMk id="225" creationId="{01814F09-19F7-4042-83A6-121B123F1B1C}"/>
          </ac:spMkLst>
        </pc:spChg>
        <pc:spChg chg="mod">
          <ac:chgData name="Henry Jammes" userId="5f22554b-fd15-4676-8c82-dc6122af2a80" providerId="ADAL" clId="{434111D3-796B-4BB0-A370-070974EB9404}" dt="2023-10-25T19:11:10.685" v="15930" actId="1038"/>
          <ac:spMkLst>
            <pc:docMk/>
            <pc:sldMk cId="3650881495" sldId="2147477614"/>
            <ac:spMk id="226" creationId="{8CE44831-16E2-4C36-971D-736CE83F2D74}"/>
          </ac:spMkLst>
        </pc:spChg>
        <pc:spChg chg="del">
          <ac:chgData name="Henry Jammes" userId="5f22554b-fd15-4676-8c82-dc6122af2a80" providerId="ADAL" clId="{434111D3-796B-4BB0-A370-070974EB9404}" dt="2023-10-25T19:11:46.547" v="15933" actId="478"/>
          <ac:spMkLst>
            <pc:docMk/>
            <pc:sldMk cId="3650881495" sldId="2147477614"/>
            <ac:spMk id="241" creationId="{AF16BD43-E14B-3054-B3E8-62D86FD375CB}"/>
          </ac:spMkLst>
        </pc:spChg>
        <pc:spChg chg="mod">
          <ac:chgData name="Henry Jammes" userId="5f22554b-fd15-4676-8c82-dc6122af2a80" providerId="ADAL" clId="{434111D3-796B-4BB0-A370-070974EB9404}" dt="2023-10-25T19:12:40.351" v="15947" actId="6549"/>
          <ac:spMkLst>
            <pc:docMk/>
            <pc:sldMk cId="3650881495" sldId="2147477614"/>
            <ac:spMk id="244" creationId="{6EC0C67E-D6C7-3564-D99F-0ADB81B80862}"/>
          </ac:spMkLst>
        </pc:spChg>
        <pc:spChg chg="mod">
          <ac:chgData name="Henry Jammes" userId="5f22554b-fd15-4676-8c82-dc6122af2a80" providerId="ADAL" clId="{434111D3-796B-4BB0-A370-070974EB9404}" dt="2023-10-25T19:11:17.305" v="15932" actId="1076"/>
          <ac:spMkLst>
            <pc:docMk/>
            <pc:sldMk cId="3650881495" sldId="2147477614"/>
            <ac:spMk id="246" creationId="{BDE0AF6A-AF7E-494E-94EB-32664EE53261}"/>
          </ac:spMkLst>
        </pc:spChg>
        <pc:spChg chg="mod">
          <ac:chgData name="Henry Jammes" userId="5f22554b-fd15-4676-8c82-dc6122af2a80" providerId="ADAL" clId="{434111D3-796B-4BB0-A370-070974EB9404}" dt="2023-10-25T19:11:17.305" v="15932" actId="1076"/>
          <ac:spMkLst>
            <pc:docMk/>
            <pc:sldMk cId="3650881495" sldId="2147477614"/>
            <ac:spMk id="280" creationId="{D14926C7-23CF-44C4-9227-0AA0D13115A1}"/>
          </ac:spMkLst>
        </pc:spChg>
        <pc:picChg chg="mod">
          <ac:chgData name="Henry Jammes" userId="5f22554b-fd15-4676-8c82-dc6122af2a80" providerId="ADAL" clId="{434111D3-796B-4BB0-A370-070974EB9404}" dt="2023-10-25T19:11:17.305" v="15932" actId="1076"/>
          <ac:picMkLst>
            <pc:docMk/>
            <pc:sldMk cId="3650881495" sldId="2147477614"/>
            <ac:picMk id="51" creationId="{505587DE-A273-7CD1-C280-677775C589CD}"/>
          </ac:picMkLst>
        </pc:picChg>
        <pc:picChg chg="mod">
          <ac:chgData name="Henry Jammes" userId="5f22554b-fd15-4676-8c82-dc6122af2a80" providerId="ADAL" clId="{434111D3-796B-4BB0-A370-070974EB9404}" dt="2023-10-25T19:09:50.832" v="15888" actId="1037"/>
          <ac:picMkLst>
            <pc:docMk/>
            <pc:sldMk cId="3650881495" sldId="2147477614"/>
            <ac:picMk id="61" creationId="{48B203C9-22C9-34DD-083B-ADE932C775DB}"/>
          </ac:picMkLst>
        </pc:picChg>
        <pc:picChg chg="del">
          <ac:chgData name="Henry Jammes" userId="5f22554b-fd15-4676-8c82-dc6122af2a80" providerId="ADAL" clId="{434111D3-796B-4BB0-A370-070974EB9404}" dt="2023-10-25T19:11:46.547" v="15933" actId="478"/>
          <ac:picMkLst>
            <pc:docMk/>
            <pc:sldMk cId="3650881495" sldId="2147477614"/>
            <ac:picMk id="1026" creationId="{D42A248B-25DF-5383-4844-E52376781345}"/>
          </ac:picMkLst>
        </pc:picChg>
        <pc:cxnChg chg="mod">
          <ac:chgData name="Henry Jammes" userId="5f22554b-fd15-4676-8c82-dc6122af2a80" providerId="ADAL" clId="{434111D3-796B-4BB0-A370-070974EB9404}" dt="2023-10-25T19:10:44.186" v="15923" actId="14100"/>
          <ac:cxnSpMkLst>
            <pc:docMk/>
            <pc:sldMk cId="3650881495" sldId="2147477614"/>
            <ac:cxnSpMk id="40" creationId="{9EFD5717-9E62-D6F2-990D-4FD45861785B}"/>
          </ac:cxnSpMkLst>
        </pc:cxnChg>
        <pc:cxnChg chg="add del">
          <ac:chgData name="Henry Jammes" userId="5f22554b-fd15-4676-8c82-dc6122af2a80" providerId="ADAL" clId="{434111D3-796B-4BB0-A370-070974EB9404}" dt="2023-10-25T19:10:11.195" v="15894" actId="478"/>
          <ac:cxnSpMkLst>
            <pc:docMk/>
            <pc:sldMk cId="3650881495" sldId="2147477614"/>
            <ac:cxnSpMk id="43" creationId="{FE968076-06F5-F6AD-78DE-0EA8EDFB5FE6}"/>
          </ac:cxnSpMkLst>
        </pc:cxnChg>
      </pc:sldChg>
      <pc:sldChg chg="modSp mod delCm modCm">
        <pc:chgData name="Henry Jammes" userId="5f22554b-fd15-4676-8c82-dc6122af2a80" providerId="ADAL" clId="{434111D3-796B-4BB0-A370-070974EB9404}" dt="2023-10-25T23:07:33.654" v="20577" actId="20577"/>
        <pc:sldMkLst>
          <pc:docMk/>
          <pc:sldMk cId="2004031996" sldId="2147478588"/>
        </pc:sldMkLst>
        <pc:spChg chg="mod">
          <ac:chgData name="Henry Jammes" userId="5f22554b-fd15-4676-8c82-dc6122af2a80" providerId="ADAL" clId="{434111D3-796B-4BB0-A370-070974EB9404}" dt="2023-09-29T20:31:41.129" v="11405"/>
          <ac:spMkLst>
            <pc:docMk/>
            <pc:sldMk cId="2004031996" sldId="2147478588"/>
            <ac:spMk id="3" creationId="{2E758D4B-7D03-36DA-2EF4-8BDD6A652170}"/>
          </ac:spMkLst>
        </pc:spChg>
        <pc:spChg chg="mod">
          <ac:chgData name="Henry Jammes" userId="5f22554b-fd15-4676-8c82-dc6122af2a80" providerId="ADAL" clId="{434111D3-796B-4BB0-A370-070974EB9404}" dt="2023-09-29T17:34:21.901" v="5808" actId="179"/>
          <ac:spMkLst>
            <pc:docMk/>
            <pc:sldMk cId="2004031996" sldId="2147478588"/>
            <ac:spMk id="4" creationId="{BD162D39-25AA-9CF9-400C-31163C0603F9}"/>
          </ac:spMkLst>
        </pc:spChg>
        <pc:spChg chg="mod">
          <ac:chgData name="Henry Jammes" userId="5f22554b-fd15-4676-8c82-dc6122af2a80" providerId="ADAL" clId="{434111D3-796B-4BB0-A370-070974EB9404}" dt="2023-10-25T23:07:33.654" v="20577" actId="20577"/>
          <ac:spMkLst>
            <pc:docMk/>
            <pc:sldMk cId="2004031996" sldId="2147478588"/>
            <ac:spMk id="5" creationId="{A8689823-38D4-73B1-091D-BAD68ED662CE}"/>
          </ac:spMkLst>
        </pc:spChg>
        <pc:spChg chg="mod">
          <ac:chgData name="Henry Jammes" userId="5f22554b-fd15-4676-8c82-dc6122af2a80" providerId="ADAL" clId="{434111D3-796B-4BB0-A370-070974EB9404}" dt="2023-10-25T23:05:34.630" v="20496" actId="20577"/>
          <ac:spMkLst>
            <pc:docMk/>
            <pc:sldMk cId="2004031996" sldId="2147478588"/>
            <ac:spMk id="6" creationId="{40C52872-34B2-96B9-F2BB-23D8E80B086C}"/>
          </ac:spMkLst>
        </pc:sp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434111D3-796B-4BB0-A370-070974EB9404}" dt="2023-10-25T23:04:45.167" v="20409"/>
              <pc2:cmMkLst xmlns:pc2="http://schemas.microsoft.com/office/powerpoint/2019/9/main/command">
                <pc:docMk/>
                <pc:sldMk cId="2004031996" sldId="2147478588"/>
                <pc2:cmMk id="{1172F043-4959-488C-B750-D79EAB180EB1}"/>
              </pc2:cmMkLst>
            </pc226:cmChg>
            <pc226:cmChg xmlns:pc226="http://schemas.microsoft.com/office/powerpoint/2022/06/main/command" chg="del mod modRxn">
              <pc226:chgData name="Henry Jammes" userId="5f22554b-fd15-4676-8c82-dc6122af2a80" providerId="ADAL" clId="{434111D3-796B-4BB0-A370-070974EB9404}" dt="2023-10-25T23:04:43.003" v="20406"/>
              <pc2:cmMkLst xmlns:pc2="http://schemas.microsoft.com/office/powerpoint/2019/9/main/command">
                <pc:docMk/>
                <pc:sldMk cId="2004031996" sldId="2147478588"/>
                <pc2:cmMk id="{F8656A5C-600E-4899-B4FC-5910FA6C224F}"/>
              </pc2:cmMkLst>
            </pc226:cmChg>
            <pc226:cmChg xmlns:pc226="http://schemas.microsoft.com/office/powerpoint/2022/06/main/command" chg="del mod">
              <pc226:chgData name="Henry Jammes" userId="5f22554b-fd15-4676-8c82-dc6122af2a80" providerId="ADAL" clId="{434111D3-796B-4BB0-A370-070974EB9404}" dt="2023-10-25T23:04:44.529" v="20408"/>
              <pc2:cmMkLst xmlns:pc2="http://schemas.microsoft.com/office/powerpoint/2019/9/main/command">
                <pc:docMk/>
                <pc:sldMk cId="2004031996" sldId="2147478588"/>
                <pc2:cmMk id="{FF874F5F-499C-4010-A81B-2B0BB5D72280}"/>
              </pc2:cmMkLst>
            </pc226:cmChg>
            <pc226:cmChg xmlns:pc226="http://schemas.microsoft.com/office/powerpoint/2022/06/main/command" chg="del mod">
              <pc226:chgData name="Henry Jammes" userId="5f22554b-fd15-4676-8c82-dc6122af2a80" providerId="ADAL" clId="{434111D3-796B-4BB0-A370-070974EB9404}" dt="2023-10-25T23:04:44.014" v="20407"/>
              <pc2:cmMkLst xmlns:pc2="http://schemas.microsoft.com/office/powerpoint/2019/9/main/command">
                <pc:docMk/>
                <pc:sldMk cId="2004031996" sldId="2147478588"/>
                <pc2:cmMk id="{13FDB9C6-7586-4A35-946D-ECBC9D5BFD49}"/>
              </pc2:cmMkLst>
            </pc226:cmChg>
          </p:ext>
        </pc:extLst>
      </pc:sldChg>
      <pc:sldChg chg="modSp mod">
        <pc:chgData name="Henry Jammes" userId="5f22554b-fd15-4676-8c82-dc6122af2a80" providerId="ADAL" clId="{434111D3-796B-4BB0-A370-070974EB9404}" dt="2023-10-25T21:31:45.276" v="16296" actId="20577"/>
        <pc:sldMkLst>
          <pc:docMk/>
          <pc:sldMk cId="2492724694" sldId="2147478590"/>
        </pc:sldMkLst>
        <pc:spChg chg="mod">
          <ac:chgData name="Henry Jammes" userId="5f22554b-fd15-4676-8c82-dc6122af2a80" providerId="ADAL" clId="{434111D3-796B-4BB0-A370-070974EB9404}" dt="2023-10-25T21:31:45.276" v="16296" actId="20577"/>
          <ac:spMkLst>
            <pc:docMk/>
            <pc:sldMk cId="2492724694" sldId="2147478590"/>
            <ac:spMk id="6" creationId="{DC2E1113-FAF5-41AE-BDD4-3FF386B21743}"/>
          </ac:spMkLst>
        </pc:spChg>
      </pc:sldChg>
      <pc:sldChg chg="modSp mod ord">
        <pc:chgData name="Henry Jammes" userId="5f22554b-fd15-4676-8c82-dc6122af2a80" providerId="ADAL" clId="{434111D3-796B-4BB0-A370-070974EB9404}" dt="2023-10-25T21:28:03.690" v="16192"/>
        <pc:sldMkLst>
          <pc:docMk/>
          <pc:sldMk cId="1292472812" sldId="2147478591"/>
        </pc:sldMkLst>
        <pc:spChg chg="mod">
          <ac:chgData name="Henry Jammes" userId="5f22554b-fd15-4676-8c82-dc6122af2a80" providerId="ADAL" clId="{434111D3-796B-4BB0-A370-070974EB9404}" dt="2023-10-25T21:27:21.684" v="16187" actId="6549"/>
          <ac:spMkLst>
            <pc:docMk/>
            <pc:sldMk cId="1292472812" sldId="2147478591"/>
            <ac:spMk id="3" creationId="{9336CF33-D616-D154-33E8-DC4AAA9E057E}"/>
          </ac:spMkLst>
        </pc:spChg>
        <pc:spChg chg="mod">
          <ac:chgData name="Henry Jammes" userId="5f22554b-fd15-4676-8c82-dc6122af2a80" providerId="ADAL" clId="{434111D3-796B-4BB0-A370-070974EB9404}" dt="2023-10-25T21:27:37.151" v="16188" actId="6549"/>
          <ac:spMkLst>
            <pc:docMk/>
            <pc:sldMk cId="1292472812" sldId="2147478591"/>
            <ac:spMk id="5" creationId="{88D91FF2-AB25-6330-35A9-10E845A0D34B}"/>
          </ac:spMkLst>
        </pc:spChg>
      </pc:sldChg>
      <pc:sldChg chg="modSp mod">
        <pc:chgData name="Henry Jammes" userId="5f22554b-fd15-4676-8c82-dc6122af2a80" providerId="ADAL" clId="{434111D3-796B-4BB0-A370-070974EB9404}" dt="2023-10-25T21:32:17.335" v="16334" actId="20577"/>
        <pc:sldMkLst>
          <pc:docMk/>
          <pc:sldMk cId="1128778430" sldId="2147478592"/>
        </pc:sldMkLst>
        <pc:spChg chg="mod">
          <ac:chgData name="Henry Jammes" userId="5f22554b-fd15-4676-8c82-dc6122af2a80" providerId="ADAL" clId="{434111D3-796B-4BB0-A370-070974EB9404}" dt="2023-10-25T21:32:17.335" v="16334" actId="20577"/>
          <ac:spMkLst>
            <pc:docMk/>
            <pc:sldMk cId="1128778430" sldId="2147478592"/>
            <ac:spMk id="3" creationId="{9336CF33-D616-D154-33E8-DC4AAA9E057E}"/>
          </ac:spMkLst>
        </pc:spChg>
      </pc:sldChg>
      <pc:sldChg chg="modSp mod">
        <pc:chgData name="Henry Jammes" userId="5f22554b-fd15-4676-8c82-dc6122af2a80" providerId="ADAL" clId="{434111D3-796B-4BB0-A370-070974EB9404}" dt="2023-10-25T21:33:27.042" v="16437" actId="20577"/>
        <pc:sldMkLst>
          <pc:docMk/>
          <pc:sldMk cId="912133152" sldId="2147478593"/>
        </pc:sldMkLst>
        <pc:spChg chg="mod">
          <ac:chgData name="Henry Jammes" userId="5f22554b-fd15-4676-8c82-dc6122af2a80" providerId="ADAL" clId="{434111D3-796B-4BB0-A370-070974EB9404}" dt="2023-10-25T21:33:27.042" v="16437" actId="20577"/>
          <ac:spMkLst>
            <pc:docMk/>
            <pc:sldMk cId="912133152" sldId="2147478593"/>
            <ac:spMk id="3" creationId="{47C231C3-6D02-AA3C-5144-03B6844D1FB2}"/>
          </ac:spMkLst>
        </pc:spChg>
      </pc:sldChg>
      <pc:sldChg chg="modSp mod">
        <pc:chgData name="Henry Jammes" userId="5f22554b-fd15-4676-8c82-dc6122af2a80" providerId="ADAL" clId="{434111D3-796B-4BB0-A370-070974EB9404}" dt="2023-10-25T21:34:29.963" v="16517" actId="20577"/>
        <pc:sldMkLst>
          <pc:docMk/>
          <pc:sldMk cId="76006162" sldId="2147478594"/>
        </pc:sldMkLst>
        <pc:spChg chg="mod">
          <ac:chgData name="Henry Jammes" userId="5f22554b-fd15-4676-8c82-dc6122af2a80" providerId="ADAL" clId="{434111D3-796B-4BB0-A370-070974EB9404}" dt="2023-10-25T21:34:29.963" v="16517" actId="20577"/>
          <ac:spMkLst>
            <pc:docMk/>
            <pc:sldMk cId="76006162" sldId="2147478594"/>
            <ac:spMk id="3" creationId="{47C231C3-6D02-AA3C-5144-03B6844D1FB2}"/>
          </ac:spMkLst>
        </pc:spChg>
      </pc:sldChg>
      <pc:sldChg chg="modSp mod delCm modCm">
        <pc:chgData name="Henry Jammes" userId="5f22554b-fd15-4676-8c82-dc6122af2a80" providerId="ADAL" clId="{434111D3-796B-4BB0-A370-070974EB9404}" dt="2023-10-25T21:30:59.551" v="16279" actId="20577"/>
        <pc:sldMkLst>
          <pc:docMk/>
          <pc:sldMk cId="3937563190" sldId="2147478596"/>
        </pc:sldMkLst>
        <pc:spChg chg="mod">
          <ac:chgData name="Henry Jammes" userId="5f22554b-fd15-4676-8c82-dc6122af2a80" providerId="ADAL" clId="{434111D3-796B-4BB0-A370-070974EB9404}" dt="2023-10-25T21:30:59.551" v="16279" actId="20577"/>
          <ac:spMkLst>
            <pc:docMk/>
            <pc:sldMk cId="3937563190" sldId="2147478596"/>
            <ac:spMk id="3" creationId="{C046D201-F7EA-000D-C63C-4EE4CB679A20}"/>
          </ac:spMkLst>
        </pc:spChg>
        <pc:extLst>
          <p:ext xmlns:p="http://schemas.openxmlformats.org/presentationml/2006/main" uri="{D6D511B9-2390-475A-947B-AFAB55BFBCF1}">
            <pc226:cmChg xmlns:pc226="http://schemas.microsoft.com/office/powerpoint/2022/06/main/command" chg="del mod modRxn">
              <pc226:chgData name="Henry Jammes" userId="5f22554b-fd15-4676-8c82-dc6122af2a80" providerId="ADAL" clId="{434111D3-796B-4BB0-A370-070974EB9404}" dt="2023-10-25T21:29:12.839" v="16213"/>
              <pc2:cmMkLst xmlns:pc2="http://schemas.microsoft.com/office/powerpoint/2019/9/main/command">
                <pc:docMk/>
                <pc:sldMk cId="3937563190" sldId="2147478596"/>
                <pc2:cmMk id="{8E4A7E00-C723-4CC5-A9ED-47D60BDF873C}"/>
              </pc2:cmMkLst>
            </pc226:cmChg>
          </p:ext>
        </pc:extLst>
      </pc:sldChg>
      <pc:sldChg chg="modSp mod">
        <pc:chgData name="Henry Jammes" userId="5f22554b-fd15-4676-8c82-dc6122af2a80" providerId="ADAL" clId="{434111D3-796B-4BB0-A370-070974EB9404}" dt="2023-10-25T22:18:41.940" v="17892" actId="20577"/>
        <pc:sldMkLst>
          <pc:docMk/>
          <pc:sldMk cId="1510497753" sldId="2147478597"/>
        </pc:sldMkLst>
        <pc:spChg chg="mod">
          <ac:chgData name="Henry Jammes" userId="5f22554b-fd15-4676-8c82-dc6122af2a80" providerId="ADAL" clId="{434111D3-796B-4BB0-A370-070974EB9404}" dt="2023-10-25T22:18:41.940" v="17892" actId="20577"/>
          <ac:spMkLst>
            <pc:docMk/>
            <pc:sldMk cId="1510497753" sldId="2147478597"/>
            <ac:spMk id="3" creationId="{C046D201-F7EA-000D-C63C-4EE4CB679A20}"/>
          </ac:spMkLst>
        </pc:spChg>
      </pc:sldChg>
      <pc:sldChg chg="modSp mod">
        <pc:chgData name="Henry Jammes" userId="5f22554b-fd15-4676-8c82-dc6122af2a80" providerId="ADAL" clId="{434111D3-796B-4BB0-A370-070974EB9404}" dt="2023-10-25T22:16:01.501" v="17841" actId="207"/>
        <pc:sldMkLst>
          <pc:docMk/>
          <pc:sldMk cId="810424239" sldId="2147478598"/>
        </pc:sldMkLst>
        <pc:spChg chg="mod">
          <ac:chgData name="Henry Jammes" userId="5f22554b-fd15-4676-8c82-dc6122af2a80" providerId="ADAL" clId="{434111D3-796B-4BB0-A370-070974EB9404}" dt="2023-10-25T22:16:01.501" v="17841" actId="207"/>
          <ac:spMkLst>
            <pc:docMk/>
            <pc:sldMk cId="810424239" sldId="2147478598"/>
            <ac:spMk id="177" creationId="{710A5510-3FEF-52B5-1B52-A058278138F5}"/>
          </ac:spMkLst>
        </pc:spChg>
        <pc:grpChg chg="mod">
          <ac:chgData name="Henry Jammes" userId="5f22554b-fd15-4676-8c82-dc6122af2a80" providerId="ADAL" clId="{434111D3-796B-4BB0-A370-070974EB9404}" dt="2023-10-25T22:14:38.027" v="17836" actId="1035"/>
          <ac:grpSpMkLst>
            <pc:docMk/>
            <pc:sldMk cId="810424239" sldId="2147478598"/>
            <ac:grpSpMk id="172" creationId="{1FFCB237-90D2-6EC5-3169-25D3193DE6F2}"/>
          </ac:grpSpMkLst>
        </pc:grpChg>
        <pc:grpChg chg="mod">
          <ac:chgData name="Henry Jammes" userId="5f22554b-fd15-4676-8c82-dc6122af2a80" providerId="ADAL" clId="{434111D3-796B-4BB0-A370-070974EB9404}" dt="2023-10-25T22:14:38.027" v="17836" actId="1035"/>
          <ac:grpSpMkLst>
            <pc:docMk/>
            <pc:sldMk cId="810424239" sldId="2147478598"/>
            <ac:grpSpMk id="180" creationId="{FE7444B8-D62F-F857-1E79-7C54727B5789}"/>
          </ac:grpSpMkLst>
        </pc:grpChg>
        <pc:grpChg chg="mod">
          <ac:chgData name="Henry Jammes" userId="5f22554b-fd15-4676-8c82-dc6122af2a80" providerId="ADAL" clId="{434111D3-796B-4BB0-A370-070974EB9404}" dt="2023-10-25T22:14:38.027" v="17836" actId="1035"/>
          <ac:grpSpMkLst>
            <pc:docMk/>
            <pc:sldMk cId="810424239" sldId="2147478598"/>
            <ac:grpSpMk id="183" creationId="{34B38C9F-81A2-C7F2-E2B7-6E1E02AB4141}"/>
          </ac:grpSpMkLst>
        </pc:grpChg>
        <pc:grpChg chg="mod">
          <ac:chgData name="Henry Jammes" userId="5f22554b-fd15-4676-8c82-dc6122af2a80" providerId="ADAL" clId="{434111D3-796B-4BB0-A370-070974EB9404}" dt="2023-10-25T22:14:38.027" v="17836" actId="1035"/>
          <ac:grpSpMkLst>
            <pc:docMk/>
            <pc:sldMk cId="810424239" sldId="2147478598"/>
            <ac:grpSpMk id="202" creationId="{5AA1171F-F092-8B15-4AD4-2ED0F61087E2}"/>
          </ac:grpSpMkLst>
        </pc:grpChg>
      </pc:sldChg>
      <pc:sldChg chg="modSp mod">
        <pc:chgData name="Henry Jammes" userId="5f22554b-fd15-4676-8c82-dc6122af2a80" providerId="ADAL" clId="{434111D3-796B-4BB0-A370-070974EB9404}" dt="2023-09-29T16:43:29.793" v="4992" actId="20577"/>
        <pc:sldMkLst>
          <pc:docMk/>
          <pc:sldMk cId="1592496502" sldId="2147478600"/>
        </pc:sldMkLst>
        <pc:spChg chg="mod">
          <ac:chgData name="Henry Jammes" userId="5f22554b-fd15-4676-8c82-dc6122af2a80" providerId="ADAL" clId="{434111D3-796B-4BB0-A370-070974EB9404}" dt="2023-09-29T16:43:29.793" v="4992" actId="20577"/>
          <ac:spMkLst>
            <pc:docMk/>
            <pc:sldMk cId="1592496502" sldId="2147478600"/>
            <ac:spMk id="3" creationId="{C046D201-F7EA-000D-C63C-4EE4CB679A20}"/>
          </ac:spMkLst>
        </pc:spChg>
      </pc:sldChg>
      <pc:sldChg chg="modSp del mod">
        <pc:chgData name="Henry Jammes" userId="5f22554b-fd15-4676-8c82-dc6122af2a80" providerId="ADAL" clId="{434111D3-796B-4BB0-A370-070974EB9404}" dt="2023-09-29T20:24:58.731" v="11168" actId="47"/>
        <pc:sldMkLst>
          <pc:docMk/>
          <pc:sldMk cId="1101019302" sldId="2147478601"/>
        </pc:sldMkLst>
        <pc:spChg chg="mod">
          <ac:chgData name="Henry Jammes" userId="5f22554b-fd15-4676-8c82-dc6122af2a80" providerId="ADAL" clId="{434111D3-796B-4BB0-A370-070974EB9404}" dt="2023-09-29T17:33:57.084" v="5801" actId="255"/>
          <ac:spMkLst>
            <pc:docMk/>
            <pc:sldMk cId="1101019302" sldId="2147478601"/>
            <ac:spMk id="4" creationId="{D9B38A2B-9E29-84AC-3185-EDD79A09F1B3}"/>
          </ac:spMkLst>
        </pc:spChg>
      </pc:sldChg>
      <pc:sldChg chg="modSp mod">
        <pc:chgData name="Henry Jammes" userId="5f22554b-fd15-4676-8c82-dc6122af2a80" providerId="ADAL" clId="{434111D3-796B-4BB0-A370-070974EB9404}" dt="2023-09-29T20:55:26.334" v="13487" actId="20577"/>
        <pc:sldMkLst>
          <pc:docMk/>
          <pc:sldMk cId="3853417591" sldId="2147478602"/>
        </pc:sldMkLst>
        <pc:spChg chg="mod">
          <ac:chgData name="Henry Jammes" userId="5f22554b-fd15-4676-8c82-dc6122af2a80" providerId="ADAL" clId="{434111D3-796B-4BB0-A370-070974EB9404}" dt="2023-09-29T20:55:26.334" v="13487" actId="20577"/>
          <ac:spMkLst>
            <pc:docMk/>
            <pc:sldMk cId="3853417591" sldId="2147478602"/>
            <ac:spMk id="3" creationId="{C046D201-F7EA-000D-C63C-4EE4CB679A20}"/>
          </ac:spMkLst>
        </pc:spChg>
      </pc:sldChg>
      <pc:sldChg chg="modSp mod">
        <pc:chgData name="Henry Jammes" userId="5f22554b-fd15-4676-8c82-dc6122af2a80" providerId="ADAL" clId="{434111D3-796B-4BB0-A370-070974EB9404}" dt="2023-10-25T23:09:16.057" v="20599" actId="108"/>
        <pc:sldMkLst>
          <pc:docMk/>
          <pc:sldMk cId="3137727299" sldId="2147478606"/>
        </pc:sldMkLst>
        <pc:spChg chg="mod">
          <ac:chgData name="Henry Jammes" userId="5f22554b-fd15-4676-8c82-dc6122af2a80" providerId="ADAL" clId="{434111D3-796B-4BB0-A370-070974EB9404}" dt="2023-10-25T23:09:16.057" v="20599" actId="108"/>
          <ac:spMkLst>
            <pc:docMk/>
            <pc:sldMk cId="3137727299" sldId="2147478606"/>
            <ac:spMk id="3" creationId="{12FE072A-FD0F-AA19-FC74-BC7F6FFFC4B0}"/>
          </ac:spMkLst>
        </pc:spChg>
      </pc:sldChg>
      <pc:sldChg chg="modSp mod">
        <pc:chgData name="Henry Jammes" userId="5f22554b-fd15-4676-8c82-dc6122af2a80" providerId="ADAL" clId="{434111D3-796B-4BB0-A370-070974EB9404}" dt="2023-10-25T22:52:09.341" v="19919" actId="20577"/>
        <pc:sldMkLst>
          <pc:docMk/>
          <pc:sldMk cId="2717696996" sldId="2147478609"/>
        </pc:sldMkLst>
        <pc:spChg chg="mod">
          <ac:chgData name="Henry Jammes" userId="5f22554b-fd15-4676-8c82-dc6122af2a80" providerId="ADAL" clId="{434111D3-796B-4BB0-A370-070974EB9404}" dt="2023-10-25T22:52:09.341" v="19919" actId="20577"/>
          <ac:spMkLst>
            <pc:docMk/>
            <pc:sldMk cId="2717696996" sldId="2147478609"/>
            <ac:spMk id="3" creationId="{C046D201-F7EA-000D-C63C-4EE4CB679A20}"/>
          </ac:spMkLst>
        </pc:spChg>
      </pc:sldChg>
      <pc:sldChg chg="modSp mod">
        <pc:chgData name="Henry Jammes" userId="5f22554b-fd15-4676-8c82-dc6122af2a80" providerId="ADAL" clId="{434111D3-796B-4BB0-A370-070974EB9404}" dt="2023-09-29T00:39:49.988" v="4606" actId="948"/>
        <pc:sldMkLst>
          <pc:docMk/>
          <pc:sldMk cId="2238225375" sldId="2147478611"/>
        </pc:sldMkLst>
        <pc:spChg chg="mod">
          <ac:chgData name="Henry Jammes" userId="5f22554b-fd15-4676-8c82-dc6122af2a80" providerId="ADAL" clId="{434111D3-796B-4BB0-A370-070974EB9404}" dt="2023-09-29T00:39:49.988" v="4606" actId="948"/>
          <ac:spMkLst>
            <pc:docMk/>
            <pc:sldMk cId="2238225375" sldId="2147478611"/>
            <ac:spMk id="3" creationId="{C046D201-F7EA-000D-C63C-4EE4CB679A20}"/>
          </ac:spMkLst>
        </pc:spChg>
      </pc:sldChg>
      <pc:sldChg chg="modSp del mod">
        <pc:chgData name="Henry Jammes" userId="5f22554b-fd15-4676-8c82-dc6122af2a80" providerId="ADAL" clId="{434111D3-796B-4BB0-A370-070974EB9404}" dt="2023-09-29T19:29:40.646" v="7772" actId="47"/>
        <pc:sldMkLst>
          <pc:docMk/>
          <pc:sldMk cId="3408382971" sldId="2147478613"/>
        </pc:sldMkLst>
        <pc:spChg chg="mod">
          <ac:chgData name="Henry Jammes" userId="5f22554b-fd15-4676-8c82-dc6122af2a80" providerId="ADAL" clId="{434111D3-796B-4BB0-A370-070974EB9404}" dt="2023-09-29T16:55:50.621" v="5463" actId="255"/>
          <ac:spMkLst>
            <pc:docMk/>
            <pc:sldMk cId="3408382971" sldId="2147478613"/>
            <ac:spMk id="6" creationId="{3EA49C09-32CD-C487-92B1-427CC69BB900}"/>
          </ac:spMkLst>
        </pc:spChg>
      </pc:sldChg>
      <pc:sldChg chg="modSp del mod">
        <pc:chgData name="Henry Jammes" userId="5f22554b-fd15-4676-8c82-dc6122af2a80" providerId="ADAL" clId="{434111D3-796B-4BB0-A370-070974EB9404}" dt="2023-09-29T19:29:53.001" v="7773" actId="47"/>
        <pc:sldMkLst>
          <pc:docMk/>
          <pc:sldMk cId="4147192753" sldId="2147478614"/>
        </pc:sldMkLst>
        <pc:spChg chg="mod">
          <ac:chgData name="Henry Jammes" userId="5f22554b-fd15-4676-8c82-dc6122af2a80" providerId="ADAL" clId="{434111D3-796B-4BB0-A370-070974EB9404}" dt="2023-09-29T17:33:50.072" v="5799" actId="255"/>
          <ac:spMkLst>
            <pc:docMk/>
            <pc:sldMk cId="4147192753" sldId="2147478614"/>
            <ac:spMk id="4" creationId="{2B821994-7AC5-3649-C732-C95526744FDE}"/>
          </ac:spMkLst>
        </pc:spChg>
      </pc:sldChg>
      <pc:sldChg chg="modSp del mod">
        <pc:chgData name="Henry Jammes" userId="5f22554b-fd15-4676-8c82-dc6122af2a80" providerId="ADAL" clId="{434111D3-796B-4BB0-A370-070974EB9404}" dt="2023-09-29T19:30:37.735" v="7795" actId="47"/>
        <pc:sldMkLst>
          <pc:docMk/>
          <pc:sldMk cId="2499841972" sldId="2147478615"/>
        </pc:sldMkLst>
        <pc:spChg chg="mod">
          <ac:chgData name="Henry Jammes" userId="5f22554b-fd15-4676-8c82-dc6122af2a80" providerId="ADAL" clId="{434111D3-796B-4BB0-A370-070974EB9404}" dt="2023-09-29T19:30:20.708" v="7790" actId="21"/>
          <ac:spMkLst>
            <pc:docMk/>
            <pc:sldMk cId="2499841972" sldId="2147478615"/>
            <ac:spMk id="4" creationId="{2B821994-7AC5-3649-C732-C95526744FDE}"/>
          </ac:spMkLst>
        </pc:spChg>
      </pc:sldChg>
      <pc:sldChg chg="modSp mod">
        <pc:chgData name="Henry Jammes" userId="5f22554b-fd15-4676-8c82-dc6122af2a80" providerId="ADAL" clId="{434111D3-796B-4BB0-A370-070974EB9404}" dt="2023-10-25T22:19:32.662" v="17926" actId="20577"/>
        <pc:sldMkLst>
          <pc:docMk/>
          <pc:sldMk cId="597390494" sldId="2147478616"/>
        </pc:sldMkLst>
        <pc:spChg chg="mod">
          <ac:chgData name="Henry Jammes" userId="5f22554b-fd15-4676-8c82-dc6122af2a80" providerId="ADAL" clId="{434111D3-796B-4BB0-A370-070974EB9404}" dt="2023-10-25T22:19:32.662" v="17926" actId="20577"/>
          <ac:spMkLst>
            <pc:docMk/>
            <pc:sldMk cId="597390494" sldId="2147478616"/>
            <ac:spMk id="3" creationId="{77FB708B-1EC6-0043-1545-8A46233783FD}"/>
          </ac:spMkLst>
        </pc:spChg>
        <pc:graphicFrameChg chg="mod modGraphic">
          <ac:chgData name="Henry Jammes" userId="5f22554b-fd15-4676-8c82-dc6122af2a80" providerId="ADAL" clId="{434111D3-796B-4BB0-A370-070974EB9404}" dt="2023-09-29T16:47:45.798" v="5076" actId="179"/>
          <ac:graphicFrameMkLst>
            <pc:docMk/>
            <pc:sldMk cId="597390494" sldId="2147478616"/>
            <ac:graphicFrameMk id="42" creationId="{DC128E1B-AD7A-382B-7A91-BAA6B4B9C014}"/>
          </ac:graphicFrameMkLst>
        </pc:graphicFrameChg>
      </pc:sldChg>
      <pc:sldChg chg="modSp mod">
        <pc:chgData name="Henry Jammes" userId="5f22554b-fd15-4676-8c82-dc6122af2a80" providerId="ADAL" clId="{434111D3-796B-4BB0-A370-070974EB9404}" dt="2023-10-25T22:40:45.870" v="19128" actId="20577"/>
        <pc:sldMkLst>
          <pc:docMk/>
          <pc:sldMk cId="1448101322" sldId="2147478617"/>
        </pc:sldMkLst>
        <pc:spChg chg="mod">
          <ac:chgData name="Henry Jammes" userId="5f22554b-fd15-4676-8c82-dc6122af2a80" providerId="ADAL" clId="{434111D3-796B-4BB0-A370-070974EB9404}" dt="2023-10-25T22:39:55.245" v="19067" actId="20577"/>
          <ac:spMkLst>
            <pc:docMk/>
            <pc:sldMk cId="1448101322" sldId="2147478617"/>
            <ac:spMk id="5" creationId="{EBF7ED77-A742-FBCE-BD52-DC34A33041EE}"/>
          </ac:spMkLst>
        </pc:spChg>
        <pc:spChg chg="mod">
          <ac:chgData name="Henry Jammes" userId="5f22554b-fd15-4676-8c82-dc6122af2a80" providerId="ADAL" clId="{434111D3-796B-4BB0-A370-070974EB9404}" dt="2023-10-25T22:40:45.870" v="19128" actId="20577"/>
          <ac:spMkLst>
            <pc:docMk/>
            <pc:sldMk cId="1448101322" sldId="2147478617"/>
            <ac:spMk id="6" creationId="{C3967760-9D0B-25B6-8FB9-C7F3536D29F9}"/>
          </ac:spMkLst>
        </pc:spChg>
        <pc:spChg chg="mod">
          <ac:chgData name="Henry Jammes" userId="5f22554b-fd15-4676-8c82-dc6122af2a80" providerId="ADAL" clId="{434111D3-796B-4BB0-A370-070974EB9404}" dt="2023-10-25T22:40:13.019" v="19076" actId="20577"/>
          <ac:spMkLst>
            <pc:docMk/>
            <pc:sldMk cId="1448101322" sldId="2147478617"/>
            <ac:spMk id="7" creationId="{CDFA3B16-0CF6-4342-00CD-A2121780A14D}"/>
          </ac:spMkLst>
        </pc:spChg>
        <pc:graphicFrameChg chg="modGraphic">
          <ac:chgData name="Henry Jammes" userId="5f22554b-fd15-4676-8c82-dc6122af2a80" providerId="ADAL" clId="{434111D3-796B-4BB0-A370-070974EB9404}" dt="2023-09-29T16:49:29.212" v="5119" actId="404"/>
          <ac:graphicFrameMkLst>
            <pc:docMk/>
            <pc:sldMk cId="1448101322" sldId="2147478617"/>
            <ac:graphicFrameMk id="4" creationId="{882C9BB9-AC4D-4894-D1FB-709C728B32AC}"/>
          </ac:graphicFrameMkLst>
        </pc:graphicFrameChg>
      </pc:sldChg>
      <pc:sldChg chg="modSp mod">
        <pc:chgData name="Henry Jammes" userId="5f22554b-fd15-4676-8c82-dc6122af2a80" providerId="ADAL" clId="{434111D3-796B-4BB0-A370-070974EB9404}" dt="2023-10-25T22:22:25.578" v="18037" actId="20577"/>
        <pc:sldMkLst>
          <pc:docMk/>
          <pc:sldMk cId="2397848064" sldId="2147478618"/>
        </pc:sldMkLst>
        <pc:spChg chg="mod">
          <ac:chgData name="Henry Jammes" userId="5f22554b-fd15-4676-8c82-dc6122af2a80" providerId="ADAL" clId="{434111D3-796B-4BB0-A370-070974EB9404}" dt="2023-10-25T22:22:25.578" v="18037" actId="20577"/>
          <ac:spMkLst>
            <pc:docMk/>
            <pc:sldMk cId="2397848064" sldId="2147478618"/>
            <ac:spMk id="3" creationId="{C046D201-F7EA-000D-C63C-4EE4CB679A20}"/>
          </ac:spMkLst>
        </pc:spChg>
      </pc:sldChg>
      <pc:sldChg chg="modSp mod">
        <pc:chgData name="Henry Jammes" userId="5f22554b-fd15-4676-8c82-dc6122af2a80" providerId="ADAL" clId="{434111D3-796B-4BB0-A370-070974EB9404}" dt="2023-10-25T22:26:40.705" v="18376" actId="313"/>
        <pc:sldMkLst>
          <pc:docMk/>
          <pc:sldMk cId="1497158717" sldId="2147478619"/>
        </pc:sldMkLst>
        <pc:spChg chg="mod">
          <ac:chgData name="Henry Jammes" userId="5f22554b-fd15-4676-8c82-dc6122af2a80" providerId="ADAL" clId="{434111D3-796B-4BB0-A370-070974EB9404}" dt="2023-10-25T22:26:40.705" v="18376" actId="313"/>
          <ac:spMkLst>
            <pc:docMk/>
            <pc:sldMk cId="1497158717" sldId="2147478619"/>
            <ac:spMk id="4" creationId="{E9C5BFBF-F847-5B50-97D3-FA701EBB51E5}"/>
          </ac:spMkLst>
        </pc:spChg>
        <pc:graphicFrameChg chg="modGraphic">
          <ac:chgData name="Henry Jammes" userId="5f22554b-fd15-4676-8c82-dc6122af2a80" providerId="ADAL" clId="{434111D3-796B-4BB0-A370-070974EB9404}" dt="2023-09-29T16:48:21.288" v="5087" actId="179"/>
          <ac:graphicFrameMkLst>
            <pc:docMk/>
            <pc:sldMk cId="1497158717" sldId="2147478619"/>
            <ac:graphicFrameMk id="42" creationId="{DC128E1B-AD7A-382B-7A91-BAA6B4B9C014}"/>
          </ac:graphicFrameMkLst>
        </pc:graphicFrameChg>
      </pc:sldChg>
      <pc:sldChg chg="addSp modSp mod delCm">
        <pc:chgData name="Henry Jammes" userId="5f22554b-fd15-4676-8c82-dc6122af2a80" providerId="ADAL" clId="{434111D3-796B-4BB0-A370-070974EB9404}" dt="2023-10-25T23:13:08.963" v="21012" actId="20577"/>
        <pc:sldMkLst>
          <pc:docMk/>
          <pc:sldMk cId="1919627942" sldId="2147478620"/>
        </pc:sldMkLst>
        <pc:spChg chg="mod">
          <ac:chgData name="Henry Jammes" userId="5f22554b-fd15-4676-8c82-dc6122af2a80" providerId="ADAL" clId="{434111D3-796B-4BB0-A370-070974EB9404}" dt="2023-10-25T23:12:49.054" v="20998" actId="207"/>
          <ac:spMkLst>
            <pc:docMk/>
            <pc:sldMk cId="1919627942" sldId="2147478620"/>
            <ac:spMk id="2" creationId="{F81F0AEF-8F74-2124-CAB0-96F8A20CD203}"/>
          </ac:spMkLst>
        </pc:spChg>
        <pc:spChg chg="mod">
          <ac:chgData name="Henry Jammes" userId="5f22554b-fd15-4676-8c82-dc6122af2a80" providerId="ADAL" clId="{434111D3-796B-4BB0-A370-070974EB9404}" dt="2023-09-29T21:12:28.660" v="14425" actId="20577"/>
          <ac:spMkLst>
            <pc:docMk/>
            <pc:sldMk cId="1919627942" sldId="2147478620"/>
            <ac:spMk id="3" creationId="{C046D201-F7EA-000D-C63C-4EE4CB679A20}"/>
          </ac:spMkLst>
        </pc:spChg>
        <pc:spChg chg="add mod">
          <ac:chgData name="Henry Jammes" userId="5f22554b-fd15-4676-8c82-dc6122af2a80" providerId="ADAL" clId="{434111D3-796B-4BB0-A370-070974EB9404}" dt="2023-10-25T23:13:08.963" v="21012" actId="20577"/>
          <ac:spMkLst>
            <pc:docMk/>
            <pc:sldMk cId="1919627942" sldId="2147478620"/>
            <ac:spMk id="5" creationId="{F6E3A710-3B38-D5E6-4F74-6A38936C5334}"/>
          </ac:spMkLst>
        </pc:sp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21:06:02.842" v="14292"/>
              <pc2:cmMkLst xmlns:pc2="http://schemas.microsoft.com/office/powerpoint/2019/9/main/command">
                <pc:docMk/>
                <pc:sldMk cId="1919627942" sldId="2147478620"/>
                <pc2:cmMk id="{D12CD37B-038A-40E1-B627-3F3A43568107}"/>
              </pc2:cmMkLst>
            </pc226:cmChg>
          </p:ext>
        </pc:extLst>
      </pc:sldChg>
      <pc:sldChg chg="modSp del mod modCm">
        <pc:chgData name="Henry Jammes" userId="5f22554b-fd15-4676-8c82-dc6122af2a80" providerId="ADAL" clId="{434111D3-796B-4BB0-A370-070974EB9404}" dt="2023-09-29T21:17:07.787" v="14742" actId="47"/>
        <pc:sldMkLst>
          <pc:docMk/>
          <pc:sldMk cId="3668578731" sldId="2147478621"/>
        </pc:sldMkLst>
        <pc:spChg chg="mod">
          <ac:chgData name="Henry Jammes" userId="5f22554b-fd15-4676-8c82-dc6122af2a80" providerId="ADAL" clId="{434111D3-796B-4BB0-A370-070974EB9404}" dt="2023-09-29T00:50:19.047" v="4858" actId="20577"/>
          <ac:spMkLst>
            <pc:docMk/>
            <pc:sldMk cId="3668578731" sldId="2147478621"/>
            <ac:spMk id="3" creationId="{FDC2AAC6-C315-B9E6-F743-BB0223BA5E6F}"/>
          </ac:spMkLst>
        </pc:spChg>
        <pc:spChg chg="mod">
          <ac:chgData name="Henry Jammes" userId="5f22554b-fd15-4676-8c82-dc6122af2a80" providerId="ADAL" clId="{434111D3-796B-4BB0-A370-070974EB9404}" dt="2023-09-29T17:35:13.354" v="5829" actId="179"/>
          <ac:spMkLst>
            <pc:docMk/>
            <pc:sldMk cId="3668578731" sldId="2147478621"/>
            <ac:spMk id="4" creationId="{1770B547-0FAA-80FD-6B93-07FD8A6FCC1D}"/>
          </ac:spMkLst>
        </pc:spChg>
        <pc:spChg chg="mod">
          <ac:chgData name="Henry Jammes" userId="5f22554b-fd15-4676-8c82-dc6122af2a80" providerId="ADAL" clId="{434111D3-796B-4BB0-A370-070974EB9404}" dt="2023-09-29T21:12:50.721" v="14431" actId="20577"/>
          <ac:spMkLst>
            <pc:docMk/>
            <pc:sldMk cId="3668578731" sldId="2147478621"/>
            <ac:spMk id="5" creationId="{DCA2CAEC-335B-119E-2CB4-311BEBFBA992}"/>
          </ac:spMkLst>
        </pc:sp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434111D3-796B-4BB0-A370-070974EB9404}" dt="2023-09-29T21:11:44.228" v="14416"/>
              <pc2:cmMkLst xmlns:pc2="http://schemas.microsoft.com/office/powerpoint/2019/9/main/command">
                <pc:docMk/>
                <pc:sldMk cId="3668578731" sldId="2147478621"/>
                <pc2:cmMk id="{3864AA55-3B60-45A5-A747-4FBBE9ABBEFF}"/>
              </pc2:cmMkLst>
              <pc226:cmRplyChg chg="add">
                <pc226:chgData name="Henry Jammes" userId="5f22554b-fd15-4676-8c82-dc6122af2a80" providerId="ADAL" clId="{434111D3-796B-4BB0-A370-070974EB9404}" dt="2023-09-29T21:08:41.074" v="14375"/>
                <pc2:cmRplyMkLst xmlns:pc2="http://schemas.microsoft.com/office/powerpoint/2019/9/main/command">
                  <pc:docMk/>
                  <pc:sldMk cId="3668578731" sldId="2147478621"/>
                  <pc2:cmMk id="{3864AA55-3B60-45A5-A747-4FBBE9ABBEFF}"/>
                  <pc2:cmRplyMk id="{56433EDA-02FC-4EBF-98A6-CA84D3BA5A0B}"/>
                </pc2:cmRplyMkLst>
              </pc226:cmRplyChg>
            </pc226:cmChg>
          </p:ext>
        </pc:extLst>
      </pc:sldChg>
      <pc:sldChg chg="modSp del mod">
        <pc:chgData name="Henry Jammes" userId="5f22554b-fd15-4676-8c82-dc6122af2a80" providerId="ADAL" clId="{434111D3-796B-4BB0-A370-070974EB9404}" dt="2023-09-29T21:15:43.591" v="14532" actId="47"/>
        <pc:sldMkLst>
          <pc:docMk/>
          <pc:sldMk cId="82038229" sldId="2147478622"/>
        </pc:sldMkLst>
        <pc:spChg chg="mod">
          <ac:chgData name="Henry Jammes" userId="5f22554b-fd15-4676-8c82-dc6122af2a80" providerId="ADAL" clId="{434111D3-796B-4BB0-A370-070974EB9404}" dt="2023-09-29T21:12:21.314" v="14424" actId="20577"/>
          <ac:spMkLst>
            <pc:docMk/>
            <pc:sldMk cId="82038229" sldId="2147478622"/>
            <ac:spMk id="2" creationId="{E5395D87-555A-B415-41B2-6EAC5A73F89F}"/>
          </ac:spMkLst>
        </pc:spChg>
        <pc:spChg chg="mod">
          <ac:chgData name="Henry Jammes" userId="5f22554b-fd15-4676-8c82-dc6122af2a80" providerId="ADAL" clId="{434111D3-796B-4BB0-A370-070974EB9404}" dt="2023-09-29T17:35:21.577" v="5833" actId="179"/>
          <ac:spMkLst>
            <pc:docMk/>
            <pc:sldMk cId="82038229" sldId="2147478622"/>
            <ac:spMk id="4" creationId="{1770B547-0FAA-80FD-6B93-07FD8A6FCC1D}"/>
          </ac:spMkLst>
        </pc:spChg>
        <pc:spChg chg="mod">
          <ac:chgData name="Henry Jammes" userId="5f22554b-fd15-4676-8c82-dc6122af2a80" providerId="ADAL" clId="{434111D3-796B-4BB0-A370-070974EB9404}" dt="2023-09-29T21:13:34.655" v="14435" actId="21"/>
          <ac:spMkLst>
            <pc:docMk/>
            <pc:sldMk cId="82038229" sldId="2147478622"/>
            <ac:spMk id="5" creationId="{DCA2CAEC-335B-119E-2CB4-311BEBFBA992}"/>
          </ac:spMkLst>
        </pc:spChg>
      </pc:sldChg>
      <pc:sldChg chg="modSp del mod">
        <pc:chgData name="Henry Jammes" userId="5f22554b-fd15-4676-8c82-dc6122af2a80" providerId="ADAL" clId="{434111D3-796B-4BB0-A370-070974EB9404}" dt="2023-09-29T21:18:57.828" v="14784" actId="47"/>
        <pc:sldMkLst>
          <pc:docMk/>
          <pc:sldMk cId="1455157593" sldId="2147478623"/>
        </pc:sldMkLst>
        <pc:spChg chg="mod">
          <ac:chgData name="Henry Jammes" userId="5f22554b-fd15-4676-8c82-dc6122af2a80" providerId="ADAL" clId="{434111D3-796B-4BB0-A370-070974EB9404}" dt="2023-09-29T21:07:57.625" v="14373" actId="20577"/>
          <ac:spMkLst>
            <pc:docMk/>
            <pc:sldMk cId="1455157593" sldId="2147478623"/>
            <ac:spMk id="2" creationId="{E5395D87-555A-B415-41B2-6EAC5A73F89F}"/>
          </ac:spMkLst>
        </pc:spChg>
        <pc:spChg chg="mod">
          <ac:chgData name="Henry Jammes" userId="5f22554b-fd15-4676-8c82-dc6122af2a80" providerId="ADAL" clId="{434111D3-796B-4BB0-A370-070974EB9404}" dt="2023-09-29T17:35:26.027" v="5836" actId="404"/>
          <ac:spMkLst>
            <pc:docMk/>
            <pc:sldMk cId="1455157593" sldId="2147478623"/>
            <ac:spMk id="4" creationId="{1770B547-0FAA-80FD-6B93-07FD8A6FCC1D}"/>
          </ac:spMkLst>
        </pc:spChg>
        <pc:spChg chg="mod">
          <ac:chgData name="Henry Jammes" userId="5f22554b-fd15-4676-8c82-dc6122af2a80" providerId="ADAL" clId="{434111D3-796B-4BB0-A370-070974EB9404}" dt="2023-09-29T21:08:02.633" v="14374" actId="20577"/>
          <ac:spMkLst>
            <pc:docMk/>
            <pc:sldMk cId="1455157593" sldId="2147478623"/>
            <ac:spMk id="5" creationId="{DCA2CAEC-335B-119E-2CB4-311BEBFBA992}"/>
          </ac:spMkLst>
        </pc:spChg>
      </pc:sldChg>
      <pc:sldChg chg="modSp mod">
        <pc:chgData name="Henry Jammes" userId="5f22554b-fd15-4676-8c82-dc6122af2a80" providerId="ADAL" clId="{434111D3-796B-4BB0-A370-070974EB9404}" dt="2023-10-25T22:45:50.189" v="19175" actId="20577"/>
        <pc:sldMkLst>
          <pc:docMk/>
          <pc:sldMk cId="1341756735" sldId="2147478625"/>
        </pc:sldMkLst>
        <pc:spChg chg="mod">
          <ac:chgData name="Henry Jammes" userId="5f22554b-fd15-4676-8c82-dc6122af2a80" providerId="ADAL" clId="{434111D3-796B-4BB0-A370-070974EB9404}" dt="2023-10-25T22:45:50.189" v="19175" actId="20577"/>
          <ac:spMkLst>
            <pc:docMk/>
            <pc:sldMk cId="1341756735" sldId="2147478625"/>
            <ac:spMk id="3" creationId="{C046D201-F7EA-000D-C63C-4EE4CB679A20}"/>
          </ac:spMkLst>
        </pc:spChg>
      </pc:sldChg>
      <pc:sldChg chg="modSp mod addCm delCm">
        <pc:chgData name="Henry Jammes" userId="5f22554b-fd15-4676-8c82-dc6122af2a80" providerId="ADAL" clId="{434111D3-796B-4BB0-A370-070974EB9404}" dt="2023-10-25T22:39:14.681" v="19065" actId="6549"/>
        <pc:sldMkLst>
          <pc:docMk/>
          <pc:sldMk cId="548508627" sldId="2147478630"/>
        </pc:sldMkLst>
        <pc:spChg chg="mod">
          <ac:chgData name="Henry Jammes" userId="5f22554b-fd15-4676-8c82-dc6122af2a80" providerId="ADAL" clId="{434111D3-796B-4BB0-A370-070974EB9404}" dt="2023-10-25T22:39:04.037" v="19062" actId="20577"/>
          <ac:spMkLst>
            <pc:docMk/>
            <pc:sldMk cId="548508627" sldId="2147478630"/>
            <ac:spMk id="3" creationId="{77FB708B-1EC6-0043-1545-8A46233783FD}"/>
          </ac:spMkLst>
        </pc:spChg>
        <pc:spChg chg="mod">
          <ac:chgData name="Henry Jammes" userId="5f22554b-fd15-4676-8c82-dc6122af2a80" providerId="ADAL" clId="{434111D3-796B-4BB0-A370-070974EB9404}" dt="2023-10-25T22:39:14.681" v="19065" actId="6549"/>
          <ac:spMkLst>
            <pc:docMk/>
            <pc:sldMk cId="548508627" sldId="2147478630"/>
            <ac:spMk id="7" creationId="{CDFA3B16-0CF6-4342-00CD-A2121780A14D}"/>
          </ac:spMkLst>
        </pc:spChg>
        <pc:graphicFrameChg chg="modGraphic">
          <ac:chgData name="Henry Jammes" userId="5f22554b-fd15-4676-8c82-dc6122af2a80" providerId="ADAL" clId="{434111D3-796B-4BB0-A370-070974EB9404}" dt="2023-09-29T16:49:13.857" v="5111" actId="179"/>
          <ac:graphicFrameMkLst>
            <pc:docMk/>
            <pc:sldMk cId="548508627" sldId="2147478630"/>
            <ac:graphicFrameMk id="4" creationId="{936997BF-80A2-7074-04C9-87B3972236A2}"/>
          </ac:graphicFrameMkLst>
        </pc:graphicFrame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2:38:58.117" v="19061"/>
              <pc2:cmMkLst xmlns:pc2="http://schemas.microsoft.com/office/powerpoint/2019/9/main/command">
                <pc:docMk/>
                <pc:sldMk cId="548508627" sldId="2147478630"/>
                <pc2:cmMk id="{719C8A01-1C45-422E-AC17-8737C890DFE1}"/>
              </pc2:cmMkLst>
            </pc226:cmChg>
          </p:ext>
        </pc:extLst>
      </pc:sldChg>
      <pc:sldChg chg="modSp mod">
        <pc:chgData name="Henry Jammes" userId="5f22554b-fd15-4676-8c82-dc6122af2a80" providerId="ADAL" clId="{434111D3-796B-4BB0-A370-070974EB9404}" dt="2023-10-25T22:21:01.118" v="18005" actId="20577"/>
        <pc:sldMkLst>
          <pc:docMk/>
          <pc:sldMk cId="539807505" sldId="2147478633"/>
        </pc:sldMkLst>
        <pc:spChg chg="mod">
          <ac:chgData name="Henry Jammes" userId="5f22554b-fd15-4676-8c82-dc6122af2a80" providerId="ADAL" clId="{434111D3-796B-4BB0-A370-070974EB9404}" dt="2023-10-25T22:20:21.487" v="17939" actId="20577"/>
          <ac:spMkLst>
            <pc:docMk/>
            <pc:sldMk cId="539807505" sldId="2147478633"/>
            <ac:spMk id="3" creationId="{77FB708B-1EC6-0043-1545-8A46233783FD}"/>
          </ac:spMkLst>
        </pc:spChg>
        <pc:spChg chg="mod">
          <ac:chgData name="Henry Jammes" userId="5f22554b-fd15-4676-8c82-dc6122af2a80" providerId="ADAL" clId="{434111D3-796B-4BB0-A370-070974EB9404}" dt="2023-10-25T22:21:01.118" v="18005" actId="20577"/>
          <ac:spMkLst>
            <pc:docMk/>
            <pc:sldMk cId="539807505" sldId="2147478633"/>
            <ac:spMk id="7" creationId="{CDFA3B16-0CF6-4342-00CD-A2121780A14D}"/>
          </ac:spMkLst>
        </pc:spChg>
        <pc:graphicFrameChg chg="modGraphic">
          <ac:chgData name="Henry Jammes" userId="5f22554b-fd15-4676-8c82-dc6122af2a80" providerId="ADAL" clId="{434111D3-796B-4BB0-A370-070974EB9404}" dt="2023-09-29T16:47:54.071" v="5079" actId="179"/>
          <ac:graphicFrameMkLst>
            <pc:docMk/>
            <pc:sldMk cId="539807505" sldId="2147478633"/>
            <ac:graphicFrameMk id="4" creationId="{5B2205E2-CD4D-9C5E-E9A2-4184890AF454}"/>
          </ac:graphicFrameMkLst>
        </pc:graphicFrameChg>
      </pc:sldChg>
      <pc:sldChg chg="modSp mod">
        <pc:chgData name="Henry Jammes" userId="5f22554b-fd15-4676-8c82-dc6122af2a80" providerId="ADAL" clId="{434111D3-796B-4BB0-A370-070974EB9404}" dt="2023-10-25T22:35:46.777" v="18787" actId="20577"/>
        <pc:sldMkLst>
          <pc:docMk/>
          <pc:sldMk cId="2637874356" sldId="2147478634"/>
        </pc:sldMkLst>
        <pc:spChg chg="mod">
          <ac:chgData name="Henry Jammes" userId="5f22554b-fd15-4676-8c82-dc6122af2a80" providerId="ADAL" clId="{434111D3-796B-4BB0-A370-070974EB9404}" dt="2023-10-25T22:35:46.777" v="18787" actId="20577"/>
          <ac:spMkLst>
            <pc:docMk/>
            <pc:sldMk cId="2637874356" sldId="2147478634"/>
            <ac:spMk id="5" creationId="{86727057-2481-203F-77CA-2CF512E67E2B}"/>
          </ac:spMkLst>
        </pc:spChg>
        <pc:spChg chg="mod">
          <ac:chgData name="Henry Jammes" userId="5f22554b-fd15-4676-8c82-dc6122af2a80" providerId="ADAL" clId="{434111D3-796B-4BB0-A370-070974EB9404}" dt="2023-10-25T13:47:42.534" v="15784" actId="108"/>
          <ac:spMkLst>
            <pc:docMk/>
            <pc:sldMk cId="2637874356" sldId="2147478634"/>
            <ac:spMk id="7" creationId="{CDFA3B16-0CF6-4342-00CD-A2121780A14D}"/>
          </ac:spMkLst>
        </pc:spChg>
        <pc:graphicFrameChg chg="modGraphic">
          <ac:chgData name="Henry Jammes" userId="5f22554b-fd15-4676-8c82-dc6122af2a80" providerId="ADAL" clId="{434111D3-796B-4BB0-A370-070974EB9404}" dt="2023-09-29T16:48:54.215" v="5103" actId="179"/>
          <ac:graphicFrameMkLst>
            <pc:docMk/>
            <pc:sldMk cId="2637874356" sldId="2147478634"/>
            <ac:graphicFrameMk id="4" creationId="{38C07EA3-193C-F7D1-50DB-6F6EBA8EE9BE}"/>
          </ac:graphicFrameMkLst>
        </pc:graphicFrameChg>
      </pc:sldChg>
      <pc:sldChg chg="modSp mod delCm">
        <pc:chgData name="Henry Jammes" userId="5f22554b-fd15-4676-8c82-dc6122af2a80" providerId="ADAL" clId="{434111D3-796B-4BB0-A370-070974EB9404}" dt="2023-10-25T22:31:50.993" v="18429"/>
        <pc:sldMkLst>
          <pc:docMk/>
          <pc:sldMk cId="2048969700" sldId="2147478636"/>
        </pc:sldMkLst>
        <pc:spChg chg="mod">
          <ac:chgData name="Henry Jammes" userId="5f22554b-fd15-4676-8c82-dc6122af2a80" providerId="ADAL" clId="{434111D3-796B-4BB0-A370-070974EB9404}" dt="2023-10-25T22:22:31.484" v="18039" actId="20577"/>
          <ac:spMkLst>
            <pc:docMk/>
            <pc:sldMk cId="2048969700" sldId="2147478636"/>
            <ac:spMk id="2" creationId="{06200FD3-EB50-A291-6952-748348F5754E}"/>
          </ac:spMkLst>
        </pc:spChg>
        <pc:spChg chg="mod">
          <ac:chgData name="Henry Jammes" userId="5f22554b-fd15-4676-8c82-dc6122af2a80" providerId="ADAL" clId="{434111D3-796B-4BB0-A370-070974EB9404}" dt="2023-10-25T22:31:36.546" v="18428" actId="20577"/>
          <ac:spMkLst>
            <pc:docMk/>
            <pc:sldMk cId="2048969700" sldId="2147478636"/>
            <ac:spMk id="5" creationId="{713C0EDE-5347-B8FC-9D56-781F67C7E4C1}"/>
          </ac:spMkLst>
        </pc:spChg>
        <pc:spChg chg="mod">
          <ac:chgData name="Henry Jammes" userId="5f22554b-fd15-4676-8c82-dc6122af2a80" providerId="ADAL" clId="{434111D3-796B-4BB0-A370-070974EB9404}" dt="2023-10-25T22:23:26.641" v="18047" actId="33524"/>
          <ac:spMkLst>
            <pc:docMk/>
            <pc:sldMk cId="2048969700" sldId="2147478636"/>
            <ac:spMk id="7" creationId="{FA2A3B42-5989-8325-9E53-C665FD9AB133}"/>
          </ac:spMkLst>
        </pc:spChg>
        <pc:graphicFrameChg chg="mod modGraphic">
          <ac:chgData name="Henry Jammes" userId="5f22554b-fd15-4676-8c82-dc6122af2a80" providerId="ADAL" clId="{434111D3-796B-4BB0-A370-070974EB9404}" dt="2023-10-25T22:30:56.346" v="18397" actId="5793"/>
          <ac:graphicFrameMkLst>
            <pc:docMk/>
            <pc:sldMk cId="2048969700" sldId="2147478636"/>
            <ac:graphicFrameMk id="42" creationId="{DC128E1B-AD7A-382B-7A91-BAA6B4B9C014}"/>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31:50.993" v="18429"/>
              <pc2:cmMkLst xmlns:pc2="http://schemas.microsoft.com/office/powerpoint/2019/9/main/command">
                <pc:docMk/>
                <pc:sldMk cId="2048969700" sldId="2147478636"/>
                <pc2:cmMk id="{7638A2F7-E2B9-4E52-93BD-381849D213B4}"/>
              </pc2:cmMkLst>
            </pc226:cmChg>
          </p:ext>
        </pc:extLst>
      </pc:sldChg>
      <pc:sldChg chg="modSp mod">
        <pc:chgData name="Henry Jammes" userId="5f22554b-fd15-4676-8c82-dc6122af2a80" providerId="ADAL" clId="{434111D3-796B-4BB0-A370-070974EB9404}" dt="2023-10-25T22:22:06.076" v="18011" actId="20577"/>
        <pc:sldMkLst>
          <pc:docMk/>
          <pc:sldMk cId="1574053184" sldId="2147478637"/>
        </pc:sldMkLst>
        <pc:spChg chg="mod">
          <ac:chgData name="Henry Jammes" userId="5f22554b-fd15-4676-8c82-dc6122af2a80" providerId="ADAL" clId="{434111D3-796B-4BB0-A370-070974EB9404}" dt="2023-10-25T22:22:06.076" v="18011" actId="20577"/>
          <ac:spMkLst>
            <pc:docMk/>
            <pc:sldMk cId="1574053184" sldId="2147478637"/>
            <ac:spMk id="7" creationId="{FA2A3B42-5989-8325-9E53-C665FD9AB133}"/>
          </ac:spMkLst>
        </pc:spChg>
        <pc:graphicFrameChg chg="mod modGraphic">
          <ac:chgData name="Henry Jammes" userId="5f22554b-fd15-4676-8c82-dc6122af2a80" providerId="ADAL" clId="{434111D3-796B-4BB0-A370-070974EB9404}" dt="2023-09-29T16:48:05.756" v="5083" actId="179"/>
          <ac:graphicFrameMkLst>
            <pc:docMk/>
            <pc:sldMk cId="1574053184" sldId="2147478637"/>
            <ac:graphicFrameMk id="42" creationId="{DC128E1B-AD7A-382B-7A91-BAA6B4B9C014}"/>
          </ac:graphicFrameMkLst>
        </pc:graphicFrameChg>
      </pc:sldChg>
      <pc:sldChg chg="modSp mod">
        <pc:chgData name="Henry Jammes" userId="5f22554b-fd15-4676-8c82-dc6122af2a80" providerId="ADAL" clId="{434111D3-796B-4BB0-A370-070974EB9404}" dt="2023-09-29T00:51:51.407" v="4890" actId="20577"/>
        <pc:sldMkLst>
          <pc:docMk/>
          <pc:sldMk cId="2484488728" sldId="2147478639"/>
        </pc:sldMkLst>
        <pc:spChg chg="mod">
          <ac:chgData name="Henry Jammes" userId="5f22554b-fd15-4676-8c82-dc6122af2a80" providerId="ADAL" clId="{434111D3-796B-4BB0-A370-070974EB9404}" dt="2023-09-29T00:51:51.407" v="4890" actId="20577"/>
          <ac:spMkLst>
            <pc:docMk/>
            <pc:sldMk cId="2484488728" sldId="2147478639"/>
            <ac:spMk id="2" creationId="{06200FD3-EB50-A291-6952-748348F5754E}"/>
          </ac:spMkLst>
        </pc:spChg>
      </pc:sldChg>
      <pc:sldChg chg="modSp mod">
        <pc:chgData name="Henry Jammes" userId="5f22554b-fd15-4676-8c82-dc6122af2a80" providerId="ADAL" clId="{434111D3-796B-4BB0-A370-070974EB9404}" dt="2023-09-28T22:25:15.364" v="160" actId="20577"/>
        <pc:sldMkLst>
          <pc:docMk/>
          <pc:sldMk cId="4234592746" sldId="2147478640"/>
        </pc:sldMkLst>
        <pc:spChg chg="mod">
          <ac:chgData name="Henry Jammes" userId="5f22554b-fd15-4676-8c82-dc6122af2a80" providerId="ADAL" clId="{434111D3-796B-4BB0-A370-070974EB9404}" dt="2023-09-28T22:25:15.364" v="160" actId="20577"/>
          <ac:spMkLst>
            <pc:docMk/>
            <pc:sldMk cId="4234592746" sldId="2147478640"/>
            <ac:spMk id="54" creationId="{34CEAE48-E745-D5D1-90EF-B4125A200294}"/>
          </ac:spMkLst>
        </pc:spChg>
      </pc:sldChg>
      <pc:sldChg chg="modSp mod">
        <pc:chgData name="Henry Jammes" userId="5f22554b-fd15-4676-8c82-dc6122af2a80" providerId="ADAL" clId="{434111D3-796B-4BB0-A370-070974EB9404}" dt="2023-09-29T16:49:46.813" v="5126" actId="404"/>
        <pc:sldMkLst>
          <pc:docMk/>
          <pc:sldMk cId="2546214199" sldId="2147478641"/>
        </pc:sldMkLst>
        <pc:graphicFrameChg chg="modGraphic">
          <ac:chgData name="Henry Jammes" userId="5f22554b-fd15-4676-8c82-dc6122af2a80" providerId="ADAL" clId="{434111D3-796B-4BB0-A370-070974EB9404}" dt="2023-09-29T16:49:46.813" v="5126" actId="404"/>
          <ac:graphicFrameMkLst>
            <pc:docMk/>
            <pc:sldMk cId="2546214199" sldId="2147478641"/>
            <ac:graphicFrameMk id="4" creationId="{882C9BB9-AC4D-4894-D1FB-709C728B32AC}"/>
          </ac:graphicFrameMkLst>
        </pc:graphicFrameChg>
      </pc:sldChg>
      <pc:sldChg chg="modSp mod">
        <pc:chgData name="Henry Jammes" userId="5f22554b-fd15-4676-8c82-dc6122af2a80" providerId="ADAL" clId="{434111D3-796B-4BB0-A370-070974EB9404}" dt="2023-10-25T22:42:40.120" v="19132" actId="6549"/>
        <pc:sldMkLst>
          <pc:docMk/>
          <pc:sldMk cId="2971486287" sldId="2147478642"/>
        </pc:sldMkLst>
        <pc:spChg chg="mod">
          <ac:chgData name="Henry Jammes" userId="5f22554b-fd15-4676-8c82-dc6122af2a80" providerId="ADAL" clId="{434111D3-796B-4BB0-A370-070974EB9404}" dt="2023-10-25T22:42:40.120" v="19132" actId="6549"/>
          <ac:spMkLst>
            <pc:docMk/>
            <pc:sldMk cId="2971486287" sldId="2147478642"/>
            <ac:spMk id="3" creationId="{77FB708B-1EC6-0043-1545-8A46233783FD}"/>
          </ac:spMkLst>
        </pc:spChg>
        <pc:spChg chg="mod">
          <ac:chgData name="Henry Jammes" userId="5f22554b-fd15-4676-8c82-dc6122af2a80" providerId="ADAL" clId="{434111D3-796B-4BB0-A370-070974EB9404}" dt="2023-10-25T22:34:37.988" v="18734" actId="20577"/>
          <ac:spMkLst>
            <pc:docMk/>
            <pc:sldMk cId="2971486287" sldId="2147478642"/>
            <ac:spMk id="5" creationId="{EBF7ED77-A742-FBCE-BD52-DC34A33041EE}"/>
          </ac:spMkLst>
        </pc:spChg>
        <pc:graphicFrameChg chg="modGraphic">
          <ac:chgData name="Henry Jammes" userId="5f22554b-fd15-4676-8c82-dc6122af2a80" providerId="ADAL" clId="{434111D3-796B-4BB0-A370-070974EB9404}" dt="2023-10-25T22:34:16.410" v="18678" actId="20577"/>
          <ac:graphicFrameMkLst>
            <pc:docMk/>
            <pc:sldMk cId="2971486287" sldId="2147478642"/>
            <ac:graphicFrameMk id="4" creationId="{882C9BB9-AC4D-4894-D1FB-709C728B32AC}"/>
          </ac:graphicFrameMkLst>
        </pc:graphicFrameChg>
      </pc:sldChg>
      <pc:sldChg chg="modSp del mod">
        <pc:chgData name="Henry Jammes" userId="5f22554b-fd15-4676-8c82-dc6122af2a80" providerId="ADAL" clId="{434111D3-796B-4BB0-A370-070974EB9404}" dt="2023-10-25T22:45:35.270" v="19157" actId="47"/>
        <pc:sldMkLst>
          <pc:docMk/>
          <pc:sldMk cId="3351264226" sldId="2147478643"/>
        </pc:sldMkLst>
        <pc:spChg chg="mod">
          <ac:chgData name="Henry Jammes" userId="5f22554b-fd15-4676-8c82-dc6122af2a80" providerId="ADAL" clId="{434111D3-796B-4BB0-A370-070974EB9404}" dt="2023-10-25T22:42:54.673" v="19133" actId="6549"/>
          <ac:spMkLst>
            <pc:docMk/>
            <pc:sldMk cId="3351264226" sldId="2147478643"/>
            <ac:spMk id="2" creationId="{06200FD3-EB50-A291-6952-748348F5754E}"/>
          </ac:spMkLst>
        </pc:spChg>
        <pc:spChg chg="mod">
          <ac:chgData name="Henry Jammes" userId="5f22554b-fd15-4676-8c82-dc6122af2a80" providerId="ADAL" clId="{434111D3-796B-4BB0-A370-070974EB9404}" dt="2023-10-25T22:42:58.220" v="19136" actId="6549"/>
          <ac:spMkLst>
            <pc:docMk/>
            <pc:sldMk cId="3351264226" sldId="2147478643"/>
            <ac:spMk id="3" creationId="{77FB708B-1EC6-0043-1545-8A46233783FD}"/>
          </ac:spMkLst>
        </pc:spChg>
        <pc:graphicFrameChg chg="modGraphic">
          <ac:chgData name="Henry Jammes" userId="5f22554b-fd15-4676-8c82-dc6122af2a80" providerId="ADAL" clId="{434111D3-796B-4BB0-A370-070974EB9404}" dt="2023-10-25T22:32:27.561" v="18462" actId="6549"/>
          <ac:graphicFrameMkLst>
            <pc:docMk/>
            <pc:sldMk cId="3351264226" sldId="2147478643"/>
            <ac:graphicFrameMk id="4" creationId="{882C9BB9-AC4D-4894-D1FB-709C728B32AC}"/>
          </ac:graphicFrameMkLst>
        </pc:graphicFrameChg>
      </pc:sldChg>
      <pc:sldChg chg="modSp mod">
        <pc:chgData name="Henry Jammes" userId="5f22554b-fd15-4676-8c82-dc6122af2a80" providerId="ADAL" clId="{434111D3-796B-4BB0-A370-070974EB9404}" dt="2023-10-25T22:48:27.937" v="19618" actId="20577"/>
        <pc:sldMkLst>
          <pc:docMk/>
          <pc:sldMk cId="3997061785" sldId="2147478645"/>
        </pc:sldMkLst>
        <pc:spChg chg="mod">
          <ac:chgData name="Henry Jammes" userId="5f22554b-fd15-4676-8c82-dc6122af2a80" providerId="ADAL" clId="{434111D3-796B-4BB0-A370-070974EB9404}" dt="2023-10-25T22:48:02.646" v="19594" actId="20577"/>
          <ac:spMkLst>
            <pc:docMk/>
            <pc:sldMk cId="3997061785" sldId="2147478645"/>
            <ac:spMk id="2" creationId="{06200FD3-EB50-A291-6952-748348F5754E}"/>
          </ac:spMkLst>
        </pc:spChg>
        <pc:spChg chg="mod">
          <ac:chgData name="Henry Jammes" userId="5f22554b-fd15-4676-8c82-dc6122af2a80" providerId="ADAL" clId="{434111D3-796B-4BB0-A370-070974EB9404}" dt="2023-10-25T22:48:27.937" v="19618" actId="20577"/>
          <ac:spMkLst>
            <pc:docMk/>
            <pc:sldMk cId="3997061785" sldId="2147478645"/>
            <ac:spMk id="5" creationId="{EBF7ED77-A742-FBCE-BD52-DC34A33041EE}"/>
          </ac:spMkLst>
        </pc:spChg>
        <pc:graphicFrameChg chg="modGraphic">
          <ac:chgData name="Henry Jammes" userId="5f22554b-fd15-4676-8c82-dc6122af2a80" providerId="ADAL" clId="{434111D3-796B-4BB0-A370-070974EB9404}" dt="2023-10-25T22:48:16.099" v="19617" actId="20577"/>
          <ac:graphicFrameMkLst>
            <pc:docMk/>
            <pc:sldMk cId="3997061785" sldId="2147478645"/>
            <ac:graphicFrameMk id="4" creationId="{882C9BB9-AC4D-4894-D1FB-709C728B32AC}"/>
          </ac:graphicFrameMkLst>
        </pc:graphicFrameChg>
      </pc:sldChg>
      <pc:sldChg chg="modSp mod">
        <pc:chgData name="Henry Jammes" userId="5f22554b-fd15-4676-8c82-dc6122af2a80" providerId="ADAL" clId="{434111D3-796B-4BB0-A370-070974EB9404}" dt="2023-09-29T16:50:47.833" v="5153" actId="1076"/>
        <pc:sldMkLst>
          <pc:docMk/>
          <pc:sldMk cId="3338834451" sldId="2147478646"/>
        </pc:sldMkLst>
        <pc:graphicFrameChg chg="mod">
          <ac:chgData name="Henry Jammes" userId="5f22554b-fd15-4676-8c82-dc6122af2a80" providerId="ADAL" clId="{434111D3-796B-4BB0-A370-070974EB9404}" dt="2023-09-29T16:50:47.833" v="5153" actId="1076"/>
          <ac:graphicFrameMkLst>
            <pc:docMk/>
            <pc:sldMk cId="3338834451" sldId="2147478646"/>
            <ac:graphicFrameMk id="10" creationId="{7347487E-6584-92F3-F5B3-09D92B6C70A1}"/>
          </ac:graphicFrameMkLst>
        </pc:graphicFrameChg>
      </pc:sldChg>
      <pc:sldChg chg="modSp mod">
        <pc:chgData name="Henry Jammes" userId="5f22554b-fd15-4676-8c82-dc6122af2a80" providerId="ADAL" clId="{434111D3-796B-4BB0-A370-070974EB9404}" dt="2023-10-25T22:52:23.497" v="19923" actId="20577"/>
        <pc:sldMkLst>
          <pc:docMk/>
          <pc:sldMk cId="4004410795" sldId="2147478647"/>
        </pc:sldMkLst>
        <pc:spChg chg="mod">
          <ac:chgData name="Henry Jammes" userId="5f22554b-fd15-4676-8c82-dc6122af2a80" providerId="ADAL" clId="{434111D3-796B-4BB0-A370-070974EB9404}" dt="2023-10-25T22:52:23.497" v="19923" actId="20577"/>
          <ac:spMkLst>
            <pc:docMk/>
            <pc:sldMk cId="4004410795" sldId="2147478647"/>
            <ac:spMk id="2" creationId="{06200FD3-EB50-A291-6952-748348F5754E}"/>
          </ac:spMkLst>
        </pc:spChg>
        <pc:spChg chg="mod">
          <ac:chgData name="Henry Jammes" userId="5f22554b-fd15-4676-8c82-dc6122af2a80" providerId="ADAL" clId="{434111D3-796B-4BB0-A370-070974EB9404}" dt="2023-10-25T22:51:49.612" v="19883" actId="6549"/>
          <ac:spMkLst>
            <pc:docMk/>
            <pc:sldMk cId="4004410795" sldId="2147478647"/>
            <ac:spMk id="7" creationId="{CDFA3B16-0CF6-4342-00CD-A2121780A14D}"/>
          </ac:spMkLst>
        </pc:spChg>
        <pc:graphicFrameChg chg="modGraphic">
          <ac:chgData name="Henry Jammes" userId="5f22554b-fd15-4676-8c82-dc6122af2a80" providerId="ADAL" clId="{434111D3-796B-4BB0-A370-070974EB9404}" dt="2023-10-25T22:51:56.828" v="19901" actId="20577"/>
          <ac:graphicFrameMkLst>
            <pc:docMk/>
            <pc:sldMk cId="4004410795" sldId="2147478647"/>
            <ac:graphicFrameMk id="4" creationId="{882C9BB9-AC4D-4894-D1FB-709C728B32AC}"/>
          </ac:graphicFrameMkLst>
        </pc:graphicFrameChg>
      </pc:sldChg>
      <pc:sldChg chg="modSp mod">
        <pc:chgData name="Henry Jammes" userId="5f22554b-fd15-4676-8c82-dc6122af2a80" providerId="ADAL" clId="{434111D3-796B-4BB0-A370-070974EB9404}" dt="2023-10-25T22:56:55.146" v="20131" actId="6549"/>
        <pc:sldMkLst>
          <pc:docMk/>
          <pc:sldMk cId="1845793070" sldId="2147478648"/>
        </pc:sldMkLst>
        <pc:spChg chg="mod">
          <ac:chgData name="Henry Jammes" userId="5f22554b-fd15-4676-8c82-dc6122af2a80" providerId="ADAL" clId="{434111D3-796B-4BB0-A370-070974EB9404}" dt="2023-10-25T22:56:55.146" v="20131" actId="6549"/>
          <ac:spMkLst>
            <pc:docMk/>
            <pc:sldMk cId="1845793070" sldId="2147478648"/>
            <ac:spMk id="6" creationId="{C3967760-9D0B-25B6-8FB9-C7F3536D29F9}"/>
          </ac:spMkLst>
        </pc:spChg>
        <pc:spChg chg="mod">
          <ac:chgData name="Henry Jammes" userId="5f22554b-fd15-4676-8c82-dc6122af2a80" providerId="ADAL" clId="{434111D3-796B-4BB0-A370-070974EB9404}" dt="2023-10-25T22:56:18.643" v="20096" actId="20577"/>
          <ac:spMkLst>
            <pc:docMk/>
            <pc:sldMk cId="1845793070" sldId="2147478648"/>
            <ac:spMk id="7" creationId="{CDFA3B16-0CF6-4342-00CD-A2121780A14D}"/>
          </ac:spMkLst>
        </pc:spChg>
        <pc:graphicFrameChg chg="modGraphic">
          <ac:chgData name="Henry Jammes" userId="5f22554b-fd15-4676-8c82-dc6122af2a80" providerId="ADAL" clId="{434111D3-796B-4BB0-A370-070974EB9404}" dt="2023-09-29T16:53:10.742" v="5213" actId="404"/>
          <ac:graphicFrameMkLst>
            <pc:docMk/>
            <pc:sldMk cId="1845793070" sldId="2147478648"/>
            <ac:graphicFrameMk id="4" creationId="{882C9BB9-AC4D-4894-D1FB-709C728B32AC}"/>
          </ac:graphicFrameMkLst>
        </pc:graphicFrameChg>
      </pc:sldChg>
      <pc:sldChg chg="addSp delSp modSp del mod">
        <pc:chgData name="Henry Jammes" userId="5f22554b-fd15-4676-8c82-dc6122af2a80" providerId="ADAL" clId="{434111D3-796B-4BB0-A370-070974EB9404}" dt="2023-09-28T23:23:19.626" v="2454" actId="47"/>
        <pc:sldMkLst>
          <pc:docMk/>
          <pc:sldMk cId="3750307464" sldId="2147478649"/>
        </pc:sldMkLst>
        <pc:spChg chg="mod">
          <ac:chgData name="Henry Jammes" userId="5f22554b-fd15-4676-8c82-dc6122af2a80" providerId="ADAL" clId="{434111D3-796B-4BB0-A370-070974EB9404}" dt="2023-09-28T22:42:10.938" v="693" actId="6549"/>
          <ac:spMkLst>
            <pc:docMk/>
            <pc:sldMk cId="3750307464" sldId="2147478649"/>
            <ac:spMk id="7" creationId="{CDFA3B16-0CF6-4342-00CD-A2121780A14D}"/>
          </ac:spMkLst>
        </pc:spChg>
        <pc:spChg chg="add del mod">
          <ac:chgData name="Henry Jammes" userId="5f22554b-fd15-4676-8c82-dc6122af2a80" providerId="ADAL" clId="{434111D3-796B-4BB0-A370-070974EB9404}" dt="2023-09-28T22:42:30.048" v="695"/>
          <ac:spMkLst>
            <pc:docMk/>
            <pc:sldMk cId="3750307464" sldId="2147478649"/>
            <ac:spMk id="10" creationId="{60042DCC-B99A-B5F3-B55D-D07B5F9B14DE}"/>
          </ac:spMkLst>
        </pc:spChg>
        <pc:graphicFrameChg chg="mod">
          <ac:chgData name="Henry Jammes" userId="5f22554b-fd15-4676-8c82-dc6122af2a80" providerId="ADAL" clId="{434111D3-796B-4BB0-A370-070974EB9404}" dt="2023-09-28T22:42:38.965" v="699"/>
          <ac:graphicFrameMkLst>
            <pc:docMk/>
            <pc:sldMk cId="3750307464" sldId="2147478649"/>
            <ac:graphicFrameMk id="4" creationId="{882C9BB9-AC4D-4894-D1FB-709C728B32AC}"/>
          </ac:graphicFrameMkLst>
        </pc:graphicFrameChg>
        <pc:graphicFrameChg chg="add del mod">
          <ac:chgData name="Henry Jammes" userId="5f22554b-fd15-4676-8c82-dc6122af2a80" providerId="ADAL" clId="{434111D3-796B-4BB0-A370-070974EB9404}" dt="2023-09-28T22:42:30.048" v="695"/>
          <ac:graphicFrameMkLst>
            <pc:docMk/>
            <pc:sldMk cId="3750307464" sldId="2147478649"/>
            <ac:graphicFrameMk id="9" creationId="{4C7119C1-AE4E-21A4-E4C5-7988D4BD8DBD}"/>
          </ac:graphicFrameMkLst>
        </pc:graphicFrameChg>
      </pc:sldChg>
      <pc:sldChg chg="addSp delSp modSp mod delCm modCm">
        <pc:chgData name="Henry Jammes" userId="5f22554b-fd15-4676-8c82-dc6122af2a80" providerId="ADAL" clId="{434111D3-796B-4BB0-A370-070974EB9404}" dt="2023-10-25T23:21:10.551" v="22337"/>
        <pc:sldMkLst>
          <pc:docMk/>
          <pc:sldMk cId="2620172218" sldId="2147478650"/>
        </pc:sldMkLst>
        <pc:spChg chg="mod">
          <ac:chgData name="Henry Jammes" userId="5f22554b-fd15-4676-8c82-dc6122af2a80" providerId="ADAL" clId="{434111D3-796B-4BB0-A370-070974EB9404}" dt="2023-09-29T00:36:39.680" v="4327" actId="20577"/>
          <ac:spMkLst>
            <pc:docMk/>
            <pc:sldMk cId="2620172218" sldId="2147478650"/>
            <ac:spMk id="3" creationId="{77FB708B-1EC6-0043-1545-8A46233783FD}"/>
          </ac:spMkLst>
        </pc:spChg>
        <pc:spChg chg="mod">
          <ac:chgData name="Henry Jammes" userId="5f22554b-fd15-4676-8c82-dc6122af2a80" providerId="ADAL" clId="{434111D3-796B-4BB0-A370-070974EB9404}" dt="2023-09-28T23:19:16.913" v="2298" actId="20577"/>
          <ac:spMkLst>
            <pc:docMk/>
            <pc:sldMk cId="2620172218" sldId="2147478650"/>
            <ac:spMk id="5" creationId="{EBF7ED77-A742-FBCE-BD52-DC34A33041EE}"/>
          </ac:spMkLst>
        </pc:spChg>
        <pc:spChg chg="mod">
          <ac:chgData name="Henry Jammes" userId="5f22554b-fd15-4676-8c82-dc6122af2a80" providerId="ADAL" clId="{434111D3-796B-4BB0-A370-070974EB9404}" dt="2023-09-28T23:19:47.481" v="2448" actId="5793"/>
          <ac:spMkLst>
            <pc:docMk/>
            <pc:sldMk cId="2620172218" sldId="2147478650"/>
            <ac:spMk id="6" creationId="{C3967760-9D0B-25B6-8FB9-C7F3536D29F9}"/>
          </ac:spMkLst>
        </pc:spChg>
        <pc:spChg chg="add del mod">
          <ac:chgData name="Henry Jammes" userId="5f22554b-fd15-4676-8c82-dc6122af2a80" providerId="ADAL" clId="{434111D3-796B-4BB0-A370-070974EB9404}" dt="2023-09-29T00:38:14.312" v="4595" actId="20577"/>
          <ac:spMkLst>
            <pc:docMk/>
            <pc:sldMk cId="2620172218" sldId="2147478650"/>
            <ac:spMk id="8" creationId="{B0F2B32F-BE63-08F9-59AD-4D818095EAFE}"/>
          </ac:spMkLst>
        </pc:spChg>
        <pc:graphicFrameChg chg="modGraphic">
          <ac:chgData name="Henry Jammes" userId="5f22554b-fd15-4676-8c82-dc6122af2a80" providerId="ADAL" clId="{434111D3-796B-4BB0-A370-070974EB9404}" dt="2023-09-29T16:53:57.947" v="5234" actId="404"/>
          <ac:graphicFrameMkLst>
            <pc:docMk/>
            <pc:sldMk cId="2620172218" sldId="2147478650"/>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434111D3-796B-4BB0-A370-070974EB9404}" dt="2023-10-25T23:21:10.551" v="22337"/>
              <pc2:cmMkLst xmlns:pc2="http://schemas.microsoft.com/office/powerpoint/2019/9/main/command">
                <pc:docMk/>
                <pc:sldMk cId="2620172218" sldId="2147478650"/>
                <pc2:cmMk id="{5777F929-4D1F-44F7-A171-C3E05C60EF3B}"/>
              </pc2:cmMkLst>
            </pc226:cmChg>
            <pc226:cmChg xmlns:pc226="http://schemas.microsoft.com/office/powerpoint/2022/06/main/command" chg="del mod modRxn">
              <pc226:chgData name="Henry Jammes" userId="5f22554b-fd15-4676-8c82-dc6122af2a80" providerId="ADAL" clId="{434111D3-796B-4BB0-A370-070974EB9404}" dt="2023-10-25T23:21:09.976" v="22336"/>
              <pc2:cmMkLst xmlns:pc2="http://schemas.microsoft.com/office/powerpoint/2019/9/main/command">
                <pc:docMk/>
                <pc:sldMk cId="2620172218" sldId="2147478650"/>
                <pc2:cmMk id="{37D4A8D2-0A6C-437F-BBAE-8DFCED1715A4}"/>
              </pc2:cmMkLst>
            </pc226:cmChg>
          </p:ext>
        </pc:extLst>
      </pc:sldChg>
      <pc:sldChg chg="delCm">
        <pc:chgData name="Henry Jammes" userId="5f22554b-fd15-4676-8c82-dc6122af2a80" providerId="ADAL" clId="{434111D3-796B-4BB0-A370-070974EB9404}" dt="2023-10-25T22:52:43.027" v="19924"/>
        <pc:sldMkLst>
          <pc:docMk/>
          <pc:sldMk cId="3403173400" sldId="2147478652"/>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52:43.027" v="19924"/>
              <pc2:cmMkLst xmlns:pc2="http://schemas.microsoft.com/office/powerpoint/2019/9/main/command">
                <pc:docMk/>
                <pc:sldMk cId="3403173400" sldId="2147478652"/>
                <pc2:cmMk id="{8531EA23-BD7B-4472-A862-2505F76D5673}"/>
              </pc2:cmMkLst>
            </pc226:cmChg>
          </p:ext>
        </pc:extLst>
      </pc:sldChg>
      <pc:sldChg chg="modSp mod">
        <pc:chgData name="Henry Jammes" userId="5f22554b-fd15-4676-8c82-dc6122af2a80" providerId="ADAL" clId="{434111D3-796B-4BB0-A370-070974EB9404}" dt="2023-09-29T20:42:01.823" v="12544" actId="121"/>
        <pc:sldMkLst>
          <pc:docMk/>
          <pc:sldMk cId="749234232" sldId="2147478653"/>
        </pc:sldMkLst>
        <pc:graphicFrameChg chg="modGraphic">
          <ac:chgData name="Henry Jammes" userId="5f22554b-fd15-4676-8c82-dc6122af2a80" providerId="ADAL" clId="{434111D3-796B-4BB0-A370-070974EB9404}" dt="2023-09-29T20:42:01.823" v="12544" actId="121"/>
          <ac:graphicFrameMkLst>
            <pc:docMk/>
            <pc:sldMk cId="749234232" sldId="2147478653"/>
            <ac:graphicFrameMk id="7" creationId="{FEA0FEC7-759A-024B-14A0-1CF3CDC0CD13}"/>
          </ac:graphicFrameMkLst>
        </pc:graphicFrameChg>
        <pc:graphicFrameChg chg="modGraphic">
          <ac:chgData name="Henry Jammes" userId="5f22554b-fd15-4676-8c82-dc6122af2a80" providerId="ADAL" clId="{434111D3-796B-4BB0-A370-070974EB9404}" dt="2023-09-29T20:41:58.494" v="12543" actId="121"/>
          <ac:graphicFrameMkLst>
            <pc:docMk/>
            <pc:sldMk cId="749234232" sldId="2147478653"/>
            <ac:graphicFrameMk id="10" creationId="{7347487E-6584-92F3-F5B3-09D92B6C70A1}"/>
          </ac:graphicFrameMkLst>
        </pc:graphicFrameChg>
      </pc:sldChg>
      <pc:sldChg chg="modSp mod">
        <pc:chgData name="Henry Jammes" userId="5f22554b-fd15-4676-8c82-dc6122af2a80" providerId="ADAL" clId="{434111D3-796B-4BB0-A370-070974EB9404}" dt="2023-10-25T22:53:50.500" v="19926" actId="6549"/>
        <pc:sldMkLst>
          <pc:docMk/>
          <pc:sldMk cId="4244811492" sldId="2147478655"/>
        </pc:sldMkLst>
        <pc:graphicFrameChg chg="modGraphic">
          <ac:chgData name="Henry Jammes" userId="5f22554b-fd15-4676-8c82-dc6122af2a80" providerId="ADAL" clId="{434111D3-796B-4BB0-A370-070974EB9404}" dt="2023-10-25T22:53:50.500" v="19926" actId="6549"/>
          <ac:graphicFrameMkLst>
            <pc:docMk/>
            <pc:sldMk cId="4244811492" sldId="2147478655"/>
            <ac:graphicFrameMk id="4" creationId="{882C9BB9-AC4D-4894-D1FB-709C728B32AC}"/>
          </ac:graphicFrameMkLst>
        </pc:graphicFrameChg>
      </pc:sldChg>
      <pc:sldChg chg="addSp delSp modSp mod ord">
        <pc:chgData name="Henry Jammes" userId="5f22554b-fd15-4676-8c82-dc6122af2a80" providerId="ADAL" clId="{434111D3-796B-4BB0-A370-070974EB9404}" dt="2023-10-25T22:55:27.660" v="20077" actId="6549"/>
        <pc:sldMkLst>
          <pc:docMk/>
          <pc:sldMk cId="4169449091" sldId="2147478657"/>
        </pc:sldMkLst>
        <pc:spChg chg="mod">
          <ac:chgData name="Henry Jammes" userId="5f22554b-fd15-4676-8c82-dc6122af2a80" providerId="ADAL" clId="{434111D3-796B-4BB0-A370-070974EB9404}" dt="2023-09-28T23:31:36.515" v="2502" actId="20577"/>
          <ac:spMkLst>
            <pc:docMk/>
            <pc:sldMk cId="4169449091" sldId="2147478657"/>
            <ac:spMk id="2" creationId="{06200FD3-EB50-A291-6952-748348F5754E}"/>
          </ac:spMkLst>
        </pc:spChg>
        <pc:spChg chg="add del mod">
          <ac:chgData name="Henry Jammes" userId="5f22554b-fd15-4676-8c82-dc6122af2a80" providerId="ADAL" clId="{434111D3-796B-4BB0-A370-070974EB9404}" dt="2023-09-28T23:44:28.976" v="3380" actId="478"/>
          <ac:spMkLst>
            <pc:docMk/>
            <pc:sldMk cId="4169449091" sldId="2147478657"/>
            <ac:spMk id="5" creationId="{EBF7ED77-A742-FBCE-BD52-DC34A33041EE}"/>
          </ac:spMkLst>
        </pc:spChg>
        <pc:spChg chg="mod">
          <ac:chgData name="Henry Jammes" userId="5f22554b-fd15-4676-8c82-dc6122af2a80" providerId="ADAL" clId="{434111D3-796B-4BB0-A370-070974EB9404}" dt="2023-10-25T22:54:58.272" v="20027" actId="20577"/>
          <ac:spMkLst>
            <pc:docMk/>
            <pc:sldMk cId="4169449091" sldId="2147478657"/>
            <ac:spMk id="6" creationId="{C3967760-9D0B-25B6-8FB9-C7F3536D29F9}"/>
          </ac:spMkLst>
        </pc:spChg>
        <pc:spChg chg="mod">
          <ac:chgData name="Henry Jammes" userId="5f22554b-fd15-4676-8c82-dc6122af2a80" providerId="ADAL" clId="{434111D3-796B-4BB0-A370-070974EB9404}" dt="2023-10-25T22:55:27.660" v="20077" actId="6549"/>
          <ac:spMkLst>
            <pc:docMk/>
            <pc:sldMk cId="4169449091" sldId="2147478657"/>
            <ac:spMk id="7" creationId="{CDFA3B16-0CF6-4342-00CD-A2121780A14D}"/>
          </ac:spMkLst>
        </pc:spChg>
        <pc:spChg chg="mod">
          <ac:chgData name="Henry Jammes" userId="5f22554b-fd15-4676-8c82-dc6122af2a80" providerId="ADAL" clId="{434111D3-796B-4BB0-A370-070974EB9404}" dt="2023-09-28T23:15:36.928" v="1897" actId="20577"/>
          <ac:spMkLst>
            <pc:docMk/>
            <pc:sldMk cId="4169449091" sldId="2147478657"/>
            <ac:spMk id="8" creationId="{B0F2B32F-BE63-08F9-59AD-4D818095EAFE}"/>
          </ac:spMkLst>
        </pc:spChg>
        <pc:graphicFrameChg chg="modGraphic">
          <ac:chgData name="Henry Jammes" userId="5f22554b-fd15-4676-8c82-dc6122af2a80" providerId="ADAL" clId="{434111D3-796B-4BB0-A370-070974EB9404}" dt="2023-09-29T16:51:49.479" v="5180" actId="404"/>
          <ac:graphicFrameMkLst>
            <pc:docMk/>
            <pc:sldMk cId="4169449091" sldId="2147478657"/>
            <ac:graphicFrameMk id="4" creationId="{882C9BB9-AC4D-4894-D1FB-709C728B32AC}"/>
          </ac:graphicFrameMkLst>
        </pc:graphicFrameChg>
      </pc:sldChg>
      <pc:sldChg chg="modSp mod addCm delCm">
        <pc:chgData name="Henry Jammes" userId="5f22554b-fd15-4676-8c82-dc6122af2a80" providerId="ADAL" clId="{434111D3-796B-4BB0-A370-070974EB9404}" dt="2023-10-25T22:38:48.552" v="19060" actId="20577"/>
        <pc:sldMkLst>
          <pc:docMk/>
          <pc:sldMk cId="459780517" sldId="2147478658"/>
        </pc:sldMkLst>
        <pc:spChg chg="mod">
          <ac:chgData name="Henry Jammes" userId="5f22554b-fd15-4676-8c82-dc6122af2a80" providerId="ADAL" clId="{434111D3-796B-4BB0-A370-070974EB9404}" dt="2023-10-25T22:36:30.651" v="18810" actId="20577"/>
          <ac:spMkLst>
            <pc:docMk/>
            <pc:sldMk cId="459780517" sldId="2147478658"/>
            <ac:spMk id="2" creationId="{06200FD3-EB50-A291-6952-748348F5754E}"/>
          </ac:spMkLst>
        </pc:spChg>
        <pc:spChg chg="mod">
          <ac:chgData name="Henry Jammes" userId="5f22554b-fd15-4676-8c82-dc6122af2a80" providerId="ADAL" clId="{434111D3-796B-4BB0-A370-070974EB9404}" dt="2023-10-25T22:38:46.887" v="19059" actId="20577"/>
          <ac:spMkLst>
            <pc:docMk/>
            <pc:sldMk cId="459780517" sldId="2147478658"/>
            <ac:spMk id="4" creationId="{CD776C94-11DB-FB7B-17B3-6CF2C8F7A5CB}"/>
          </ac:spMkLst>
        </pc:spChg>
        <pc:spChg chg="mod">
          <ac:chgData name="Henry Jammes" userId="5f22554b-fd15-4676-8c82-dc6122af2a80" providerId="ADAL" clId="{434111D3-796B-4BB0-A370-070974EB9404}" dt="2023-10-25T22:37:54.665" v="19016" actId="20577"/>
          <ac:spMkLst>
            <pc:docMk/>
            <pc:sldMk cId="459780517" sldId="2147478658"/>
            <ac:spMk id="7" creationId="{CDFA3B16-0CF6-4342-00CD-A2121780A14D}"/>
          </ac:spMkLst>
        </pc:spChg>
        <pc:spChg chg="mod">
          <ac:chgData name="Henry Jammes" userId="5f22554b-fd15-4676-8c82-dc6122af2a80" providerId="ADAL" clId="{434111D3-796B-4BB0-A370-070974EB9404}" dt="2023-10-25T22:38:48.552" v="19060" actId="20577"/>
          <ac:spMkLst>
            <pc:docMk/>
            <pc:sldMk cId="459780517" sldId="2147478658"/>
            <ac:spMk id="58" creationId="{A87600E3-95EB-2725-35AF-64D8B938C9F2}"/>
          </ac:spMkLst>
        </pc:sp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2:36:07.964" v="18788"/>
              <pc2:cmMkLst xmlns:pc2="http://schemas.microsoft.com/office/powerpoint/2019/9/main/command">
                <pc:docMk/>
                <pc:sldMk cId="459780517" sldId="2147478658"/>
                <pc2:cmMk id="{2F4C80DC-0EB2-4B13-B3B7-E158EBABF847}"/>
              </pc2:cmMkLst>
            </pc226:cmChg>
          </p:ext>
        </pc:extLst>
      </pc:sldChg>
      <pc:sldChg chg="modSp mod delCm">
        <pc:chgData name="Henry Jammes" userId="5f22554b-fd15-4676-8c82-dc6122af2a80" providerId="ADAL" clId="{434111D3-796B-4BB0-A370-070974EB9404}" dt="2023-10-25T22:42:19.374" v="19130" actId="20577"/>
        <pc:sldMkLst>
          <pc:docMk/>
          <pc:sldMk cId="1898096727" sldId="2147478659"/>
        </pc:sldMkLst>
        <pc:spChg chg="mod">
          <ac:chgData name="Henry Jammes" userId="5f22554b-fd15-4676-8c82-dc6122af2a80" providerId="ADAL" clId="{434111D3-796B-4BB0-A370-070974EB9404}" dt="2023-10-25T22:42:19.374" v="19130" actId="20577"/>
          <ac:spMkLst>
            <pc:docMk/>
            <pc:sldMk cId="1898096727" sldId="2147478659"/>
            <ac:spMk id="7" creationId="{CDFA3B16-0CF6-4342-00CD-A2121780A14D}"/>
          </ac:spMkLst>
        </pc:sp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34:45.977" v="18735"/>
              <pc2:cmMkLst xmlns:pc2="http://schemas.microsoft.com/office/powerpoint/2019/9/main/command">
                <pc:docMk/>
                <pc:sldMk cId="1898096727" sldId="2147478659"/>
                <pc2:cmMk id="{73C36DD0-0DB1-45CD-9FA8-02B772358BEE}"/>
              </pc2:cmMkLst>
            </pc226:cmChg>
          </p:ext>
        </pc:extLst>
      </pc:sldChg>
      <pc:sldChg chg="modSp mod">
        <pc:chgData name="Henry Jammes" userId="5f22554b-fd15-4676-8c82-dc6122af2a80" providerId="ADAL" clId="{434111D3-796B-4BB0-A370-070974EB9404}" dt="2023-10-25T22:19:11.516" v="17908" actId="20577"/>
        <pc:sldMkLst>
          <pc:docMk/>
          <pc:sldMk cId="3600318766" sldId="2147478660"/>
        </pc:sldMkLst>
        <pc:spChg chg="mod">
          <ac:chgData name="Henry Jammes" userId="5f22554b-fd15-4676-8c82-dc6122af2a80" providerId="ADAL" clId="{434111D3-796B-4BB0-A370-070974EB9404}" dt="2023-10-25T22:18:48.161" v="17893" actId="20577"/>
          <ac:spMkLst>
            <pc:docMk/>
            <pc:sldMk cId="3600318766" sldId="2147478660"/>
            <ac:spMk id="2" creationId="{CEF3C980-82C0-0EAD-EA82-555306C7F1A5}"/>
          </ac:spMkLst>
        </pc:spChg>
        <pc:spChg chg="mod">
          <ac:chgData name="Henry Jammes" userId="5f22554b-fd15-4676-8c82-dc6122af2a80" providerId="ADAL" clId="{434111D3-796B-4BB0-A370-070974EB9404}" dt="2023-10-25T22:18:32.142" v="17891" actId="20577"/>
          <ac:spMkLst>
            <pc:docMk/>
            <pc:sldMk cId="3600318766" sldId="2147478660"/>
            <ac:spMk id="3" creationId="{ADF97978-77A3-65F8-52CE-6AE9A3C013CA}"/>
          </ac:spMkLst>
        </pc:spChg>
        <pc:spChg chg="mod">
          <ac:chgData name="Henry Jammes" userId="5f22554b-fd15-4676-8c82-dc6122af2a80" providerId="ADAL" clId="{434111D3-796B-4BB0-A370-070974EB9404}" dt="2023-09-29T16:45:52.504" v="5061" actId="20577"/>
          <ac:spMkLst>
            <pc:docMk/>
            <pc:sldMk cId="3600318766" sldId="2147478660"/>
            <ac:spMk id="4" creationId="{3E60BF59-0168-9891-450A-7C6D77FEE5C5}"/>
          </ac:spMkLst>
        </pc:spChg>
        <pc:spChg chg="mod">
          <ac:chgData name="Henry Jammes" userId="5f22554b-fd15-4676-8c82-dc6122af2a80" providerId="ADAL" clId="{434111D3-796B-4BB0-A370-070974EB9404}" dt="2023-10-25T22:19:11.516" v="17908" actId="20577"/>
          <ac:spMkLst>
            <pc:docMk/>
            <pc:sldMk cId="3600318766" sldId="2147478660"/>
            <ac:spMk id="8" creationId="{DCFA4BF5-17A5-DE1F-DCBC-86A1FBD75912}"/>
          </ac:spMkLst>
        </pc:spChg>
      </pc:sldChg>
      <pc:sldChg chg="addCm delCm">
        <pc:chgData name="Henry Jammes" userId="5f22554b-fd15-4676-8c82-dc6122af2a80" providerId="ADAL" clId="{434111D3-796B-4BB0-A370-070974EB9404}" dt="2023-10-25T23:21:01.927" v="22335"/>
        <pc:sldMkLst>
          <pc:docMk/>
          <pc:sldMk cId="140285584" sldId="2147478661"/>
        </pc:sldMkLst>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3:21:01.927" v="22335"/>
              <pc2:cmMkLst xmlns:pc2="http://schemas.microsoft.com/office/powerpoint/2019/9/main/command">
                <pc:docMk/>
                <pc:sldMk cId="140285584" sldId="2147478661"/>
                <pc2:cmMk id="{4C988EB9-7E4D-41D3-ADEC-DD7F6DA4A6BA}"/>
              </pc2:cmMkLst>
            </pc226:cmChg>
          </p:ext>
        </pc:extLst>
      </pc:sldChg>
      <pc:sldChg chg="modSp mod">
        <pc:chgData name="Henry Jammes" userId="5f22554b-fd15-4676-8c82-dc6122af2a80" providerId="ADAL" clId="{434111D3-796B-4BB0-A370-070974EB9404}" dt="2023-10-25T22:54:16.985" v="19943" actId="20577"/>
        <pc:sldMkLst>
          <pc:docMk/>
          <pc:sldMk cId="1090506258" sldId="2147478662"/>
        </pc:sldMkLst>
        <pc:spChg chg="mod">
          <ac:chgData name="Henry Jammes" userId="5f22554b-fd15-4676-8c82-dc6122af2a80" providerId="ADAL" clId="{434111D3-796B-4BB0-A370-070974EB9404}" dt="2023-10-25T22:54:09.626" v="19940" actId="20577"/>
          <ac:spMkLst>
            <pc:docMk/>
            <pc:sldMk cId="1090506258" sldId="2147478662"/>
            <ac:spMk id="3" creationId="{77FB708B-1EC6-0043-1545-8A46233783FD}"/>
          </ac:spMkLst>
        </pc:spChg>
        <pc:spChg chg="mod">
          <ac:chgData name="Henry Jammes" userId="5f22554b-fd15-4676-8c82-dc6122af2a80" providerId="ADAL" clId="{434111D3-796B-4BB0-A370-070974EB9404}" dt="2023-10-25T22:54:16.985" v="19943" actId="20577"/>
          <ac:spMkLst>
            <pc:docMk/>
            <pc:sldMk cId="1090506258" sldId="2147478662"/>
            <ac:spMk id="7" creationId="{CDFA3B16-0CF6-4342-00CD-A2121780A14D}"/>
          </ac:spMkLst>
        </pc:spChg>
        <pc:graphicFrameChg chg="modGraphic">
          <ac:chgData name="Henry Jammes" userId="5f22554b-fd15-4676-8c82-dc6122af2a80" providerId="ADAL" clId="{434111D3-796B-4BB0-A370-070974EB9404}" dt="2023-09-29T16:51:35.129" v="5173" actId="404"/>
          <ac:graphicFrameMkLst>
            <pc:docMk/>
            <pc:sldMk cId="1090506258" sldId="2147478662"/>
            <ac:graphicFrameMk id="4" creationId="{882C9BB9-AC4D-4894-D1FB-709C728B32AC}"/>
          </ac:graphicFrameMkLst>
        </pc:graphicFrameChg>
      </pc:sldChg>
      <pc:sldChg chg="modSp mod">
        <pc:chgData name="Henry Jammes" userId="5f22554b-fd15-4676-8c82-dc6122af2a80" providerId="ADAL" clId="{434111D3-796B-4BB0-A370-070974EB9404}" dt="2023-10-25T22:58:25.747" v="20286" actId="6549"/>
        <pc:sldMkLst>
          <pc:docMk/>
          <pc:sldMk cId="340826985" sldId="2147478663"/>
        </pc:sldMkLst>
        <pc:spChg chg="mod">
          <ac:chgData name="Henry Jammes" userId="5f22554b-fd15-4676-8c82-dc6122af2a80" providerId="ADAL" clId="{434111D3-796B-4BB0-A370-070974EB9404}" dt="2023-10-25T22:58:25.747" v="20286" actId="6549"/>
          <ac:spMkLst>
            <pc:docMk/>
            <pc:sldMk cId="340826985" sldId="2147478663"/>
            <ac:spMk id="5" creationId="{EBF7ED77-A742-FBCE-BD52-DC34A33041EE}"/>
          </ac:spMkLst>
        </pc:spChg>
        <pc:spChg chg="mod">
          <ac:chgData name="Henry Jammes" userId="5f22554b-fd15-4676-8c82-dc6122af2a80" providerId="ADAL" clId="{434111D3-796B-4BB0-A370-070974EB9404}" dt="2023-09-28T23:10:27.613" v="1119" actId="20577"/>
          <ac:spMkLst>
            <pc:docMk/>
            <pc:sldMk cId="340826985" sldId="2147478663"/>
            <ac:spMk id="6" creationId="{C3967760-9D0B-25B6-8FB9-C7F3536D29F9}"/>
          </ac:spMkLst>
        </pc:spChg>
        <pc:spChg chg="mod">
          <ac:chgData name="Henry Jammes" userId="5f22554b-fd15-4676-8c82-dc6122af2a80" providerId="ADAL" clId="{434111D3-796B-4BB0-A370-070974EB9404}" dt="2023-10-25T22:57:57.627" v="20201" actId="20577"/>
          <ac:spMkLst>
            <pc:docMk/>
            <pc:sldMk cId="340826985" sldId="2147478663"/>
            <ac:spMk id="7" creationId="{CDFA3B16-0CF6-4342-00CD-A2121780A14D}"/>
          </ac:spMkLst>
        </pc:spChg>
        <pc:spChg chg="mod">
          <ac:chgData name="Henry Jammes" userId="5f22554b-fd15-4676-8c82-dc6122af2a80" providerId="ADAL" clId="{434111D3-796B-4BB0-A370-070974EB9404}" dt="2023-09-28T23:12:11.836" v="1328" actId="20577"/>
          <ac:spMkLst>
            <pc:docMk/>
            <pc:sldMk cId="340826985" sldId="2147478663"/>
            <ac:spMk id="8" creationId="{B0F2B32F-BE63-08F9-59AD-4D818095EAFE}"/>
          </ac:spMkLst>
        </pc:spChg>
        <pc:graphicFrameChg chg="modGraphic">
          <ac:chgData name="Henry Jammes" userId="5f22554b-fd15-4676-8c82-dc6122af2a80" providerId="ADAL" clId="{434111D3-796B-4BB0-A370-070974EB9404}" dt="2023-10-25T22:57:46.188" v="20198" actId="20577"/>
          <ac:graphicFrameMkLst>
            <pc:docMk/>
            <pc:sldMk cId="340826985" sldId="2147478663"/>
            <ac:graphicFrameMk id="4" creationId="{882C9BB9-AC4D-4894-D1FB-709C728B32AC}"/>
          </ac:graphicFrameMkLst>
        </pc:graphicFrameChg>
      </pc:sldChg>
      <pc:sldChg chg="modSp mod">
        <pc:chgData name="Henry Jammes" userId="5f22554b-fd15-4676-8c82-dc6122af2a80" providerId="ADAL" clId="{434111D3-796B-4BB0-A370-070974EB9404}" dt="2023-10-25T23:07:47.327" v="20578" actId="33524"/>
        <pc:sldMkLst>
          <pc:docMk/>
          <pc:sldMk cId="4013334298" sldId="2147478664"/>
        </pc:sldMkLst>
        <pc:spChg chg="mod">
          <ac:chgData name="Henry Jammes" userId="5f22554b-fd15-4676-8c82-dc6122af2a80" providerId="ADAL" clId="{434111D3-796B-4BB0-A370-070974EB9404}" dt="2023-09-29T20:32:02.537" v="11488" actId="20577"/>
          <ac:spMkLst>
            <pc:docMk/>
            <pc:sldMk cId="4013334298" sldId="2147478664"/>
            <ac:spMk id="3" creationId="{77FB708B-1EC6-0043-1545-8A46233783FD}"/>
          </ac:spMkLst>
        </pc:spChg>
        <pc:spChg chg="mod">
          <ac:chgData name="Henry Jammes" userId="5f22554b-fd15-4676-8c82-dc6122af2a80" providerId="ADAL" clId="{434111D3-796B-4BB0-A370-070974EB9404}" dt="2023-10-25T23:07:47.327" v="20578" actId="33524"/>
          <ac:spMkLst>
            <pc:docMk/>
            <pc:sldMk cId="4013334298" sldId="2147478664"/>
            <ac:spMk id="6" creationId="{82195C04-4AA8-CF93-EB8F-3F78A2FC3E18}"/>
          </ac:spMkLst>
        </pc:spChg>
        <pc:spChg chg="mod">
          <ac:chgData name="Henry Jammes" userId="5f22554b-fd15-4676-8c82-dc6122af2a80" providerId="ADAL" clId="{434111D3-796B-4BB0-A370-070974EB9404}" dt="2023-09-29T20:34:30.834" v="11609" actId="255"/>
          <ac:spMkLst>
            <pc:docMk/>
            <pc:sldMk cId="4013334298" sldId="2147478664"/>
            <ac:spMk id="7" creationId="{CDFA3B16-0CF6-4342-00CD-A2121780A14D}"/>
          </ac:spMkLst>
        </pc:spChg>
        <pc:graphicFrameChg chg="modGraphic">
          <ac:chgData name="Henry Jammes" userId="5f22554b-fd15-4676-8c82-dc6122af2a80" providerId="ADAL" clId="{434111D3-796B-4BB0-A370-070974EB9404}" dt="2023-09-29T20:35:04.699" v="11774" actId="20577"/>
          <ac:graphicFrameMkLst>
            <pc:docMk/>
            <pc:sldMk cId="4013334298" sldId="2147478664"/>
            <ac:graphicFrameMk id="4" creationId="{882C9BB9-AC4D-4894-D1FB-709C728B32AC}"/>
          </ac:graphicFrameMkLst>
        </pc:graphicFrameChg>
      </pc:sldChg>
      <pc:sldChg chg="modSp mod">
        <pc:chgData name="Henry Jammes" userId="5f22554b-fd15-4676-8c82-dc6122af2a80" providerId="ADAL" clId="{434111D3-796B-4BB0-A370-070974EB9404}" dt="2023-09-29T20:55:19.922" v="13486" actId="179"/>
        <pc:sldMkLst>
          <pc:docMk/>
          <pc:sldMk cId="2642703768" sldId="2147478665"/>
        </pc:sldMkLst>
        <pc:spChg chg="mod">
          <ac:chgData name="Henry Jammes" userId="5f22554b-fd15-4676-8c82-dc6122af2a80" providerId="ADAL" clId="{434111D3-796B-4BB0-A370-070974EB9404}" dt="2023-09-29T20:49:41.872" v="12637" actId="20577"/>
          <ac:spMkLst>
            <pc:docMk/>
            <pc:sldMk cId="2642703768" sldId="2147478665"/>
            <ac:spMk id="3" creationId="{77FB708B-1EC6-0043-1545-8A46233783FD}"/>
          </ac:spMkLst>
        </pc:spChg>
        <pc:spChg chg="mod">
          <ac:chgData name="Henry Jammes" userId="5f22554b-fd15-4676-8c82-dc6122af2a80" providerId="ADAL" clId="{434111D3-796B-4BB0-A370-070974EB9404}" dt="2023-09-29T20:55:19.922" v="13486" actId="179"/>
          <ac:spMkLst>
            <pc:docMk/>
            <pc:sldMk cId="2642703768" sldId="2147478665"/>
            <ac:spMk id="6" creationId="{82195C04-4AA8-CF93-EB8F-3F78A2FC3E18}"/>
          </ac:spMkLst>
        </pc:spChg>
        <pc:spChg chg="mod">
          <ac:chgData name="Henry Jammes" userId="5f22554b-fd15-4676-8c82-dc6122af2a80" providerId="ADAL" clId="{434111D3-796B-4BB0-A370-070974EB9404}" dt="2023-09-29T20:33:27.600" v="11594" actId="20577"/>
          <ac:spMkLst>
            <pc:docMk/>
            <pc:sldMk cId="2642703768" sldId="2147478665"/>
            <ac:spMk id="7" creationId="{CDFA3B16-0CF6-4342-00CD-A2121780A14D}"/>
          </ac:spMkLst>
        </pc:spChg>
        <pc:graphicFrameChg chg="modGraphic">
          <ac:chgData name="Henry Jammes" userId="5f22554b-fd15-4676-8c82-dc6122af2a80" providerId="ADAL" clId="{434111D3-796B-4BB0-A370-070974EB9404}" dt="2023-09-29T20:52:11.677" v="13194" actId="20577"/>
          <ac:graphicFrameMkLst>
            <pc:docMk/>
            <pc:sldMk cId="2642703768" sldId="2147478665"/>
            <ac:graphicFrameMk id="4" creationId="{882C9BB9-AC4D-4894-D1FB-709C728B32AC}"/>
          </ac:graphicFrameMkLst>
        </pc:graphicFrameChg>
      </pc:sldChg>
      <pc:sldChg chg="add del">
        <pc:chgData name="Henry Jammes" userId="5f22554b-fd15-4676-8c82-dc6122af2a80" providerId="ADAL" clId="{434111D3-796B-4BB0-A370-070974EB9404}" dt="2023-09-29T20:52:39.795" v="13227" actId="2696"/>
        <pc:sldMkLst>
          <pc:docMk/>
          <pc:sldMk cId="1417821261" sldId="2147478666"/>
        </pc:sldMkLst>
      </pc:sldChg>
      <pc:sldChg chg="add del">
        <pc:chgData name="Henry Jammes" userId="5f22554b-fd15-4676-8c82-dc6122af2a80" providerId="ADAL" clId="{434111D3-796B-4BB0-A370-070974EB9404}" dt="2023-09-29T20:52:55.058" v="13229" actId="2696"/>
        <pc:sldMkLst>
          <pc:docMk/>
          <pc:sldMk cId="2228117577" sldId="2147478666"/>
        </pc:sldMkLst>
      </pc:sldChg>
      <pc:sldChg chg="modSp del mod ord addCm">
        <pc:chgData name="Henry Jammes" userId="5f22554b-fd15-4676-8c82-dc6122af2a80" providerId="ADAL" clId="{434111D3-796B-4BB0-A370-070974EB9404}" dt="2023-09-29T20:52:27.896" v="13225" actId="2696"/>
        <pc:sldMkLst>
          <pc:docMk/>
          <pc:sldMk cId="3900821400" sldId="2147478666"/>
        </pc:sldMkLst>
        <pc:graphicFrameChg chg="modGraphic">
          <ac:chgData name="Henry Jammes" userId="5f22554b-fd15-4676-8c82-dc6122af2a80" providerId="ADAL" clId="{434111D3-796B-4BB0-A370-070974EB9404}" dt="2023-09-29T17:34:41.265" v="5814" actId="179"/>
          <ac:graphicFrameMkLst>
            <pc:docMk/>
            <pc:sldMk cId="3900821400" sldId="2147478666"/>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434111D3-796B-4BB0-A370-070974EB9404}" dt="2023-09-29T00:40:22.456" v="4627"/>
              <pc2:cmMkLst xmlns:pc2="http://schemas.microsoft.com/office/powerpoint/2019/9/main/command">
                <pc:docMk/>
                <pc:sldMk cId="3900821400" sldId="2147478666"/>
                <pc2:cmMk id="{3AB8B37F-F5D9-4C94-B6A4-3975839DE5E9}"/>
              </pc2:cmMkLst>
            </pc226:cmChg>
          </p:ext>
        </pc:extLst>
      </pc:sldChg>
      <pc:sldChg chg="modSp mod">
        <pc:chgData name="Henry Jammes" userId="5f22554b-fd15-4676-8c82-dc6122af2a80" providerId="ADAL" clId="{434111D3-796B-4BB0-A370-070974EB9404}" dt="2023-10-25T23:12:20.062" v="20996" actId="20577"/>
        <pc:sldMkLst>
          <pc:docMk/>
          <pc:sldMk cId="3252345120" sldId="2147478668"/>
        </pc:sldMkLst>
        <pc:spChg chg="mod">
          <ac:chgData name="Henry Jammes" userId="5f22554b-fd15-4676-8c82-dc6122af2a80" providerId="ADAL" clId="{434111D3-796B-4BB0-A370-070974EB9404}" dt="2023-10-25T23:09:03.027" v="20583" actId="20577"/>
          <ac:spMkLst>
            <pc:docMk/>
            <pc:sldMk cId="3252345120" sldId="2147478668"/>
            <ac:spMk id="2" creationId="{06200FD3-EB50-A291-6952-748348F5754E}"/>
          </ac:spMkLst>
        </pc:spChg>
        <pc:spChg chg="mod">
          <ac:chgData name="Henry Jammes" userId="5f22554b-fd15-4676-8c82-dc6122af2a80" providerId="ADAL" clId="{434111D3-796B-4BB0-A370-070974EB9404}" dt="2023-09-29T20:57:43.333" v="13853" actId="20577"/>
          <ac:spMkLst>
            <pc:docMk/>
            <pc:sldMk cId="3252345120" sldId="2147478668"/>
            <ac:spMk id="3" creationId="{77FB708B-1EC6-0043-1545-8A46233783FD}"/>
          </ac:spMkLst>
        </pc:spChg>
        <pc:spChg chg="mod">
          <ac:chgData name="Henry Jammes" userId="5f22554b-fd15-4676-8c82-dc6122af2a80" providerId="ADAL" clId="{434111D3-796B-4BB0-A370-070974EB9404}" dt="2023-09-29T20:56:09.531" v="13613"/>
          <ac:spMkLst>
            <pc:docMk/>
            <pc:sldMk cId="3252345120" sldId="2147478668"/>
            <ac:spMk id="5" creationId="{713C0EDE-5347-B8FC-9D56-781F67C7E4C1}"/>
          </ac:spMkLst>
        </pc:spChg>
        <pc:spChg chg="mod">
          <ac:chgData name="Henry Jammes" userId="5f22554b-fd15-4676-8c82-dc6122af2a80" providerId="ADAL" clId="{434111D3-796B-4BB0-A370-070974EB9404}" dt="2023-09-29T20:57:06.304" v="13851" actId="5793"/>
          <ac:spMkLst>
            <pc:docMk/>
            <pc:sldMk cId="3252345120" sldId="2147478668"/>
            <ac:spMk id="6" creationId="{076F0F01-D547-EAF1-1DA6-7C0297A2A941}"/>
          </ac:spMkLst>
        </pc:spChg>
        <pc:spChg chg="mod">
          <ac:chgData name="Henry Jammes" userId="5f22554b-fd15-4676-8c82-dc6122af2a80" providerId="ADAL" clId="{434111D3-796B-4BB0-A370-070974EB9404}" dt="2023-09-29T21:03:10.575" v="14173" actId="20577"/>
          <ac:spMkLst>
            <pc:docMk/>
            <pc:sldMk cId="3252345120" sldId="2147478668"/>
            <ac:spMk id="7" creationId="{FA2A3B42-5989-8325-9E53-C665FD9AB133}"/>
          </ac:spMkLst>
        </pc:spChg>
        <pc:spChg chg="mod">
          <ac:chgData name="Henry Jammes" userId="5f22554b-fd15-4676-8c82-dc6122af2a80" providerId="ADAL" clId="{434111D3-796B-4BB0-A370-070974EB9404}" dt="2023-10-25T23:12:20.062" v="20996" actId="20577"/>
          <ac:spMkLst>
            <pc:docMk/>
            <pc:sldMk cId="3252345120" sldId="2147478668"/>
            <ac:spMk id="8" creationId="{B955FCDA-2EFA-98B8-F6EF-99548F5BCDD6}"/>
          </ac:spMkLst>
        </pc:spChg>
        <pc:graphicFrameChg chg="modGraphic">
          <ac:chgData name="Henry Jammes" userId="5f22554b-fd15-4676-8c82-dc6122af2a80" providerId="ADAL" clId="{434111D3-796B-4BB0-A370-070974EB9404}" dt="2023-09-29T20:57:56.445" v="13867" actId="20577"/>
          <ac:graphicFrameMkLst>
            <pc:docMk/>
            <pc:sldMk cId="3252345120" sldId="2147478668"/>
            <ac:graphicFrameMk id="42" creationId="{DC128E1B-AD7A-382B-7A91-BAA6B4B9C014}"/>
          </ac:graphicFrameMkLst>
        </pc:graphicFrameChg>
      </pc:sldChg>
      <pc:sldChg chg="modSp mod">
        <pc:chgData name="Henry Jammes" userId="5f22554b-fd15-4676-8c82-dc6122af2a80" providerId="ADAL" clId="{434111D3-796B-4BB0-A370-070974EB9404}" dt="2023-09-29T16:50:39.037" v="5151" actId="404"/>
        <pc:sldMkLst>
          <pc:docMk/>
          <pc:sldMk cId="1624925697" sldId="2147478669"/>
        </pc:sldMkLst>
        <pc:spChg chg="mod">
          <ac:chgData name="Henry Jammes" userId="5f22554b-fd15-4676-8c82-dc6122af2a80" providerId="ADAL" clId="{434111D3-796B-4BB0-A370-070974EB9404}" dt="2023-09-28T22:30:09.319" v="162" actId="108"/>
          <ac:spMkLst>
            <pc:docMk/>
            <pc:sldMk cId="1624925697" sldId="2147478669"/>
            <ac:spMk id="7" creationId="{CDFA3B16-0CF6-4342-00CD-A2121780A14D}"/>
          </ac:spMkLst>
        </pc:spChg>
        <pc:graphicFrameChg chg="modGraphic">
          <ac:chgData name="Henry Jammes" userId="5f22554b-fd15-4676-8c82-dc6122af2a80" providerId="ADAL" clId="{434111D3-796B-4BB0-A370-070974EB9404}" dt="2023-09-29T16:50:39.037" v="5151" actId="404"/>
          <ac:graphicFrameMkLst>
            <pc:docMk/>
            <pc:sldMk cId="1624925697" sldId="2147478669"/>
            <ac:graphicFrameMk id="4" creationId="{882C9BB9-AC4D-4894-D1FB-709C728B32AC}"/>
          </ac:graphicFrameMkLst>
        </pc:graphicFrameChg>
      </pc:sldChg>
      <pc:sldChg chg="modSp mod delCm">
        <pc:chgData name="Henry Jammes" userId="5f22554b-fd15-4676-8c82-dc6122af2a80" providerId="ADAL" clId="{434111D3-796B-4BB0-A370-070974EB9404}" dt="2023-10-25T23:02:58.251" v="20399" actId="207"/>
        <pc:sldMkLst>
          <pc:docMk/>
          <pc:sldMk cId="1714818578" sldId="2147478670"/>
        </pc:sldMkLst>
        <pc:spChg chg="mod">
          <ac:chgData name="Henry Jammes" userId="5f22554b-fd15-4676-8c82-dc6122af2a80" providerId="ADAL" clId="{434111D3-796B-4BB0-A370-070974EB9404}" dt="2023-10-25T23:02:00.513" v="20395" actId="207"/>
          <ac:spMkLst>
            <pc:docMk/>
            <pc:sldMk cId="1714818578" sldId="2147478670"/>
            <ac:spMk id="5" creationId="{4874629C-A9C8-899B-6DE2-2783E8C42D4E}"/>
          </ac:spMkLst>
        </pc:spChg>
        <pc:spChg chg="mod">
          <ac:chgData name="Henry Jammes" userId="5f22554b-fd15-4676-8c82-dc6122af2a80" providerId="ADAL" clId="{434111D3-796B-4BB0-A370-070974EB9404}" dt="2023-09-28T22:22:26.164" v="159" actId="108"/>
          <ac:spMkLst>
            <pc:docMk/>
            <pc:sldMk cId="1714818578" sldId="2147478670"/>
            <ac:spMk id="7" creationId="{CDFA3B16-0CF6-4342-00CD-A2121780A14D}"/>
          </ac:spMkLst>
        </pc:spChg>
        <pc:spChg chg="mod">
          <ac:chgData name="Henry Jammes" userId="5f22554b-fd15-4676-8c82-dc6122af2a80" providerId="ADAL" clId="{434111D3-796B-4BB0-A370-070974EB9404}" dt="2023-09-28T22:20:14.186" v="156" actId="6549"/>
          <ac:spMkLst>
            <pc:docMk/>
            <pc:sldMk cId="1714818578" sldId="2147478670"/>
            <ac:spMk id="8" creationId="{08FDBACD-DEC4-D271-E0C7-C9D88CFDDC75}"/>
          </ac:spMkLst>
        </pc:spChg>
        <pc:spChg chg="mod">
          <ac:chgData name="Henry Jammes" userId="5f22554b-fd15-4676-8c82-dc6122af2a80" providerId="ADAL" clId="{434111D3-796B-4BB0-A370-070974EB9404}" dt="2023-09-29T00:46:28.127" v="4781" actId="20577"/>
          <ac:spMkLst>
            <pc:docMk/>
            <pc:sldMk cId="1714818578" sldId="2147478670"/>
            <ac:spMk id="42" creationId="{0B2ECE99-94B7-895D-774E-0419DFC10830}"/>
          </ac:spMkLst>
        </pc:spChg>
        <pc:spChg chg="mod">
          <ac:chgData name="Henry Jammes" userId="5f22554b-fd15-4676-8c82-dc6122af2a80" providerId="ADAL" clId="{434111D3-796B-4BB0-A370-070974EB9404}" dt="2023-09-29T13:52:59.704" v="4902" actId="1076"/>
          <ac:spMkLst>
            <pc:docMk/>
            <pc:sldMk cId="1714818578" sldId="2147478670"/>
            <ac:spMk id="210" creationId="{DA7C4FE7-3164-59E8-7B06-CD2B36BEAE3F}"/>
          </ac:spMkLst>
        </pc:spChg>
        <pc:spChg chg="mod">
          <ac:chgData name="Henry Jammes" userId="5f22554b-fd15-4676-8c82-dc6122af2a80" providerId="ADAL" clId="{434111D3-796B-4BB0-A370-070974EB9404}" dt="2023-09-29T13:53:02.394" v="4903" actId="1076"/>
          <ac:spMkLst>
            <pc:docMk/>
            <pc:sldMk cId="1714818578" sldId="2147478670"/>
            <ac:spMk id="211" creationId="{2D6E4996-061E-B55C-CDDC-B574CC4FC3C8}"/>
          </ac:spMkLst>
        </pc:spChg>
        <pc:spChg chg="mod">
          <ac:chgData name="Henry Jammes" userId="5f22554b-fd15-4676-8c82-dc6122af2a80" providerId="ADAL" clId="{434111D3-796B-4BB0-A370-070974EB9404}" dt="2023-09-29T13:53:05.088" v="4904" actId="1076"/>
          <ac:spMkLst>
            <pc:docMk/>
            <pc:sldMk cId="1714818578" sldId="2147478670"/>
            <ac:spMk id="212" creationId="{1F781B69-A1DD-5FBA-E470-EB4728823905}"/>
          </ac:spMkLst>
        </pc:spChg>
        <pc:spChg chg="mod">
          <ac:chgData name="Henry Jammes" userId="5f22554b-fd15-4676-8c82-dc6122af2a80" providerId="ADAL" clId="{434111D3-796B-4BB0-A370-070974EB9404}" dt="2023-09-29T13:53:10.240" v="4905" actId="1076"/>
          <ac:spMkLst>
            <pc:docMk/>
            <pc:sldMk cId="1714818578" sldId="2147478670"/>
            <ac:spMk id="217" creationId="{AE2CDFFD-2ABF-8903-E1F4-D45F20D46EF2}"/>
          </ac:spMkLst>
        </pc:spChg>
        <pc:spChg chg="mod">
          <ac:chgData name="Henry Jammes" userId="5f22554b-fd15-4676-8c82-dc6122af2a80" providerId="ADAL" clId="{434111D3-796B-4BB0-A370-070974EB9404}" dt="2023-09-29T00:46:30.518" v="4783" actId="20577"/>
          <ac:spMkLst>
            <pc:docMk/>
            <pc:sldMk cId="1714818578" sldId="2147478670"/>
            <ac:spMk id="1049" creationId="{785329FC-3DEF-6AE6-A665-A65174DD3A69}"/>
          </ac:spMkLst>
        </pc:spChg>
        <pc:spChg chg="mod">
          <ac:chgData name="Henry Jammes" userId="5f22554b-fd15-4676-8c82-dc6122af2a80" providerId="ADAL" clId="{434111D3-796B-4BB0-A370-070974EB9404}" dt="2023-09-29T00:46:33.593" v="4785" actId="20577"/>
          <ac:spMkLst>
            <pc:docMk/>
            <pc:sldMk cId="1714818578" sldId="2147478670"/>
            <ac:spMk id="1054" creationId="{3125276E-9D71-B1F6-A5B7-966704884D87}"/>
          </ac:spMkLst>
        </pc:spChg>
        <pc:spChg chg="mod">
          <ac:chgData name="Henry Jammes" userId="5f22554b-fd15-4676-8c82-dc6122af2a80" providerId="ADAL" clId="{434111D3-796B-4BB0-A370-070974EB9404}" dt="2023-09-29T00:46:36.874" v="4787" actId="20577"/>
          <ac:spMkLst>
            <pc:docMk/>
            <pc:sldMk cId="1714818578" sldId="2147478670"/>
            <ac:spMk id="1058" creationId="{BCBDF693-281E-ED7C-A997-9AE9EDA597AC}"/>
          </ac:spMkLst>
        </pc:spChg>
        <pc:spChg chg="mod">
          <ac:chgData name="Henry Jammes" userId="5f22554b-fd15-4676-8c82-dc6122af2a80" providerId="ADAL" clId="{434111D3-796B-4BB0-A370-070974EB9404}" dt="2023-10-25T23:02:06.468" v="20396" actId="108"/>
          <ac:spMkLst>
            <pc:docMk/>
            <pc:sldMk cId="1714818578" sldId="2147478670"/>
            <ac:spMk id="1059" creationId="{317D93A0-D9C5-FFA5-073C-1BCF2B1ECEB0}"/>
          </ac:spMkLst>
        </pc:spChg>
        <pc:spChg chg="mod">
          <ac:chgData name="Henry Jammes" userId="5f22554b-fd15-4676-8c82-dc6122af2a80" providerId="ADAL" clId="{434111D3-796B-4BB0-A370-070974EB9404}" dt="2023-10-25T23:02:10.862" v="20397" actId="108"/>
          <ac:spMkLst>
            <pc:docMk/>
            <pc:sldMk cId="1714818578" sldId="2147478670"/>
            <ac:spMk id="1060" creationId="{19AF7F6A-6107-0EF4-D078-9B7C3EEC0F90}"/>
          </ac:spMkLst>
        </pc:spChg>
        <pc:spChg chg="mod">
          <ac:chgData name="Henry Jammes" userId="5f22554b-fd15-4676-8c82-dc6122af2a80" providerId="ADAL" clId="{434111D3-796B-4BB0-A370-070974EB9404}" dt="2023-10-25T23:02:58.251" v="20399" actId="207"/>
          <ac:spMkLst>
            <pc:docMk/>
            <pc:sldMk cId="1714818578" sldId="2147478670"/>
            <ac:spMk id="1066" creationId="{313C9C31-76BA-9B1F-2EAE-50C61C17DAE0}"/>
          </ac:spMkLst>
        </pc:spChg>
        <pc:spChg chg="mod">
          <ac:chgData name="Henry Jammes" userId="5f22554b-fd15-4676-8c82-dc6122af2a80" providerId="ADAL" clId="{434111D3-796B-4BB0-A370-070974EB9404}" dt="2023-09-28T22:18:28.577" v="104" actId="20577"/>
          <ac:spMkLst>
            <pc:docMk/>
            <pc:sldMk cId="1714818578" sldId="2147478670"/>
            <ac:spMk id="1071" creationId="{A2F949C3-E263-6FE4-48A9-B019EE1FE0BD}"/>
          </ac:spMkLst>
        </pc:spChg>
        <pc:picChg chg="mod">
          <ac:chgData name="Henry Jammes" userId="5f22554b-fd15-4676-8c82-dc6122af2a80" providerId="ADAL" clId="{434111D3-796B-4BB0-A370-070974EB9404}" dt="2023-09-28T22:15:25.871" v="31" actId="1035"/>
          <ac:picMkLst>
            <pc:docMk/>
            <pc:sldMk cId="1714818578" sldId="2147478670"/>
            <ac:picMk id="13" creationId="{85F895E7-2944-9EB0-4922-AB372B126DF9}"/>
          </ac:picMkLst>
        </pc:picChg>
        <pc:picChg chg="mod">
          <ac:chgData name="Henry Jammes" userId="5f22554b-fd15-4676-8c82-dc6122af2a80" providerId="ADAL" clId="{434111D3-796B-4BB0-A370-070974EB9404}" dt="2023-09-28T22:15:25.871" v="31" actId="1035"/>
          <ac:picMkLst>
            <pc:docMk/>
            <pc:sldMk cId="1714818578" sldId="2147478670"/>
            <ac:picMk id="18" creationId="{DB444DD2-1D4B-8D2B-1658-740DB94BFA00}"/>
          </ac:picMkLst>
        </pc:picChg>
        <pc:picChg chg="mod">
          <ac:chgData name="Henry Jammes" userId="5f22554b-fd15-4676-8c82-dc6122af2a80" providerId="ADAL" clId="{434111D3-796B-4BB0-A370-070974EB9404}" dt="2023-09-28T22:15:25.871" v="31" actId="1035"/>
          <ac:picMkLst>
            <pc:docMk/>
            <pc:sldMk cId="1714818578" sldId="2147478670"/>
            <ac:picMk id="20" creationId="{710094D1-43E8-6B75-AE2B-45B2A956A77C}"/>
          </ac:picMkLst>
        </pc:picChg>
        <pc:picChg chg="mod">
          <ac:chgData name="Henry Jammes" userId="5f22554b-fd15-4676-8c82-dc6122af2a80" providerId="ADAL" clId="{434111D3-796B-4BB0-A370-070974EB9404}" dt="2023-09-28T22:15:25.871" v="31" actId="1035"/>
          <ac:picMkLst>
            <pc:docMk/>
            <pc:sldMk cId="1714818578" sldId="2147478670"/>
            <ac:picMk id="21" creationId="{C4A4A527-2BDA-290D-8863-6F98922D33C9}"/>
          </ac:picMkLst>
        </pc:picChg>
        <pc:picChg chg="mod">
          <ac:chgData name="Henry Jammes" userId="5f22554b-fd15-4676-8c82-dc6122af2a80" providerId="ADAL" clId="{434111D3-796B-4BB0-A370-070974EB9404}" dt="2023-09-28T22:15:25.871" v="31" actId="1035"/>
          <ac:picMkLst>
            <pc:docMk/>
            <pc:sldMk cId="1714818578" sldId="2147478670"/>
            <ac:picMk id="1026" creationId="{F0FD720F-82DC-60AD-3DFA-88AAE88A33DE}"/>
          </ac:picMkLst>
        </pc:picChg>
        <pc:picChg chg="mod">
          <ac:chgData name="Henry Jammes" userId="5f22554b-fd15-4676-8c82-dc6122af2a80" providerId="ADAL" clId="{434111D3-796B-4BB0-A370-070974EB9404}" dt="2023-09-28T22:19:18.614" v="125" actId="1037"/>
          <ac:picMkLst>
            <pc:docMk/>
            <pc:sldMk cId="1714818578" sldId="2147478670"/>
            <ac:picMk id="1063" creationId="{AEE84BC0-4A32-B06C-D1C9-F0C376CB44D4}"/>
          </ac:picMkLst>
        </pc:picChg>
        <pc:picChg chg="mod">
          <ac:chgData name="Henry Jammes" userId="5f22554b-fd15-4676-8c82-dc6122af2a80" providerId="ADAL" clId="{434111D3-796B-4BB0-A370-070974EB9404}" dt="2023-09-28T22:19:24.418" v="127" actId="1038"/>
          <ac:picMkLst>
            <pc:docMk/>
            <pc:sldMk cId="1714818578" sldId="2147478670"/>
            <ac:picMk id="1065" creationId="{F177E8B4-49EA-BE77-26E1-65AEC7EE22A3}"/>
          </ac:picMkLst>
        </pc:picChg>
        <pc:cxnChg chg="mod">
          <ac:chgData name="Henry Jammes" userId="5f22554b-fd15-4676-8c82-dc6122af2a80" providerId="ADAL" clId="{434111D3-796B-4BB0-A370-070974EB9404}" dt="2023-09-29T13:52:51.506" v="4901" actId="1035"/>
          <ac:cxnSpMkLst>
            <pc:docMk/>
            <pc:sldMk cId="1714818578" sldId="2147478670"/>
            <ac:cxnSpMk id="14" creationId="{E404F59B-11CC-7FB3-2CE3-DE51AFF29AC9}"/>
          </ac:cxnSpMkLst>
        </pc:cxnChg>
        <pc:cxnChg chg="mod">
          <ac:chgData name="Henry Jammes" userId="5f22554b-fd15-4676-8c82-dc6122af2a80" providerId="ADAL" clId="{434111D3-796B-4BB0-A370-070974EB9404}" dt="2023-09-29T13:52:51.506" v="4901" actId="1035"/>
          <ac:cxnSpMkLst>
            <pc:docMk/>
            <pc:sldMk cId="1714818578" sldId="2147478670"/>
            <ac:cxnSpMk id="15" creationId="{B3E1DEB2-E9B3-492B-07B9-7A590B7FF5C1}"/>
          </ac:cxnSpMkLst>
        </pc:cxnChg>
        <pc:cxnChg chg="mod">
          <ac:chgData name="Henry Jammes" userId="5f22554b-fd15-4676-8c82-dc6122af2a80" providerId="ADAL" clId="{434111D3-796B-4BB0-A370-070974EB9404}" dt="2023-09-29T13:52:51.506" v="4901" actId="1035"/>
          <ac:cxnSpMkLst>
            <pc:docMk/>
            <pc:sldMk cId="1714818578" sldId="2147478670"/>
            <ac:cxnSpMk id="16" creationId="{5CECA8A4-B129-9156-C5C4-43764D2BE6B2}"/>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20:49:21.970" v="12545"/>
              <pc2:cmMkLst xmlns:pc2="http://schemas.microsoft.com/office/powerpoint/2019/9/main/command">
                <pc:docMk/>
                <pc:sldMk cId="1714818578" sldId="2147478670"/>
                <pc2:cmMk id="{33D9D3EE-1251-4FCB-A10D-7B367AAA8BD5}"/>
              </pc2:cmMkLst>
            </pc226:cmChg>
          </p:ext>
        </pc:extLst>
      </pc:sldChg>
      <pc:sldChg chg="addSp delSp modSp add mod">
        <pc:chgData name="Henry Jammes" userId="5f22554b-fd15-4676-8c82-dc6122af2a80" providerId="ADAL" clId="{434111D3-796B-4BB0-A370-070974EB9404}" dt="2023-10-25T22:57:31.061" v="20197" actId="313"/>
        <pc:sldMkLst>
          <pc:docMk/>
          <pc:sldMk cId="4249828689" sldId="2147478671"/>
        </pc:sldMkLst>
        <pc:spChg chg="del">
          <ac:chgData name="Henry Jammes" userId="5f22554b-fd15-4676-8c82-dc6122af2a80" providerId="ADAL" clId="{434111D3-796B-4BB0-A370-070974EB9404}" dt="2023-09-28T22:42:33.938" v="697" actId="478"/>
          <ac:spMkLst>
            <pc:docMk/>
            <pc:sldMk cId="4249828689" sldId="2147478671"/>
            <ac:spMk id="5" creationId="{EBF7ED77-A742-FBCE-BD52-DC34A33041EE}"/>
          </ac:spMkLst>
        </pc:spChg>
        <pc:spChg chg="del">
          <ac:chgData name="Henry Jammes" userId="5f22554b-fd15-4676-8c82-dc6122af2a80" providerId="ADAL" clId="{434111D3-796B-4BB0-A370-070974EB9404}" dt="2023-09-28T22:42:33.938" v="697" actId="478"/>
          <ac:spMkLst>
            <pc:docMk/>
            <pc:sldMk cId="4249828689" sldId="2147478671"/>
            <ac:spMk id="6" creationId="{C3967760-9D0B-25B6-8FB9-C7F3536D29F9}"/>
          </ac:spMkLst>
        </pc:spChg>
        <pc:spChg chg="mod">
          <ac:chgData name="Henry Jammes" userId="5f22554b-fd15-4676-8c82-dc6122af2a80" providerId="ADAL" clId="{434111D3-796B-4BB0-A370-070974EB9404}" dt="2023-10-25T22:57:31.061" v="20197" actId="313"/>
          <ac:spMkLst>
            <pc:docMk/>
            <pc:sldMk cId="4249828689" sldId="2147478671"/>
            <ac:spMk id="7" creationId="{CDFA3B16-0CF6-4342-00CD-A2121780A14D}"/>
          </ac:spMkLst>
        </pc:spChg>
        <pc:spChg chg="del">
          <ac:chgData name="Henry Jammes" userId="5f22554b-fd15-4676-8c82-dc6122af2a80" providerId="ADAL" clId="{434111D3-796B-4BB0-A370-070974EB9404}" dt="2023-09-28T22:42:33.938" v="697" actId="478"/>
          <ac:spMkLst>
            <pc:docMk/>
            <pc:sldMk cId="4249828689" sldId="2147478671"/>
            <ac:spMk id="8" creationId="{B0F2B32F-BE63-08F9-59AD-4D818095EAFE}"/>
          </ac:spMkLst>
        </pc:spChg>
        <pc:spChg chg="add mod">
          <ac:chgData name="Henry Jammes" userId="5f22554b-fd15-4676-8c82-dc6122af2a80" providerId="ADAL" clId="{434111D3-796B-4BB0-A370-070974EB9404}" dt="2023-10-25T22:57:17.031" v="20191" actId="20577"/>
          <ac:spMkLst>
            <pc:docMk/>
            <pc:sldMk cId="4249828689" sldId="2147478671"/>
            <ac:spMk id="10" creationId="{ADFC6DBE-5508-A7C2-85EE-BC90405E2B94}"/>
          </ac:spMkLst>
        </pc:spChg>
        <pc:graphicFrameChg chg="del">
          <ac:chgData name="Henry Jammes" userId="5f22554b-fd15-4676-8c82-dc6122af2a80" providerId="ADAL" clId="{434111D3-796B-4BB0-A370-070974EB9404}" dt="2023-09-28T22:42:33.938" v="697" actId="478"/>
          <ac:graphicFrameMkLst>
            <pc:docMk/>
            <pc:sldMk cId="4249828689" sldId="2147478671"/>
            <ac:graphicFrameMk id="4" creationId="{882C9BB9-AC4D-4894-D1FB-709C728B32AC}"/>
          </ac:graphicFrameMkLst>
        </pc:graphicFrameChg>
        <pc:graphicFrameChg chg="add mod modGraphic">
          <ac:chgData name="Henry Jammes" userId="5f22554b-fd15-4676-8c82-dc6122af2a80" providerId="ADAL" clId="{434111D3-796B-4BB0-A370-070974EB9404}" dt="2023-09-29T16:53:22.072" v="5218" actId="404"/>
          <ac:graphicFrameMkLst>
            <pc:docMk/>
            <pc:sldMk cId="4249828689" sldId="2147478671"/>
            <ac:graphicFrameMk id="9" creationId="{74F17236-3FF6-1432-8902-FDF0D0869537}"/>
          </ac:graphicFrameMkLst>
        </pc:graphicFrameChg>
      </pc:sldChg>
      <pc:sldChg chg="addSp delSp modSp add mod">
        <pc:chgData name="Henry Jammes" userId="5f22554b-fd15-4676-8c82-dc6122af2a80" providerId="ADAL" clId="{434111D3-796B-4BB0-A370-070974EB9404}" dt="2023-10-25T22:55:58.157" v="20078" actId="6549"/>
        <pc:sldMkLst>
          <pc:docMk/>
          <pc:sldMk cId="3403403642" sldId="2147478672"/>
        </pc:sldMkLst>
        <pc:spChg chg="mod">
          <ac:chgData name="Henry Jammes" userId="5f22554b-fd15-4676-8c82-dc6122af2a80" providerId="ADAL" clId="{434111D3-796B-4BB0-A370-070974EB9404}" dt="2023-09-28T23:32:29.459" v="2589" actId="20577"/>
          <ac:spMkLst>
            <pc:docMk/>
            <pc:sldMk cId="3403403642" sldId="2147478672"/>
            <ac:spMk id="2" creationId="{06200FD3-EB50-A291-6952-748348F5754E}"/>
          </ac:spMkLst>
        </pc:spChg>
        <pc:spChg chg="mod">
          <ac:chgData name="Henry Jammes" userId="5f22554b-fd15-4676-8c82-dc6122af2a80" providerId="ADAL" clId="{434111D3-796B-4BB0-A370-070974EB9404}" dt="2023-09-28T23:33:52.191" v="2687" actId="20577"/>
          <ac:spMkLst>
            <pc:docMk/>
            <pc:sldMk cId="3403403642" sldId="2147478672"/>
            <ac:spMk id="3" creationId="{77FB708B-1EC6-0043-1545-8A46233783FD}"/>
          </ac:spMkLst>
        </pc:spChg>
        <pc:spChg chg="add del mod">
          <ac:chgData name="Henry Jammes" userId="5f22554b-fd15-4676-8c82-dc6122af2a80" providerId="ADAL" clId="{434111D3-796B-4BB0-A370-070974EB9404}" dt="2023-09-28T23:32:53.443" v="2602" actId="478"/>
          <ac:spMkLst>
            <pc:docMk/>
            <pc:sldMk cId="3403403642" sldId="2147478672"/>
            <ac:spMk id="5" creationId="{EBF7ED77-A742-FBCE-BD52-DC34A33041EE}"/>
          </ac:spMkLst>
        </pc:spChg>
        <pc:spChg chg="add del mod">
          <ac:chgData name="Henry Jammes" userId="5f22554b-fd15-4676-8c82-dc6122af2a80" providerId="ADAL" clId="{434111D3-796B-4BB0-A370-070974EB9404}" dt="2023-09-28T23:32:53.443" v="2602" actId="478"/>
          <ac:spMkLst>
            <pc:docMk/>
            <pc:sldMk cId="3403403642" sldId="2147478672"/>
            <ac:spMk id="6" creationId="{C3967760-9D0B-25B6-8FB9-C7F3536D29F9}"/>
          </ac:spMkLst>
        </pc:spChg>
        <pc:spChg chg="mod">
          <ac:chgData name="Henry Jammes" userId="5f22554b-fd15-4676-8c82-dc6122af2a80" providerId="ADAL" clId="{434111D3-796B-4BB0-A370-070974EB9404}" dt="2023-09-29T00:35:41.674" v="4319" actId="6549"/>
          <ac:spMkLst>
            <pc:docMk/>
            <pc:sldMk cId="3403403642" sldId="2147478672"/>
            <ac:spMk id="7" creationId="{CDFA3B16-0CF6-4342-00CD-A2121780A14D}"/>
          </ac:spMkLst>
        </pc:spChg>
        <pc:spChg chg="add del mod">
          <ac:chgData name="Henry Jammes" userId="5f22554b-fd15-4676-8c82-dc6122af2a80" providerId="ADAL" clId="{434111D3-796B-4BB0-A370-070974EB9404}" dt="2023-09-28T23:32:53.443" v="2602" actId="478"/>
          <ac:spMkLst>
            <pc:docMk/>
            <pc:sldMk cId="3403403642" sldId="2147478672"/>
            <ac:spMk id="8" creationId="{B0F2B32F-BE63-08F9-59AD-4D818095EAFE}"/>
          </ac:spMkLst>
        </pc:spChg>
        <pc:spChg chg="add mod">
          <ac:chgData name="Henry Jammes" userId="5f22554b-fd15-4676-8c82-dc6122af2a80" providerId="ADAL" clId="{434111D3-796B-4BB0-A370-070974EB9404}" dt="2023-09-29T16:52:47.348" v="5205" actId="1036"/>
          <ac:spMkLst>
            <pc:docMk/>
            <pc:sldMk cId="3403403642" sldId="2147478672"/>
            <ac:spMk id="9" creationId="{DDC96694-F2EF-07CF-CE58-5CDDDFD62ACD}"/>
          </ac:spMkLst>
        </pc:spChg>
        <pc:spChg chg="add mod">
          <ac:chgData name="Henry Jammes" userId="5f22554b-fd15-4676-8c82-dc6122af2a80" providerId="ADAL" clId="{434111D3-796B-4BB0-A370-070974EB9404}" dt="2023-09-29T16:52:47.348" v="5205" actId="1036"/>
          <ac:spMkLst>
            <pc:docMk/>
            <pc:sldMk cId="3403403642" sldId="2147478672"/>
            <ac:spMk id="10" creationId="{D61BC6FB-1DAA-1F4E-F569-FA613093473D}"/>
          </ac:spMkLst>
        </pc:spChg>
        <pc:spChg chg="add mod">
          <ac:chgData name="Henry Jammes" userId="5f22554b-fd15-4676-8c82-dc6122af2a80" providerId="ADAL" clId="{434111D3-796B-4BB0-A370-070974EB9404}" dt="2023-09-29T16:52:47.348" v="5205" actId="1036"/>
          <ac:spMkLst>
            <pc:docMk/>
            <pc:sldMk cId="3403403642" sldId="2147478672"/>
            <ac:spMk id="11" creationId="{05B079A5-56E8-B9F5-12A0-DB87DB22E33F}"/>
          </ac:spMkLst>
        </pc:spChg>
        <pc:spChg chg="add mod">
          <ac:chgData name="Henry Jammes" userId="5f22554b-fd15-4676-8c82-dc6122af2a80" providerId="ADAL" clId="{434111D3-796B-4BB0-A370-070974EB9404}" dt="2023-09-29T16:52:47.348" v="5205" actId="1036"/>
          <ac:spMkLst>
            <pc:docMk/>
            <pc:sldMk cId="3403403642" sldId="2147478672"/>
            <ac:spMk id="12" creationId="{69B131CB-AC41-CAF9-0B2B-2B9324A9CA7C}"/>
          </ac:spMkLst>
        </pc:spChg>
        <pc:spChg chg="add mod">
          <ac:chgData name="Henry Jammes" userId="5f22554b-fd15-4676-8c82-dc6122af2a80" providerId="ADAL" clId="{434111D3-796B-4BB0-A370-070974EB9404}" dt="2023-09-29T16:52:47.348" v="5205" actId="1036"/>
          <ac:spMkLst>
            <pc:docMk/>
            <pc:sldMk cId="3403403642" sldId="2147478672"/>
            <ac:spMk id="13" creationId="{56EF9EA9-F09D-E0E9-A2A0-FAC176719DBD}"/>
          </ac:spMkLst>
        </pc:spChg>
        <pc:spChg chg="add mod">
          <ac:chgData name="Henry Jammes" userId="5f22554b-fd15-4676-8c82-dc6122af2a80" providerId="ADAL" clId="{434111D3-796B-4BB0-A370-070974EB9404}" dt="2023-10-25T22:55:58.157" v="20078" actId="6549"/>
          <ac:spMkLst>
            <pc:docMk/>
            <pc:sldMk cId="3403403642" sldId="2147478672"/>
            <ac:spMk id="14" creationId="{7C7FE889-6C6B-B6EC-ACAE-7A5FB55607C3}"/>
          </ac:spMkLst>
        </pc:spChg>
        <pc:graphicFrameChg chg="add del mod modGraphic">
          <ac:chgData name="Henry Jammes" userId="5f22554b-fd15-4676-8c82-dc6122af2a80" providerId="ADAL" clId="{434111D3-796B-4BB0-A370-070974EB9404}" dt="2023-09-29T16:52:22.071" v="5190" actId="179"/>
          <ac:graphicFrameMkLst>
            <pc:docMk/>
            <pc:sldMk cId="3403403642" sldId="2147478672"/>
            <ac:graphicFrameMk id="4" creationId="{882C9BB9-AC4D-4894-D1FB-709C728B32AC}"/>
          </ac:graphicFrameMkLst>
        </pc:graphicFrameChg>
      </pc:sldChg>
      <pc:sldChg chg="modSp add mod delCm">
        <pc:chgData name="Henry Jammes" userId="5f22554b-fd15-4676-8c82-dc6122af2a80" providerId="ADAL" clId="{434111D3-796B-4BB0-A370-070974EB9404}" dt="2023-10-25T23:21:17.896" v="22339"/>
        <pc:sldMkLst>
          <pc:docMk/>
          <pc:sldMk cId="2916275000" sldId="2147478673"/>
        </pc:sldMkLst>
        <pc:spChg chg="mod">
          <ac:chgData name="Henry Jammes" userId="5f22554b-fd15-4676-8c82-dc6122af2a80" providerId="ADAL" clId="{434111D3-796B-4BB0-A370-070974EB9404}" dt="2023-09-28T23:37:58.362" v="2879" actId="20577"/>
          <ac:spMkLst>
            <pc:docMk/>
            <pc:sldMk cId="2916275000" sldId="2147478673"/>
            <ac:spMk id="2" creationId="{06200FD3-EB50-A291-6952-748348F5754E}"/>
          </ac:spMkLst>
        </pc:spChg>
        <pc:spChg chg="mod">
          <ac:chgData name="Henry Jammes" userId="5f22554b-fd15-4676-8c82-dc6122af2a80" providerId="ADAL" clId="{434111D3-796B-4BB0-A370-070974EB9404}" dt="2023-09-29T00:30:18.318" v="4285" actId="20577"/>
          <ac:spMkLst>
            <pc:docMk/>
            <pc:sldMk cId="2916275000" sldId="2147478673"/>
            <ac:spMk id="3" creationId="{77FB708B-1EC6-0043-1545-8A46233783FD}"/>
          </ac:spMkLst>
        </pc:spChg>
        <pc:spChg chg="mod">
          <ac:chgData name="Henry Jammes" userId="5f22554b-fd15-4676-8c82-dc6122af2a80" providerId="ADAL" clId="{434111D3-796B-4BB0-A370-070974EB9404}" dt="2023-09-29T00:29:59.571" v="4276" actId="20577"/>
          <ac:spMkLst>
            <pc:docMk/>
            <pc:sldMk cId="2916275000" sldId="2147478673"/>
            <ac:spMk id="5" creationId="{EBF7ED77-A742-FBCE-BD52-DC34A33041EE}"/>
          </ac:spMkLst>
        </pc:spChg>
        <pc:spChg chg="mod">
          <ac:chgData name="Henry Jammes" userId="5f22554b-fd15-4676-8c82-dc6122af2a80" providerId="ADAL" clId="{434111D3-796B-4BB0-A370-070974EB9404}" dt="2023-10-25T22:59:28.592" v="20306" actId="20577"/>
          <ac:spMkLst>
            <pc:docMk/>
            <pc:sldMk cId="2916275000" sldId="2147478673"/>
            <ac:spMk id="6" creationId="{C3967760-9D0B-25B6-8FB9-C7F3536D29F9}"/>
          </ac:spMkLst>
        </pc:spChg>
        <pc:spChg chg="mod">
          <ac:chgData name="Henry Jammes" userId="5f22554b-fd15-4676-8c82-dc6122af2a80" providerId="ADAL" clId="{434111D3-796B-4BB0-A370-070974EB9404}" dt="2023-09-29T20:54:48.086" v="13481" actId="108"/>
          <ac:spMkLst>
            <pc:docMk/>
            <pc:sldMk cId="2916275000" sldId="2147478673"/>
            <ac:spMk id="7" creationId="{CDFA3B16-0CF6-4342-00CD-A2121780A14D}"/>
          </ac:spMkLst>
        </pc:spChg>
        <pc:spChg chg="mod">
          <ac:chgData name="Henry Jammes" userId="5f22554b-fd15-4676-8c82-dc6122af2a80" providerId="ADAL" clId="{434111D3-796B-4BB0-A370-070974EB9404}" dt="2023-10-25T23:00:35.754" v="20390" actId="20577"/>
          <ac:spMkLst>
            <pc:docMk/>
            <pc:sldMk cId="2916275000" sldId="2147478673"/>
            <ac:spMk id="8" creationId="{B0F2B32F-BE63-08F9-59AD-4D818095EAFE}"/>
          </ac:spMkLst>
        </pc:spChg>
        <pc:graphicFrameChg chg="modGraphic">
          <ac:chgData name="Henry Jammes" userId="5f22554b-fd15-4676-8c82-dc6122af2a80" providerId="ADAL" clId="{434111D3-796B-4BB0-A370-070974EB9404}" dt="2023-10-25T22:59:13.539" v="20287" actId="20577"/>
          <ac:graphicFrameMkLst>
            <pc:docMk/>
            <pc:sldMk cId="2916275000" sldId="2147478673"/>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3:21:16.370" v="22338"/>
              <pc2:cmMkLst xmlns:pc2="http://schemas.microsoft.com/office/powerpoint/2019/9/main/command">
                <pc:docMk/>
                <pc:sldMk cId="2916275000" sldId="2147478673"/>
                <pc2:cmMk id="{38068220-9DE3-4732-AFC4-1A7000634255}"/>
              </pc2:cmMkLst>
            </pc226:cmChg>
            <pc226:cmChg xmlns:pc226="http://schemas.microsoft.com/office/powerpoint/2022/06/main/command" chg="del">
              <pc226:chgData name="Henry Jammes" userId="5f22554b-fd15-4676-8c82-dc6122af2a80" providerId="ADAL" clId="{434111D3-796B-4BB0-A370-070974EB9404}" dt="2023-10-25T23:21:17.896" v="22339"/>
              <pc2:cmMkLst xmlns:pc2="http://schemas.microsoft.com/office/powerpoint/2019/9/main/command">
                <pc:docMk/>
                <pc:sldMk cId="2916275000" sldId="2147478673"/>
                <pc2:cmMk id="{1A788B8F-D2E7-4A0D-A415-C88AB23F25F8}"/>
              </pc2:cmMkLst>
            </pc226:cmChg>
          </p:ext>
        </pc:extLst>
      </pc:sldChg>
      <pc:sldChg chg="addSp delSp modSp add del mod ord">
        <pc:chgData name="Henry Jammes" userId="5f22554b-fd15-4676-8c82-dc6122af2a80" providerId="ADAL" clId="{434111D3-796B-4BB0-A370-070974EB9404}" dt="2023-09-29T20:25:27.417" v="11171" actId="47"/>
        <pc:sldMkLst>
          <pc:docMk/>
          <pc:sldMk cId="3600931979" sldId="2147478674"/>
        </pc:sldMkLst>
        <pc:spChg chg="mod">
          <ac:chgData name="Henry Jammes" userId="5f22554b-fd15-4676-8c82-dc6122af2a80" providerId="ADAL" clId="{434111D3-796B-4BB0-A370-070974EB9404}" dt="2023-09-29T18:55:52.090" v="6421" actId="20577"/>
          <ac:spMkLst>
            <pc:docMk/>
            <pc:sldMk cId="3600931979" sldId="2147478674"/>
            <ac:spMk id="2" creationId="{06200FD3-EB50-A291-6952-748348F5754E}"/>
          </ac:spMkLst>
        </pc:spChg>
        <pc:spChg chg="mod">
          <ac:chgData name="Henry Jammes" userId="5f22554b-fd15-4676-8c82-dc6122af2a80" providerId="ADAL" clId="{434111D3-796B-4BB0-A370-070974EB9404}" dt="2023-09-29T16:55:41.382" v="5459" actId="20577"/>
          <ac:spMkLst>
            <pc:docMk/>
            <pc:sldMk cId="3600931979" sldId="2147478674"/>
            <ac:spMk id="3" creationId="{77FB708B-1EC6-0043-1545-8A46233783FD}"/>
          </ac:spMkLst>
        </pc:spChg>
        <pc:spChg chg="add mod">
          <ac:chgData name="Henry Jammes" userId="5f22554b-fd15-4676-8c82-dc6122af2a80" providerId="ADAL" clId="{434111D3-796B-4BB0-A370-070974EB9404}" dt="2023-09-29T16:55:29.068" v="5451" actId="20577"/>
          <ac:spMkLst>
            <pc:docMk/>
            <pc:sldMk cId="3600931979" sldId="2147478674"/>
            <ac:spMk id="6" creationId="{13B36E02-6773-0DC5-5574-487B53F58EA1}"/>
          </ac:spMkLst>
        </pc:spChg>
        <pc:spChg chg="mod">
          <ac:chgData name="Henry Jammes" userId="5f22554b-fd15-4676-8c82-dc6122af2a80" providerId="ADAL" clId="{434111D3-796B-4BB0-A370-070974EB9404}" dt="2023-09-29T16:43:01.268" v="4908" actId="20577"/>
          <ac:spMkLst>
            <pc:docMk/>
            <pc:sldMk cId="3600931979" sldId="2147478674"/>
            <ac:spMk id="7" creationId="{CDFA3B16-0CF6-4342-00CD-A2121780A14D}"/>
          </ac:spMkLst>
        </pc:spChg>
        <pc:spChg chg="add mod">
          <ac:chgData name="Henry Jammes" userId="5f22554b-fd15-4676-8c82-dc6122af2a80" providerId="ADAL" clId="{434111D3-796B-4BB0-A370-070974EB9404}" dt="2023-09-29T16:55:30.181" v="5452" actId="20577"/>
          <ac:spMkLst>
            <pc:docMk/>
            <pc:sldMk cId="3600931979" sldId="2147478674"/>
            <ac:spMk id="8" creationId="{8B4D4877-C684-A51E-DE69-719CB8672D51}"/>
          </ac:spMkLst>
        </pc:spChg>
        <pc:spChg chg="del mod">
          <ac:chgData name="Henry Jammes" userId="5f22554b-fd15-4676-8c82-dc6122af2a80" providerId="ADAL" clId="{434111D3-796B-4BB0-A370-070974EB9404}" dt="2023-09-29T16:55:12.499" v="5443" actId="478"/>
          <ac:spMkLst>
            <pc:docMk/>
            <pc:sldMk cId="3600931979" sldId="2147478674"/>
            <ac:spMk id="9" creationId="{DDC96694-F2EF-07CF-CE58-5CDDDFD62ACD}"/>
          </ac:spMkLst>
        </pc:spChg>
        <pc:spChg chg="del mod">
          <ac:chgData name="Henry Jammes" userId="5f22554b-fd15-4676-8c82-dc6122af2a80" providerId="ADAL" clId="{434111D3-796B-4BB0-A370-070974EB9404}" dt="2023-09-29T16:55:12.499" v="5443" actId="478"/>
          <ac:spMkLst>
            <pc:docMk/>
            <pc:sldMk cId="3600931979" sldId="2147478674"/>
            <ac:spMk id="10" creationId="{D61BC6FB-1DAA-1F4E-F569-FA613093473D}"/>
          </ac:spMkLst>
        </pc:spChg>
        <pc:spChg chg="del mod">
          <ac:chgData name="Henry Jammes" userId="5f22554b-fd15-4676-8c82-dc6122af2a80" providerId="ADAL" clId="{434111D3-796B-4BB0-A370-070974EB9404}" dt="2023-09-29T16:55:12.499" v="5443" actId="478"/>
          <ac:spMkLst>
            <pc:docMk/>
            <pc:sldMk cId="3600931979" sldId="2147478674"/>
            <ac:spMk id="11" creationId="{05B079A5-56E8-B9F5-12A0-DB87DB22E33F}"/>
          </ac:spMkLst>
        </pc:spChg>
        <pc:spChg chg="del mod">
          <ac:chgData name="Henry Jammes" userId="5f22554b-fd15-4676-8c82-dc6122af2a80" providerId="ADAL" clId="{434111D3-796B-4BB0-A370-070974EB9404}" dt="2023-09-29T16:55:12.499" v="5443" actId="478"/>
          <ac:spMkLst>
            <pc:docMk/>
            <pc:sldMk cId="3600931979" sldId="2147478674"/>
            <ac:spMk id="12" creationId="{69B131CB-AC41-CAF9-0B2B-2B9324A9CA7C}"/>
          </ac:spMkLst>
        </pc:spChg>
        <pc:spChg chg="del mod">
          <ac:chgData name="Henry Jammes" userId="5f22554b-fd15-4676-8c82-dc6122af2a80" providerId="ADAL" clId="{434111D3-796B-4BB0-A370-070974EB9404}" dt="2023-09-29T16:55:12.499" v="5443" actId="478"/>
          <ac:spMkLst>
            <pc:docMk/>
            <pc:sldMk cId="3600931979" sldId="2147478674"/>
            <ac:spMk id="13" creationId="{56EF9EA9-F09D-E0E9-A2A0-FAC176719DBD}"/>
          </ac:spMkLst>
        </pc:spChg>
        <pc:spChg chg="del mod">
          <ac:chgData name="Henry Jammes" userId="5f22554b-fd15-4676-8c82-dc6122af2a80" providerId="ADAL" clId="{434111D3-796B-4BB0-A370-070974EB9404}" dt="2023-09-29T16:55:12.499" v="5443" actId="478"/>
          <ac:spMkLst>
            <pc:docMk/>
            <pc:sldMk cId="3600931979" sldId="2147478674"/>
            <ac:spMk id="14" creationId="{7C7FE889-6C6B-B6EC-ACAE-7A5FB55607C3}"/>
          </ac:spMkLst>
        </pc:spChg>
        <pc:spChg chg="add mod">
          <ac:chgData name="Henry Jammes" userId="5f22554b-fd15-4676-8c82-dc6122af2a80" providerId="ADAL" clId="{434111D3-796B-4BB0-A370-070974EB9404}" dt="2023-09-29T16:55:31.072" v="5453" actId="20577"/>
          <ac:spMkLst>
            <pc:docMk/>
            <pc:sldMk cId="3600931979" sldId="2147478674"/>
            <ac:spMk id="15" creationId="{29B9A11E-77FB-2B01-66F8-7323D16C6693}"/>
          </ac:spMkLst>
        </pc:spChg>
        <pc:spChg chg="add mod">
          <ac:chgData name="Henry Jammes" userId="5f22554b-fd15-4676-8c82-dc6122af2a80" providerId="ADAL" clId="{434111D3-796B-4BB0-A370-070974EB9404}" dt="2023-09-29T16:55:31.938" v="5454" actId="20577"/>
          <ac:spMkLst>
            <pc:docMk/>
            <pc:sldMk cId="3600931979" sldId="2147478674"/>
            <ac:spMk id="16" creationId="{3979FDB0-CF2F-12AC-0405-05F8FA5218A9}"/>
          </ac:spMkLst>
        </pc:spChg>
        <pc:spChg chg="add mod">
          <ac:chgData name="Henry Jammes" userId="5f22554b-fd15-4676-8c82-dc6122af2a80" providerId="ADAL" clId="{434111D3-796B-4BB0-A370-070974EB9404}" dt="2023-09-29T16:55:32.802" v="5455" actId="20577"/>
          <ac:spMkLst>
            <pc:docMk/>
            <pc:sldMk cId="3600931979" sldId="2147478674"/>
            <ac:spMk id="17" creationId="{471966E0-DCBC-2346-98B2-F60BA7C2313E}"/>
          </ac:spMkLst>
        </pc:spChg>
        <pc:spChg chg="add mod">
          <ac:chgData name="Henry Jammes" userId="5f22554b-fd15-4676-8c82-dc6122af2a80" providerId="ADAL" clId="{434111D3-796B-4BB0-A370-070974EB9404}" dt="2023-09-29T16:55:34.436" v="5456" actId="20577"/>
          <ac:spMkLst>
            <pc:docMk/>
            <pc:sldMk cId="3600931979" sldId="2147478674"/>
            <ac:spMk id="18" creationId="{F78DEDA2-AC77-8054-676B-1B2359D68950}"/>
          </ac:spMkLst>
        </pc:spChg>
        <pc:graphicFrameChg chg="del mod modGraphic">
          <ac:chgData name="Henry Jammes" userId="5f22554b-fd15-4676-8c82-dc6122af2a80" providerId="ADAL" clId="{434111D3-796B-4BB0-A370-070974EB9404}" dt="2023-09-29T16:55:12.499" v="5443" actId="478"/>
          <ac:graphicFrameMkLst>
            <pc:docMk/>
            <pc:sldMk cId="3600931979" sldId="2147478674"/>
            <ac:graphicFrameMk id="4" creationId="{882C9BB9-AC4D-4894-D1FB-709C728B32AC}"/>
          </ac:graphicFrameMkLst>
        </pc:graphicFrameChg>
        <pc:graphicFrameChg chg="add mod modGraphic">
          <ac:chgData name="Henry Jammes" userId="5f22554b-fd15-4676-8c82-dc6122af2a80" providerId="ADAL" clId="{434111D3-796B-4BB0-A370-070974EB9404}" dt="2023-09-29T16:55:27.810" v="5450" actId="20577"/>
          <ac:graphicFrameMkLst>
            <pc:docMk/>
            <pc:sldMk cId="3600931979" sldId="2147478674"/>
            <ac:graphicFrameMk id="5" creationId="{EFB15A01-5802-F76A-3378-DDF5E23876E2}"/>
          </ac:graphicFrameMkLst>
        </pc:graphicFrameChg>
      </pc:sldChg>
      <pc:sldChg chg="modSp add mod delCm">
        <pc:chgData name="Henry Jammes" userId="5f22554b-fd15-4676-8c82-dc6122af2a80" providerId="ADAL" clId="{434111D3-796B-4BB0-A370-070974EB9404}" dt="2023-10-25T23:03:20.375" v="20404" actId="20577"/>
        <pc:sldMkLst>
          <pc:docMk/>
          <pc:sldMk cId="959746841" sldId="2147478675"/>
        </pc:sldMkLst>
        <pc:spChg chg="mod">
          <ac:chgData name="Henry Jammes" userId="5f22554b-fd15-4676-8c82-dc6122af2a80" providerId="ADAL" clId="{434111D3-796B-4BB0-A370-070974EB9404}" dt="2023-09-29T16:58:15.431" v="5465"/>
          <ac:spMkLst>
            <pc:docMk/>
            <pc:sldMk cId="959746841" sldId="2147478675"/>
            <ac:spMk id="2" creationId="{06200FD3-EB50-A291-6952-748348F5754E}"/>
          </ac:spMkLst>
        </pc:spChg>
        <pc:spChg chg="mod">
          <ac:chgData name="Henry Jammes" userId="5f22554b-fd15-4676-8c82-dc6122af2a80" providerId="ADAL" clId="{434111D3-796B-4BB0-A370-070974EB9404}" dt="2023-10-25T23:03:20.375" v="20404" actId="20577"/>
          <ac:spMkLst>
            <pc:docMk/>
            <pc:sldMk cId="959746841" sldId="2147478675"/>
            <ac:spMk id="3" creationId="{77FB708B-1EC6-0043-1545-8A46233783FD}"/>
          </ac:spMkLst>
        </pc:spChg>
        <pc:spChg chg="mod">
          <ac:chgData name="Henry Jammes" userId="5f22554b-fd15-4676-8c82-dc6122af2a80" providerId="ADAL" clId="{434111D3-796B-4BB0-A370-070974EB9404}" dt="2023-09-29T19:28:28.590" v="7695" actId="20577"/>
          <ac:spMkLst>
            <pc:docMk/>
            <pc:sldMk cId="959746841" sldId="2147478675"/>
            <ac:spMk id="5" creationId="{EBF7ED77-A742-FBCE-BD52-DC34A33041EE}"/>
          </ac:spMkLst>
        </pc:spChg>
        <pc:spChg chg="mod">
          <ac:chgData name="Henry Jammes" userId="5f22554b-fd15-4676-8c82-dc6122af2a80" providerId="ADAL" clId="{434111D3-796B-4BB0-A370-070974EB9404}" dt="2023-09-29T19:29:27.204" v="7771" actId="20577"/>
          <ac:spMkLst>
            <pc:docMk/>
            <pc:sldMk cId="959746841" sldId="2147478675"/>
            <ac:spMk id="6" creationId="{C3967760-9D0B-25B6-8FB9-C7F3536D29F9}"/>
          </ac:spMkLst>
        </pc:spChg>
        <pc:spChg chg="mod">
          <ac:chgData name="Henry Jammes" userId="5f22554b-fd15-4676-8c82-dc6122af2a80" providerId="ADAL" clId="{434111D3-796B-4BB0-A370-070974EB9404}" dt="2023-09-29T17:43:23.321" v="6242" actId="20577"/>
          <ac:spMkLst>
            <pc:docMk/>
            <pc:sldMk cId="959746841" sldId="2147478675"/>
            <ac:spMk id="7" creationId="{CDFA3B16-0CF6-4342-00CD-A2121780A14D}"/>
          </ac:spMkLst>
        </pc:spChg>
        <pc:spChg chg="mod">
          <ac:chgData name="Henry Jammes" userId="5f22554b-fd15-4676-8c82-dc6122af2a80" providerId="ADAL" clId="{434111D3-796B-4BB0-A370-070974EB9404}" dt="2023-09-29T17:44:15.846" v="6418" actId="20577"/>
          <ac:spMkLst>
            <pc:docMk/>
            <pc:sldMk cId="959746841" sldId="2147478675"/>
            <ac:spMk id="8" creationId="{B0F2B32F-BE63-08F9-59AD-4D818095EAFE}"/>
          </ac:spMkLst>
        </pc:spChg>
        <pc:graphicFrameChg chg="mod modGraphic">
          <ac:chgData name="Henry Jammes" userId="5f22554b-fd15-4676-8c82-dc6122af2a80" providerId="ADAL" clId="{434111D3-796B-4BB0-A370-070974EB9404}" dt="2023-09-29T19:27:18.989" v="7542" actId="20577"/>
          <ac:graphicFrameMkLst>
            <pc:docMk/>
            <pc:sldMk cId="959746841" sldId="2147478675"/>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18:55:34.762" v="6419"/>
              <pc2:cmMkLst xmlns:pc2="http://schemas.microsoft.com/office/powerpoint/2019/9/main/command">
                <pc:docMk/>
                <pc:sldMk cId="959746841" sldId="2147478675"/>
                <pc2:cmMk id="{40F5BB88-3D65-4C17-9DEE-2E1CD7489CBA}"/>
              </pc2:cmMkLst>
            </pc226:cmChg>
            <pc226:cmChg xmlns:pc226="http://schemas.microsoft.com/office/powerpoint/2022/06/main/command" chg="del">
              <pc226:chgData name="Henry Jammes" userId="5f22554b-fd15-4676-8c82-dc6122af2a80" providerId="ADAL" clId="{434111D3-796B-4BB0-A370-070974EB9404}" dt="2023-09-29T18:55:37.375" v="6420"/>
              <pc2:cmMkLst xmlns:pc2="http://schemas.microsoft.com/office/powerpoint/2019/9/main/command">
                <pc:docMk/>
                <pc:sldMk cId="959746841" sldId="2147478675"/>
                <pc2:cmMk id="{772D21A3-33F1-4FB1-93C4-0F62A53342C4}"/>
              </pc2:cmMkLst>
            </pc226:cmChg>
          </p:ext>
        </pc:extLst>
      </pc:sldChg>
      <pc:sldChg chg="addSp delSp modSp add mod">
        <pc:chgData name="Henry Jammes" userId="5f22554b-fd15-4676-8c82-dc6122af2a80" providerId="ADAL" clId="{434111D3-796B-4BB0-A370-070974EB9404}" dt="2023-09-29T19:25:30.387" v="7291" actId="20577"/>
        <pc:sldMkLst>
          <pc:docMk/>
          <pc:sldMk cId="711135239" sldId="2147478676"/>
        </pc:sldMkLst>
        <pc:spChg chg="mod">
          <ac:chgData name="Henry Jammes" userId="5f22554b-fd15-4676-8c82-dc6122af2a80" providerId="ADAL" clId="{434111D3-796B-4BB0-A370-070974EB9404}" dt="2023-09-29T18:56:39.336" v="6439" actId="20577"/>
          <ac:spMkLst>
            <pc:docMk/>
            <pc:sldMk cId="711135239" sldId="2147478676"/>
            <ac:spMk id="2" creationId="{06200FD3-EB50-A291-6952-748348F5754E}"/>
          </ac:spMkLst>
        </pc:spChg>
        <pc:spChg chg="mod">
          <ac:chgData name="Henry Jammes" userId="5f22554b-fd15-4676-8c82-dc6122af2a80" providerId="ADAL" clId="{434111D3-796B-4BB0-A370-070974EB9404}" dt="2023-09-29T18:57:20.826" v="6497" actId="20577"/>
          <ac:spMkLst>
            <pc:docMk/>
            <pc:sldMk cId="711135239" sldId="2147478676"/>
            <ac:spMk id="3" creationId="{77FB708B-1EC6-0043-1545-8A46233783FD}"/>
          </ac:spMkLst>
        </pc:spChg>
        <pc:spChg chg="add mod">
          <ac:chgData name="Henry Jammes" userId="5f22554b-fd15-4676-8c82-dc6122af2a80" providerId="ADAL" clId="{434111D3-796B-4BB0-A370-070974EB9404}" dt="2023-09-29T19:12:47.940" v="6894" actId="14100"/>
          <ac:spMkLst>
            <pc:docMk/>
            <pc:sldMk cId="711135239" sldId="2147478676"/>
            <ac:spMk id="5" creationId="{7B65C43F-41FF-FA92-C2FF-3CAE38AD4221}"/>
          </ac:spMkLst>
        </pc:spChg>
        <pc:spChg chg="add del">
          <ac:chgData name="Henry Jammes" userId="5f22554b-fd15-4676-8c82-dc6122af2a80" providerId="ADAL" clId="{434111D3-796B-4BB0-A370-070974EB9404}" dt="2023-09-29T19:07:40.248" v="6840"/>
          <ac:spMkLst>
            <pc:docMk/>
            <pc:sldMk cId="711135239" sldId="2147478676"/>
            <ac:spMk id="6" creationId="{22041AC4-EC96-DBFF-662B-B6FBDFE28D45}"/>
          </ac:spMkLst>
        </pc:spChg>
        <pc:spChg chg="mod">
          <ac:chgData name="Henry Jammes" userId="5f22554b-fd15-4676-8c82-dc6122af2a80" providerId="ADAL" clId="{434111D3-796B-4BB0-A370-070974EB9404}" dt="2023-09-29T19:25:30.387" v="7291" actId="20577"/>
          <ac:spMkLst>
            <pc:docMk/>
            <pc:sldMk cId="711135239" sldId="2147478676"/>
            <ac:spMk id="7" creationId="{CDFA3B16-0CF6-4342-00CD-A2121780A14D}"/>
          </ac:spMkLst>
        </pc:spChg>
        <pc:graphicFrameChg chg="add mod modGraphic">
          <ac:chgData name="Henry Jammes" userId="5f22554b-fd15-4676-8c82-dc6122af2a80" providerId="ADAL" clId="{434111D3-796B-4BB0-A370-070974EB9404}" dt="2023-09-29T18:59:08.799" v="6632" actId="14100"/>
          <ac:graphicFrameMkLst>
            <pc:docMk/>
            <pc:sldMk cId="711135239" sldId="2147478676"/>
            <ac:graphicFrameMk id="4" creationId="{92755476-B4A3-000D-59EF-39BFE33AF103}"/>
          </ac:graphicFrameMkLst>
        </pc:graphicFrameChg>
        <pc:graphicFrameChg chg="mod modGraphic">
          <ac:chgData name="Henry Jammes" userId="5f22554b-fd15-4676-8c82-dc6122af2a80" providerId="ADAL" clId="{434111D3-796B-4BB0-A370-070974EB9404}" dt="2023-09-29T19:13:36.464" v="6902" actId="14734"/>
          <ac:graphicFrameMkLst>
            <pc:docMk/>
            <pc:sldMk cId="711135239" sldId="2147478676"/>
            <ac:graphicFrameMk id="9" creationId="{C5D0D2FB-67C2-F8BC-8DF0-730FAB1ED55E}"/>
          </ac:graphicFrameMkLst>
        </pc:graphicFrameChg>
        <pc:graphicFrameChg chg="mod modGraphic">
          <ac:chgData name="Henry Jammes" userId="5f22554b-fd15-4676-8c82-dc6122af2a80" providerId="ADAL" clId="{434111D3-796B-4BB0-A370-070974EB9404}" dt="2023-09-29T19:13:32.895" v="6901" actId="14734"/>
          <ac:graphicFrameMkLst>
            <pc:docMk/>
            <pc:sldMk cId="711135239" sldId="2147478676"/>
            <ac:graphicFrameMk id="10" creationId="{2EB8D649-E24F-A2F0-C15B-C0C16FB34FA7}"/>
          </ac:graphicFrameMkLst>
        </pc:graphicFrameChg>
      </pc:sldChg>
      <pc:sldChg chg="modSp add del mod">
        <pc:chgData name="Henry Jammes" userId="5f22554b-fd15-4676-8c82-dc6122af2a80" providerId="ADAL" clId="{434111D3-796B-4BB0-A370-070974EB9404}" dt="2023-09-29T18:56:23.411" v="6426" actId="47"/>
        <pc:sldMkLst>
          <pc:docMk/>
          <pc:sldMk cId="3443567929" sldId="2147478676"/>
        </pc:sldMkLst>
        <pc:spChg chg="mod">
          <ac:chgData name="Henry Jammes" userId="5f22554b-fd15-4676-8c82-dc6122af2a80" providerId="ADAL" clId="{434111D3-796B-4BB0-A370-070974EB9404}" dt="2023-09-29T18:56:14.942" v="6425"/>
          <ac:spMkLst>
            <pc:docMk/>
            <pc:sldMk cId="3443567929" sldId="2147478676"/>
            <ac:spMk id="2" creationId="{06200FD3-EB50-A291-6952-748348F5754E}"/>
          </ac:spMkLst>
        </pc:spChg>
      </pc:sldChg>
      <pc:sldChg chg="delSp modSp add mod">
        <pc:chgData name="Henry Jammes" userId="5f22554b-fd15-4676-8c82-dc6122af2a80" providerId="ADAL" clId="{434111D3-796B-4BB0-A370-070974EB9404}" dt="2023-09-29T20:18:24.689" v="10239" actId="14734"/>
        <pc:sldMkLst>
          <pc:docMk/>
          <pc:sldMk cId="3472663684" sldId="2147478677"/>
        </pc:sldMkLst>
        <pc:spChg chg="mod">
          <ac:chgData name="Henry Jammes" userId="5f22554b-fd15-4676-8c82-dc6122af2a80" providerId="ADAL" clId="{434111D3-796B-4BB0-A370-070974EB9404}" dt="2023-09-29T19:30:51.868" v="7813" actId="20577"/>
          <ac:spMkLst>
            <pc:docMk/>
            <pc:sldMk cId="3472663684" sldId="2147478677"/>
            <ac:spMk id="2" creationId="{06200FD3-EB50-A291-6952-748348F5754E}"/>
          </ac:spMkLst>
        </pc:spChg>
        <pc:spChg chg="mod">
          <ac:chgData name="Henry Jammes" userId="5f22554b-fd15-4676-8c82-dc6122af2a80" providerId="ADAL" clId="{434111D3-796B-4BB0-A370-070974EB9404}" dt="2023-09-29T19:30:35.063" v="7794"/>
          <ac:spMkLst>
            <pc:docMk/>
            <pc:sldMk cId="3472663684" sldId="2147478677"/>
            <ac:spMk id="3" creationId="{77FB708B-1EC6-0043-1545-8A46233783FD}"/>
          </ac:spMkLst>
        </pc:spChg>
        <pc:spChg chg="del">
          <ac:chgData name="Henry Jammes" userId="5f22554b-fd15-4676-8c82-dc6122af2a80" providerId="ADAL" clId="{434111D3-796B-4BB0-A370-070974EB9404}" dt="2023-09-29T19:30:05.118" v="7784" actId="478"/>
          <ac:spMkLst>
            <pc:docMk/>
            <pc:sldMk cId="3472663684" sldId="2147478677"/>
            <ac:spMk id="5" creationId="{7B65C43F-41FF-FA92-C2FF-3CAE38AD4221}"/>
          </ac:spMkLst>
        </pc:spChg>
        <pc:spChg chg="mod">
          <ac:chgData name="Henry Jammes" userId="5f22554b-fd15-4676-8c82-dc6122af2a80" providerId="ADAL" clId="{434111D3-796B-4BB0-A370-070974EB9404}" dt="2023-09-29T20:03:21.465" v="10220" actId="20577"/>
          <ac:spMkLst>
            <pc:docMk/>
            <pc:sldMk cId="3472663684" sldId="2147478677"/>
            <ac:spMk id="7" creationId="{CDFA3B16-0CF6-4342-00CD-A2121780A14D}"/>
          </ac:spMkLst>
        </pc:spChg>
        <pc:graphicFrameChg chg="del">
          <ac:chgData name="Henry Jammes" userId="5f22554b-fd15-4676-8c82-dc6122af2a80" providerId="ADAL" clId="{434111D3-796B-4BB0-A370-070974EB9404}" dt="2023-09-29T19:30:04.372" v="7783" actId="478"/>
          <ac:graphicFrameMkLst>
            <pc:docMk/>
            <pc:sldMk cId="3472663684" sldId="2147478677"/>
            <ac:graphicFrameMk id="4" creationId="{92755476-B4A3-000D-59EF-39BFE33AF103}"/>
          </ac:graphicFrameMkLst>
        </pc:graphicFrameChg>
        <pc:graphicFrameChg chg="mod modGraphic">
          <ac:chgData name="Henry Jammes" userId="5f22554b-fd15-4676-8c82-dc6122af2a80" providerId="ADAL" clId="{434111D3-796B-4BB0-A370-070974EB9404}" dt="2023-09-29T20:17:40.904" v="10223" actId="14734"/>
          <ac:graphicFrameMkLst>
            <pc:docMk/>
            <pc:sldMk cId="3472663684" sldId="2147478677"/>
            <ac:graphicFrameMk id="9" creationId="{C5D0D2FB-67C2-F8BC-8DF0-730FAB1ED55E}"/>
          </ac:graphicFrameMkLst>
        </pc:graphicFrameChg>
        <pc:graphicFrameChg chg="mod modGraphic">
          <ac:chgData name="Henry Jammes" userId="5f22554b-fd15-4676-8c82-dc6122af2a80" providerId="ADAL" clId="{434111D3-796B-4BB0-A370-070974EB9404}" dt="2023-09-29T20:18:24.689" v="10239" actId="14734"/>
          <ac:graphicFrameMkLst>
            <pc:docMk/>
            <pc:sldMk cId="3472663684" sldId="2147478677"/>
            <ac:graphicFrameMk id="10" creationId="{2EB8D649-E24F-A2F0-C15B-C0C16FB34FA7}"/>
          </ac:graphicFrameMkLst>
        </pc:graphicFrameChg>
      </pc:sldChg>
      <pc:sldChg chg="modSp add del mod">
        <pc:chgData name="Henry Jammes" userId="5f22554b-fd15-4676-8c82-dc6122af2a80" providerId="ADAL" clId="{434111D3-796B-4BB0-A370-070974EB9404}" dt="2023-09-29T20:19:28.585" v="10248" actId="47"/>
        <pc:sldMkLst>
          <pc:docMk/>
          <pc:sldMk cId="634764002" sldId="2147478678"/>
        </pc:sldMkLst>
        <pc:spChg chg="mod">
          <ac:chgData name="Henry Jammes" userId="5f22554b-fd15-4676-8c82-dc6122af2a80" providerId="ADAL" clId="{434111D3-796B-4BB0-A370-070974EB9404}" dt="2023-09-29T20:18:47.826" v="10241"/>
          <ac:spMkLst>
            <pc:docMk/>
            <pc:sldMk cId="634764002" sldId="2147478678"/>
            <ac:spMk id="2" creationId="{06200FD3-EB50-A291-6952-748348F5754E}"/>
          </ac:spMkLst>
        </pc:spChg>
        <pc:spChg chg="mod">
          <ac:chgData name="Henry Jammes" userId="5f22554b-fd15-4676-8c82-dc6122af2a80" providerId="ADAL" clId="{434111D3-796B-4BB0-A370-070974EB9404}" dt="2023-09-29T20:19:24.435" v="10247"/>
          <ac:spMkLst>
            <pc:docMk/>
            <pc:sldMk cId="634764002" sldId="2147478678"/>
            <ac:spMk id="7" creationId="{CDFA3B16-0CF6-4342-00CD-A2121780A14D}"/>
          </ac:spMkLst>
        </pc:spChg>
      </pc:sldChg>
      <pc:sldChg chg="modSp add mod">
        <pc:chgData name="Henry Jammes" userId="5f22554b-fd15-4676-8c82-dc6122af2a80" providerId="ADAL" clId="{434111D3-796B-4BB0-A370-070974EB9404}" dt="2023-09-29T20:25:08.620" v="11170" actId="20577"/>
        <pc:sldMkLst>
          <pc:docMk/>
          <pc:sldMk cId="2793387574" sldId="2147478679"/>
        </pc:sldMkLst>
        <pc:spChg chg="mod">
          <ac:chgData name="Henry Jammes" userId="5f22554b-fd15-4676-8c82-dc6122af2a80" providerId="ADAL" clId="{434111D3-796B-4BB0-A370-070974EB9404}" dt="2023-09-29T20:19:06.935" v="10243"/>
          <ac:spMkLst>
            <pc:docMk/>
            <pc:sldMk cId="2793387574" sldId="2147478679"/>
            <ac:spMk id="2" creationId="{06200FD3-EB50-A291-6952-748348F5754E}"/>
          </ac:spMkLst>
        </pc:spChg>
        <pc:spChg chg="mod">
          <ac:chgData name="Henry Jammes" userId="5f22554b-fd15-4676-8c82-dc6122af2a80" providerId="ADAL" clId="{434111D3-796B-4BB0-A370-070974EB9404}" dt="2023-09-29T20:20:12.201" v="10383" actId="6549"/>
          <ac:spMkLst>
            <pc:docMk/>
            <pc:sldMk cId="2793387574" sldId="2147478679"/>
            <ac:spMk id="3" creationId="{77FB708B-1EC6-0043-1545-8A46233783FD}"/>
          </ac:spMkLst>
        </pc:spChg>
        <pc:spChg chg="mod">
          <ac:chgData name="Henry Jammes" userId="5f22554b-fd15-4676-8c82-dc6122af2a80" providerId="ADAL" clId="{434111D3-796B-4BB0-A370-070974EB9404}" dt="2023-09-29T20:24:18.555" v="11048" actId="20577"/>
          <ac:spMkLst>
            <pc:docMk/>
            <pc:sldMk cId="2793387574" sldId="2147478679"/>
            <ac:spMk id="5" creationId="{EBF7ED77-A742-FBCE-BD52-DC34A33041EE}"/>
          </ac:spMkLst>
        </pc:spChg>
        <pc:spChg chg="mod">
          <ac:chgData name="Henry Jammes" userId="5f22554b-fd15-4676-8c82-dc6122af2a80" providerId="ADAL" clId="{434111D3-796B-4BB0-A370-070974EB9404}" dt="2023-09-29T20:24:50.532" v="11167" actId="20577"/>
          <ac:spMkLst>
            <pc:docMk/>
            <pc:sldMk cId="2793387574" sldId="2147478679"/>
            <ac:spMk id="6" creationId="{C3967760-9D0B-25B6-8FB9-C7F3536D29F9}"/>
          </ac:spMkLst>
        </pc:spChg>
        <pc:spChg chg="mod">
          <ac:chgData name="Henry Jammes" userId="5f22554b-fd15-4676-8c82-dc6122af2a80" providerId="ADAL" clId="{434111D3-796B-4BB0-A370-070974EB9404}" dt="2023-09-29T20:25:08.620" v="11170" actId="20577"/>
          <ac:spMkLst>
            <pc:docMk/>
            <pc:sldMk cId="2793387574" sldId="2147478679"/>
            <ac:spMk id="7" creationId="{CDFA3B16-0CF6-4342-00CD-A2121780A14D}"/>
          </ac:spMkLst>
        </pc:spChg>
        <pc:graphicFrameChg chg="mod modGraphic">
          <ac:chgData name="Henry Jammes" userId="5f22554b-fd15-4676-8c82-dc6122af2a80" providerId="ADAL" clId="{434111D3-796B-4BB0-A370-070974EB9404}" dt="2023-09-29T20:23:28.841" v="10901"/>
          <ac:graphicFrameMkLst>
            <pc:docMk/>
            <pc:sldMk cId="2793387574" sldId="2147478679"/>
            <ac:graphicFrameMk id="4" creationId="{882C9BB9-AC4D-4894-D1FB-709C728B32AC}"/>
          </ac:graphicFrameMkLst>
        </pc:graphicFrameChg>
      </pc:sldChg>
      <pc:sldChg chg="addSp delSp modSp add mod">
        <pc:chgData name="Henry Jammes" userId="5f22554b-fd15-4676-8c82-dc6122af2a80" providerId="ADAL" clId="{434111D3-796B-4BB0-A370-070974EB9404}" dt="2023-10-25T23:17:58.445" v="21745" actId="33524"/>
        <pc:sldMkLst>
          <pc:docMk/>
          <pc:sldMk cId="3408582976" sldId="2147478680"/>
        </pc:sldMkLst>
        <pc:spChg chg="mod">
          <ac:chgData name="Henry Jammes" userId="5f22554b-fd15-4676-8c82-dc6122af2a80" providerId="ADAL" clId="{434111D3-796B-4BB0-A370-070974EB9404}" dt="2023-09-29T21:15:25.470" v="14493"/>
          <ac:spMkLst>
            <pc:docMk/>
            <pc:sldMk cId="3408582976" sldId="2147478680"/>
            <ac:spMk id="2" creationId="{06200FD3-EB50-A291-6952-748348F5754E}"/>
          </ac:spMkLst>
        </pc:spChg>
        <pc:spChg chg="mod">
          <ac:chgData name="Henry Jammes" userId="5f22554b-fd15-4676-8c82-dc6122af2a80" providerId="ADAL" clId="{434111D3-796B-4BB0-A370-070974EB9404}" dt="2023-09-29T21:15:39.696" v="14531" actId="20577"/>
          <ac:spMkLst>
            <pc:docMk/>
            <pc:sldMk cId="3408582976" sldId="2147478680"/>
            <ac:spMk id="3" creationId="{77FB708B-1EC6-0043-1545-8A46233783FD}"/>
          </ac:spMkLst>
        </pc:spChg>
        <pc:spChg chg="add del mod">
          <ac:chgData name="Henry Jammes" userId="5f22554b-fd15-4676-8c82-dc6122af2a80" providerId="ADAL" clId="{434111D3-796B-4BB0-A370-070974EB9404}" dt="2023-10-25T23:16:29.519" v="21419" actId="478"/>
          <ac:spMkLst>
            <pc:docMk/>
            <pc:sldMk cId="3408582976" sldId="2147478680"/>
            <ac:spMk id="5" creationId="{74B5F1B1-FA02-7D84-E84E-3343E2DF84F5}"/>
          </ac:spMkLst>
        </pc:spChg>
        <pc:spChg chg="add mod">
          <ac:chgData name="Henry Jammes" userId="5f22554b-fd15-4676-8c82-dc6122af2a80" providerId="ADAL" clId="{434111D3-796B-4BB0-A370-070974EB9404}" dt="2023-10-25T23:17:58.445" v="21745" actId="33524"/>
          <ac:spMkLst>
            <pc:docMk/>
            <pc:sldMk cId="3408582976" sldId="2147478680"/>
            <ac:spMk id="6" creationId="{54B346DB-B32D-DF8B-18BE-3710878006D1}"/>
          </ac:spMkLst>
        </pc:spChg>
        <pc:spChg chg="del">
          <ac:chgData name="Henry Jammes" userId="5f22554b-fd15-4676-8c82-dc6122af2a80" providerId="ADAL" clId="{434111D3-796B-4BB0-A370-070974EB9404}" dt="2023-09-29T21:13:49.534" v="14439" actId="478"/>
          <ac:spMkLst>
            <pc:docMk/>
            <pc:sldMk cId="3408582976" sldId="2147478680"/>
            <ac:spMk id="6" creationId="{82195C04-4AA8-CF93-EB8F-3F78A2FC3E18}"/>
          </ac:spMkLst>
        </pc:spChg>
        <pc:spChg chg="mod">
          <ac:chgData name="Henry Jammes" userId="5f22554b-fd15-4676-8c82-dc6122af2a80" providerId="ADAL" clId="{434111D3-796B-4BB0-A370-070974EB9404}" dt="2023-09-29T21:14:38.092" v="14483" actId="20577"/>
          <ac:spMkLst>
            <pc:docMk/>
            <pc:sldMk cId="3408582976" sldId="2147478680"/>
            <ac:spMk id="7" creationId="{CDFA3B16-0CF6-4342-00CD-A2121780A14D}"/>
          </ac:spMkLst>
        </pc:spChg>
        <pc:spChg chg="add del mod">
          <ac:chgData name="Henry Jammes" userId="5f22554b-fd15-4676-8c82-dc6122af2a80" providerId="ADAL" clId="{434111D3-796B-4BB0-A370-070974EB9404}" dt="2023-10-25T23:16:51.105" v="21437"/>
          <ac:spMkLst>
            <pc:docMk/>
            <pc:sldMk cId="3408582976" sldId="2147478680"/>
            <ac:spMk id="8" creationId="{35F7145F-1E99-E036-935E-75B03310E1CC}"/>
          </ac:spMkLst>
        </pc:spChg>
        <pc:graphicFrameChg chg="mod modGraphic">
          <ac:chgData name="Henry Jammes" userId="5f22554b-fd15-4676-8c82-dc6122af2a80" providerId="ADAL" clId="{434111D3-796B-4BB0-A370-070974EB9404}" dt="2023-09-29T21:15:10.490" v="14492" actId="20577"/>
          <ac:graphicFrameMkLst>
            <pc:docMk/>
            <pc:sldMk cId="3408582976" sldId="2147478680"/>
            <ac:graphicFrameMk id="4" creationId="{882C9BB9-AC4D-4894-D1FB-709C728B32AC}"/>
          </ac:graphicFrameMkLst>
        </pc:graphicFrameChg>
      </pc:sldChg>
      <pc:sldChg chg="addSp modSp add mod">
        <pc:chgData name="Henry Jammes" userId="5f22554b-fd15-4676-8c82-dc6122af2a80" providerId="ADAL" clId="{434111D3-796B-4BB0-A370-070974EB9404}" dt="2023-10-25T23:15:55.100" v="21411" actId="20577"/>
        <pc:sldMkLst>
          <pc:docMk/>
          <pc:sldMk cId="794751958" sldId="2147478681"/>
        </pc:sldMkLst>
        <pc:spChg chg="mod">
          <ac:chgData name="Henry Jammes" userId="5f22554b-fd15-4676-8c82-dc6122af2a80" providerId="ADAL" clId="{434111D3-796B-4BB0-A370-070974EB9404}" dt="2023-09-29T21:16:00.072" v="14534"/>
          <ac:spMkLst>
            <pc:docMk/>
            <pc:sldMk cId="794751958" sldId="2147478681"/>
            <ac:spMk id="2" creationId="{06200FD3-EB50-A291-6952-748348F5754E}"/>
          </ac:spMkLst>
        </pc:spChg>
        <pc:spChg chg="mod">
          <ac:chgData name="Henry Jammes" userId="5f22554b-fd15-4676-8c82-dc6122af2a80" providerId="ADAL" clId="{434111D3-796B-4BB0-A370-070974EB9404}" dt="2023-09-29T21:16:05.014" v="14535"/>
          <ac:spMkLst>
            <pc:docMk/>
            <pc:sldMk cId="794751958" sldId="2147478681"/>
            <ac:spMk id="3" creationId="{77FB708B-1EC6-0043-1545-8A46233783FD}"/>
          </ac:spMkLst>
        </pc:spChg>
        <pc:spChg chg="add mod">
          <ac:chgData name="Henry Jammes" userId="5f22554b-fd15-4676-8c82-dc6122af2a80" providerId="ADAL" clId="{434111D3-796B-4BB0-A370-070974EB9404}" dt="2023-10-25T23:15:55.100" v="21411" actId="20577"/>
          <ac:spMkLst>
            <pc:docMk/>
            <pc:sldMk cId="794751958" sldId="2147478681"/>
            <ac:spMk id="5" creationId="{BF8DF7BA-8C2C-803A-7E7A-4D620565008D}"/>
          </ac:spMkLst>
        </pc:spChg>
        <pc:spChg chg="mod">
          <ac:chgData name="Henry Jammes" userId="5f22554b-fd15-4676-8c82-dc6122af2a80" providerId="ADAL" clId="{434111D3-796B-4BB0-A370-070974EB9404}" dt="2023-09-29T21:16:11.990" v="14538"/>
          <ac:spMkLst>
            <pc:docMk/>
            <pc:sldMk cId="794751958" sldId="2147478681"/>
            <ac:spMk id="7" creationId="{CDFA3B16-0CF6-4342-00CD-A2121780A14D}"/>
          </ac:spMkLst>
        </pc:spChg>
        <pc:graphicFrameChg chg="modGraphic">
          <ac:chgData name="Henry Jammes" userId="5f22554b-fd15-4676-8c82-dc6122af2a80" providerId="ADAL" clId="{434111D3-796B-4BB0-A370-070974EB9404}" dt="2023-09-29T22:00:31.745" v="14998" actId="20577"/>
          <ac:graphicFrameMkLst>
            <pc:docMk/>
            <pc:sldMk cId="794751958" sldId="2147478681"/>
            <ac:graphicFrameMk id="4" creationId="{882C9BB9-AC4D-4894-D1FB-709C728B32AC}"/>
          </ac:graphicFrameMkLst>
        </pc:graphicFrameChg>
      </pc:sldChg>
      <pc:sldChg chg="addSp delSp modSp add mod ord">
        <pc:chgData name="Henry Jammes" userId="5f22554b-fd15-4676-8c82-dc6122af2a80" providerId="ADAL" clId="{434111D3-796B-4BB0-A370-070974EB9404}" dt="2023-10-25T23:18:24.979" v="21778" actId="20577"/>
        <pc:sldMkLst>
          <pc:docMk/>
          <pc:sldMk cId="2325381635" sldId="2147478682"/>
        </pc:sldMkLst>
        <pc:spChg chg="mod">
          <ac:chgData name="Henry Jammes" userId="5f22554b-fd15-4676-8c82-dc6122af2a80" providerId="ADAL" clId="{434111D3-796B-4BB0-A370-070974EB9404}" dt="2023-09-29T21:17:18.571" v="14746"/>
          <ac:spMkLst>
            <pc:docMk/>
            <pc:sldMk cId="2325381635" sldId="2147478682"/>
            <ac:spMk id="2" creationId="{06200FD3-EB50-A291-6952-748348F5754E}"/>
          </ac:spMkLst>
        </pc:spChg>
        <pc:spChg chg="mod">
          <ac:chgData name="Henry Jammes" userId="5f22554b-fd15-4676-8c82-dc6122af2a80" providerId="ADAL" clId="{434111D3-796B-4BB0-A370-070974EB9404}" dt="2023-09-29T21:17:23.095" v="14747"/>
          <ac:spMkLst>
            <pc:docMk/>
            <pc:sldMk cId="2325381635" sldId="2147478682"/>
            <ac:spMk id="3" creationId="{77FB708B-1EC6-0043-1545-8A46233783FD}"/>
          </ac:spMkLst>
        </pc:spChg>
        <pc:spChg chg="add del mod">
          <ac:chgData name="Henry Jammes" userId="5f22554b-fd15-4676-8c82-dc6122af2a80" providerId="ADAL" clId="{434111D3-796B-4BB0-A370-070974EB9404}" dt="2023-10-25T23:16:28.194" v="21418" actId="478"/>
          <ac:spMkLst>
            <pc:docMk/>
            <pc:sldMk cId="2325381635" sldId="2147478682"/>
            <ac:spMk id="5" creationId="{40CF649E-A8A9-BFEB-EFDD-D667CAF8DA2E}"/>
          </ac:spMkLst>
        </pc:spChg>
        <pc:spChg chg="add mod">
          <ac:chgData name="Henry Jammes" userId="5f22554b-fd15-4676-8c82-dc6122af2a80" providerId="ADAL" clId="{434111D3-796B-4BB0-A370-070974EB9404}" dt="2023-10-25T23:18:24.979" v="21778" actId="20577"/>
          <ac:spMkLst>
            <pc:docMk/>
            <pc:sldMk cId="2325381635" sldId="2147478682"/>
            <ac:spMk id="6" creationId="{F032B31B-7CA7-A2F4-64BA-72C8541F339A}"/>
          </ac:spMkLst>
        </pc:spChg>
        <pc:spChg chg="mod">
          <ac:chgData name="Henry Jammes" userId="5f22554b-fd15-4676-8c82-dc6122af2a80" providerId="ADAL" clId="{434111D3-796B-4BB0-A370-070974EB9404}" dt="2023-09-29T21:18:53.778" v="14783" actId="20577"/>
          <ac:spMkLst>
            <pc:docMk/>
            <pc:sldMk cId="2325381635" sldId="2147478682"/>
            <ac:spMk id="7" creationId="{CDFA3B16-0CF6-4342-00CD-A2121780A14D}"/>
          </ac:spMkLst>
        </pc:spChg>
        <pc:graphicFrameChg chg="mod modGraphic">
          <ac:chgData name="Henry Jammes" userId="5f22554b-fd15-4676-8c82-dc6122af2a80" providerId="ADAL" clId="{434111D3-796B-4BB0-A370-070974EB9404}" dt="2023-09-29T21:18:10.231" v="14759" actId="33524"/>
          <ac:graphicFrameMkLst>
            <pc:docMk/>
            <pc:sldMk cId="2325381635" sldId="2147478682"/>
            <ac:graphicFrameMk id="4" creationId="{882C9BB9-AC4D-4894-D1FB-709C728B32AC}"/>
          </ac:graphicFrameMkLst>
        </pc:graphicFrameChg>
      </pc:sldChg>
      <pc:sldChg chg="add">
        <pc:chgData name="Henry Jammes" userId="5f22554b-fd15-4676-8c82-dc6122af2a80" providerId="ADAL" clId="{434111D3-796B-4BB0-A370-070974EB9404}" dt="2023-09-29T21:38:43.535" v="14785"/>
        <pc:sldMkLst>
          <pc:docMk/>
          <pc:sldMk cId="2155667242" sldId="2147478683"/>
        </pc:sldMkLst>
      </pc:sldChg>
      <pc:sldChg chg="addSp modSp add mod delCm">
        <pc:chgData name="Henry Jammes" userId="5f22554b-fd15-4676-8c82-dc6122af2a80" providerId="ADAL" clId="{434111D3-796B-4BB0-A370-070974EB9404}" dt="2023-10-25T23:20:32.617" v="22334" actId="20577"/>
        <pc:sldMkLst>
          <pc:docMk/>
          <pc:sldMk cId="4193858857" sldId="2147478684"/>
        </pc:sldMkLst>
        <pc:spChg chg="mod">
          <ac:chgData name="Henry Jammes" userId="5f22554b-fd15-4676-8c82-dc6122af2a80" providerId="ADAL" clId="{434111D3-796B-4BB0-A370-070974EB9404}" dt="2023-09-29T22:04:17.136" v="15132" actId="20577"/>
          <ac:spMkLst>
            <pc:docMk/>
            <pc:sldMk cId="4193858857" sldId="2147478684"/>
            <ac:spMk id="2" creationId="{06200FD3-EB50-A291-6952-748348F5754E}"/>
          </ac:spMkLst>
        </pc:spChg>
        <pc:spChg chg="mod">
          <ac:chgData name="Henry Jammes" userId="5f22554b-fd15-4676-8c82-dc6122af2a80" providerId="ADAL" clId="{434111D3-796B-4BB0-A370-070974EB9404}" dt="2023-09-29T22:03:58.842" v="15082" actId="790"/>
          <ac:spMkLst>
            <pc:docMk/>
            <pc:sldMk cId="4193858857" sldId="2147478684"/>
            <ac:spMk id="3" creationId="{77FB708B-1EC6-0043-1545-8A46233783FD}"/>
          </ac:spMkLst>
        </pc:spChg>
        <pc:spChg chg="add mod">
          <ac:chgData name="Henry Jammes" userId="5f22554b-fd15-4676-8c82-dc6122af2a80" providerId="ADAL" clId="{434111D3-796B-4BB0-A370-070974EB9404}" dt="2023-10-25T23:20:32.617" v="22334" actId="20577"/>
          <ac:spMkLst>
            <pc:docMk/>
            <pc:sldMk cId="4193858857" sldId="2147478684"/>
            <ac:spMk id="5" creationId="{59E06FFB-81DD-7972-60D4-3587E83BEA37}"/>
          </ac:spMkLst>
        </pc:spChg>
        <pc:spChg chg="mod">
          <ac:chgData name="Henry Jammes" userId="5f22554b-fd15-4676-8c82-dc6122af2a80" providerId="ADAL" clId="{434111D3-796B-4BB0-A370-070974EB9404}" dt="2023-09-29T22:07:53.041" v="15727" actId="20577"/>
          <ac:spMkLst>
            <pc:docMk/>
            <pc:sldMk cId="4193858857" sldId="2147478684"/>
            <ac:spMk id="7" creationId="{CDFA3B16-0CF6-4342-00CD-A2121780A14D}"/>
          </ac:spMkLst>
        </pc:spChg>
        <pc:graphicFrameChg chg="modGraphic">
          <ac:chgData name="Henry Jammes" userId="5f22554b-fd15-4676-8c82-dc6122af2a80" providerId="ADAL" clId="{434111D3-796B-4BB0-A370-070974EB9404}" dt="2023-09-29T22:05:49.644" v="15532" actId="20577"/>
          <ac:graphicFrameMkLst>
            <pc:docMk/>
            <pc:sldMk cId="4193858857" sldId="2147478684"/>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3:13:47.457" v="21013"/>
              <pc2:cmMkLst xmlns:pc2="http://schemas.microsoft.com/office/powerpoint/2019/9/main/command">
                <pc:docMk/>
                <pc:sldMk cId="4193858857" sldId="2147478684"/>
                <pc2:cmMk id="{43D0D2E5-1776-490E-83D3-9EF8D695490D}"/>
              </pc2:cmMkLst>
            </pc226:cmChg>
          </p:ext>
        </pc:extLst>
      </pc:sldChg>
      <pc:sldChg chg="addSp delSp modSp new del mod ord modShow">
        <pc:chgData name="Henry Jammes" userId="5f22554b-fd15-4676-8c82-dc6122af2a80" providerId="ADAL" clId="{434111D3-796B-4BB0-A370-070974EB9404}" dt="2023-10-25T22:14:43.560" v="17837" actId="47"/>
        <pc:sldMkLst>
          <pc:docMk/>
          <pc:sldMk cId="2559496989" sldId="2147478685"/>
        </pc:sldMkLst>
        <pc:spChg chg="mod">
          <ac:chgData name="Henry Jammes" userId="5f22554b-fd15-4676-8c82-dc6122af2a80" providerId="ADAL" clId="{434111D3-796B-4BB0-A370-070974EB9404}" dt="2023-10-09T15:49:49.025" v="15765" actId="20577"/>
          <ac:spMkLst>
            <pc:docMk/>
            <pc:sldMk cId="2559496989" sldId="2147478685"/>
            <ac:spMk id="2" creationId="{4740588D-2F40-5B15-FE85-01D29A5AA213}"/>
          </ac:spMkLst>
        </pc:spChg>
        <pc:spChg chg="add del mod">
          <ac:chgData name="Henry Jammes" userId="5f22554b-fd15-4676-8c82-dc6122af2a80" providerId="ADAL" clId="{434111D3-796B-4BB0-A370-070974EB9404}" dt="2023-10-25T22:11:25.139" v="17754"/>
          <ac:spMkLst>
            <pc:docMk/>
            <pc:sldMk cId="2559496989" sldId="2147478685"/>
            <ac:spMk id="6" creationId="{93D87169-63B8-5874-2EBC-4FAF0EA7D116}"/>
          </ac:spMkLst>
        </pc:spChg>
        <pc:spChg chg="mod">
          <ac:chgData name="Henry Jammes" userId="5f22554b-fd15-4676-8c82-dc6122af2a80" providerId="ADAL" clId="{434111D3-796B-4BB0-A370-070974EB9404}" dt="2023-10-25T22:11:22.568" v="17753"/>
          <ac:spMkLst>
            <pc:docMk/>
            <pc:sldMk cId="2559496989" sldId="2147478685"/>
            <ac:spMk id="8" creationId="{56619E01-51D1-A546-BD84-5DD995EFD457}"/>
          </ac:spMkLst>
        </pc:spChg>
        <pc:spChg chg="mod">
          <ac:chgData name="Henry Jammes" userId="5f22554b-fd15-4676-8c82-dc6122af2a80" providerId="ADAL" clId="{434111D3-796B-4BB0-A370-070974EB9404}" dt="2023-10-25T22:11:22.568" v="17753"/>
          <ac:spMkLst>
            <pc:docMk/>
            <pc:sldMk cId="2559496989" sldId="2147478685"/>
            <ac:spMk id="9" creationId="{95AE69B6-DA1D-DBFD-B35A-1A64188E1378}"/>
          </ac:spMkLst>
        </pc:spChg>
        <pc:spChg chg="mod">
          <ac:chgData name="Henry Jammes" userId="5f22554b-fd15-4676-8c82-dc6122af2a80" providerId="ADAL" clId="{434111D3-796B-4BB0-A370-070974EB9404}" dt="2023-10-25T22:11:22.568" v="17753"/>
          <ac:spMkLst>
            <pc:docMk/>
            <pc:sldMk cId="2559496989" sldId="2147478685"/>
            <ac:spMk id="10" creationId="{4B8229E7-64CD-454A-F82C-54D505F24FC7}"/>
          </ac:spMkLst>
        </pc:spChg>
        <pc:spChg chg="mod">
          <ac:chgData name="Henry Jammes" userId="5f22554b-fd15-4676-8c82-dc6122af2a80" providerId="ADAL" clId="{434111D3-796B-4BB0-A370-070974EB9404}" dt="2023-10-25T22:11:22.568" v="17753"/>
          <ac:spMkLst>
            <pc:docMk/>
            <pc:sldMk cId="2559496989" sldId="2147478685"/>
            <ac:spMk id="11" creationId="{3BF2A17D-45A0-C3B0-6929-C596E02B21C6}"/>
          </ac:spMkLst>
        </pc:spChg>
        <pc:spChg chg="mod">
          <ac:chgData name="Henry Jammes" userId="5f22554b-fd15-4676-8c82-dc6122af2a80" providerId="ADAL" clId="{434111D3-796B-4BB0-A370-070974EB9404}" dt="2023-10-25T22:11:22.568" v="17753"/>
          <ac:spMkLst>
            <pc:docMk/>
            <pc:sldMk cId="2559496989" sldId="2147478685"/>
            <ac:spMk id="14" creationId="{7F140BC9-C13A-3D73-3B9F-5B4FF93E142F}"/>
          </ac:spMkLst>
        </pc:spChg>
        <pc:spChg chg="mod">
          <ac:chgData name="Henry Jammes" userId="5f22554b-fd15-4676-8c82-dc6122af2a80" providerId="ADAL" clId="{434111D3-796B-4BB0-A370-070974EB9404}" dt="2023-10-25T22:11:22.568" v="17753"/>
          <ac:spMkLst>
            <pc:docMk/>
            <pc:sldMk cId="2559496989" sldId="2147478685"/>
            <ac:spMk id="17" creationId="{F679FF08-7D78-43A0-CCE3-9B21E2737EE5}"/>
          </ac:spMkLst>
        </pc:spChg>
        <pc:spChg chg="add del mod">
          <ac:chgData name="Henry Jammes" userId="5f22554b-fd15-4676-8c82-dc6122af2a80" providerId="ADAL" clId="{434111D3-796B-4BB0-A370-070974EB9404}" dt="2023-10-25T22:11:25.139" v="17754"/>
          <ac:spMkLst>
            <pc:docMk/>
            <pc:sldMk cId="2559496989" sldId="2147478685"/>
            <ac:spMk id="20" creationId="{D8FB35C8-E6D9-9140-02C2-1BA720B35D57}"/>
          </ac:spMkLst>
        </pc:spChg>
        <pc:spChg chg="add del mod">
          <ac:chgData name="Henry Jammes" userId="5f22554b-fd15-4676-8c82-dc6122af2a80" providerId="ADAL" clId="{434111D3-796B-4BB0-A370-070974EB9404}" dt="2023-10-25T22:11:25.139" v="17754"/>
          <ac:spMkLst>
            <pc:docMk/>
            <pc:sldMk cId="2559496989" sldId="2147478685"/>
            <ac:spMk id="21" creationId="{89B3BC6D-EFCB-8CDC-FA0D-5DDBCAD582AB}"/>
          </ac:spMkLst>
        </pc:spChg>
        <pc:spChg chg="add del mod">
          <ac:chgData name="Henry Jammes" userId="5f22554b-fd15-4676-8c82-dc6122af2a80" providerId="ADAL" clId="{434111D3-796B-4BB0-A370-070974EB9404}" dt="2023-10-25T22:11:25.139" v="17754"/>
          <ac:spMkLst>
            <pc:docMk/>
            <pc:sldMk cId="2559496989" sldId="2147478685"/>
            <ac:spMk id="22" creationId="{1DEC532A-9795-1389-D33D-F341A8ACF746}"/>
          </ac:spMkLst>
        </pc:spChg>
        <pc:spChg chg="add del mod">
          <ac:chgData name="Henry Jammes" userId="5f22554b-fd15-4676-8c82-dc6122af2a80" providerId="ADAL" clId="{434111D3-796B-4BB0-A370-070974EB9404}" dt="2023-10-25T22:11:25.139" v="17754"/>
          <ac:spMkLst>
            <pc:docMk/>
            <pc:sldMk cId="2559496989" sldId="2147478685"/>
            <ac:spMk id="23" creationId="{B9E2BA68-9D31-D4C8-1637-457CDD201D00}"/>
          </ac:spMkLst>
        </pc:spChg>
        <pc:spChg chg="add del mod">
          <ac:chgData name="Henry Jammes" userId="5f22554b-fd15-4676-8c82-dc6122af2a80" providerId="ADAL" clId="{434111D3-796B-4BB0-A370-070974EB9404}" dt="2023-10-25T22:11:25.139" v="17754"/>
          <ac:spMkLst>
            <pc:docMk/>
            <pc:sldMk cId="2559496989" sldId="2147478685"/>
            <ac:spMk id="24" creationId="{39353425-7EF2-CC36-7E1E-C4E3834CEF09}"/>
          </ac:spMkLst>
        </pc:spChg>
        <pc:spChg chg="add del mod">
          <ac:chgData name="Henry Jammes" userId="5f22554b-fd15-4676-8c82-dc6122af2a80" providerId="ADAL" clId="{434111D3-796B-4BB0-A370-070974EB9404}" dt="2023-10-25T22:11:25.139" v="17754"/>
          <ac:spMkLst>
            <pc:docMk/>
            <pc:sldMk cId="2559496989" sldId="2147478685"/>
            <ac:spMk id="25" creationId="{572EA5AB-C2CD-3219-2F51-46DE648175C9}"/>
          </ac:spMkLst>
        </pc:spChg>
        <pc:spChg chg="add del mod">
          <ac:chgData name="Henry Jammes" userId="5f22554b-fd15-4676-8c82-dc6122af2a80" providerId="ADAL" clId="{434111D3-796B-4BB0-A370-070974EB9404}" dt="2023-10-25T22:11:25.139" v="17754"/>
          <ac:spMkLst>
            <pc:docMk/>
            <pc:sldMk cId="2559496989" sldId="2147478685"/>
            <ac:spMk id="26" creationId="{9F01FD99-4162-81BD-55B9-18B0571CE5FB}"/>
          </ac:spMkLst>
        </pc:spChg>
        <pc:spChg chg="add del mod">
          <ac:chgData name="Henry Jammes" userId="5f22554b-fd15-4676-8c82-dc6122af2a80" providerId="ADAL" clId="{434111D3-796B-4BB0-A370-070974EB9404}" dt="2023-10-25T22:11:25.139" v="17754"/>
          <ac:spMkLst>
            <pc:docMk/>
            <pc:sldMk cId="2559496989" sldId="2147478685"/>
            <ac:spMk id="27" creationId="{DDE4AD38-1B84-37BD-0B8D-051DC2563FD2}"/>
          </ac:spMkLst>
        </pc:spChg>
        <pc:spChg chg="add del mod">
          <ac:chgData name="Henry Jammes" userId="5f22554b-fd15-4676-8c82-dc6122af2a80" providerId="ADAL" clId="{434111D3-796B-4BB0-A370-070974EB9404}" dt="2023-10-25T22:11:25.139" v="17754"/>
          <ac:spMkLst>
            <pc:docMk/>
            <pc:sldMk cId="2559496989" sldId="2147478685"/>
            <ac:spMk id="28" creationId="{C3558593-C1BC-A6DF-1AE4-E11B8CC89865}"/>
          </ac:spMkLst>
        </pc:spChg>
        <pc:spChg chg="add del mod">
          <ac:chgData name="Henry Jammes" userId="5f22554b-fd15-4676-8c82-dc6122af2a80" providerId="ADAL" clId="{434111D3-796B-4BB0-A370-070974EB9404}" dt="2023-10-25T22:11:25.139" v="17754"/>
          <ac:spMkLst>
            <pc:docMk/>
            <pc:sldMk cId="2559496989" sldId="2147478685"/>
            <ac:spMk id="29" creationId="{E4B86E7E-3EBC-E093-8B49-9A3D55BFDDA8}"/>
          </ac:spMkLst>
        </pc:spChg>
        <pc:spChg chg="add del mod">
          <ac:chgData name="Henry Jammes" userId="5f22554b-fd15-4676-8c82-dc6122af2a80" providerId="ADAL" clId="{434111D3-796B-4BB0-A370-070974EB9404}" dt="2023-10-25T22:11:25.139" v="17754"/>
          <ac:spMkLst>
            <pc:docMk/>
            <pc:sldMk cId="2559496989" sldId="2147478685"/>
            <ac:spMk id="30" creationId="{6DDE545D-F130-390D-A300-40C36793A8F1}"/>
          </ac:spMkLst>
        </pc:spChg>
        <pc:spChg chg="add del mod">
          <ac:chgData name="Henry Jammes" userId="5f22554b-fd15-4676-8c82-dc6122af2a80" providerId="ADAL" clId="{434111D3-796B-4BB0-A370-070974EB9404}" dt="2023-10-25T22:11:25.139" v="17754"/>
          <ac:spMkLst>
            <pc:docMk/>
            <pc:sldMk cId="2559496989" sldId="2147478685"/>
            <ac:spMk id="31" creationId="{E411419A-FDA3-978A-2AE8-D107BB705F7F}"/>
          </ac:spMkLst>
        </pc:spChg>
        <pc:spChg chg="add del mod">
          <ac:chgData name="Henry Jammes" userId="5f22554b-fd15-4676-8c82-dc6122af2a80" providerId="ADAL" clId="{434111D3-796B-4BB0-A370-070974EB9404}" dt="2023-10-25T22:11:25.139" v="17754"/>
          <ac:spMkLst>
            <pc:docMk/>
            <pc:sldMk cId="2559496989" sldId="2147478685"/>
            <ac:spMk id="32" creationId="{3A102DA3-3D60-17F5-B8E4-A8EF5E8E390D}"/>
          </ac:spMkLst>
        </pc:spChg>
        <pc:spChg chg="add del mod">
          <ac:chgData name="Henry Jammes" userId="5f22554b-fd15-4676-8c82-dc6122af2a80" providerId="ADAL" clId="{434111D3-796B-4BB0-A370-070974EB9404}" dt="2023-10-25T22:11:25.139" v="17754"/>
          <ac:spMkLst>
            <pc:docMk/>
            <pc:sldMk cId="2559496989" sldId="2147478685"/>
            <ac:spMk id="33" creationId="{1F1A189C-FE7D-41F9-161F-2C37EE9FC816}"/>
          </ac:spMkLst>
        </pc:spChg>
        <pc:spChg chg="add del mod">
          <ac:chgData name="Henry Jammes" userId="5f22554b-fd15-4676-8c82-dc6122af2a80" providerId="ADAL" clId="{434111D3-796B-4BB0-A370-070974EB9404}" dt="2023-10-25T22:11:25.139" v="17754"/>
          <ac:spMkLst>
            <pc:docMk/>
            <pc:sldMk cId="2559496989" sldId="2147478685"/>
            <ac:spMk id="34" creationId="{1C71BA58-C3A4-D08F-0689-DB3F6BDF459E}"/>
          </ac:spMkLst>
        </pc:spChg>
        <pc:spChg chg="add del mod">
          <ac:chgData name="Henry Jammes" userId="5f22554b-fd15-4676-8c82-dc6122af2a80" providerId="ADAL" clId="{434111D3-796B-4BB0-A370-070974EB9404}" dt="2023-10-25T22:11:25.139" v="17754"/>
          <ac:spMkLst>
            <pc:docMk/>
            <pc:sldMk cId="2559496989" sldId="2147478685"/>
            <ac:spMk id="35" creationId="{C938C27A-7A44-6F55-77B0-54C4342F8F46}"/>
          </ac:spMkLst>
        </pc:spChg>
        <pc:spChg chg="add del mod">
          <ac:chgData name="Henry Jammes" userId="5f22554b-fd15-4676-8c82-dc6122af2a80" providerId="ADAL" clId="{434111D3-796B-4BB0-A370-070974EB9404}" dt="2023-10-25T22:11:25.139" v="17754"/>
          <ac:spMkLst>
            <pc:docMk/>
            <pc:sldMk cId="2559496989" sldId="2147478685"/>
            <ac:spMk id="36" creationId="{00EAEC16-A012-DBEE-6D4B-C52A1266F15B}"/>
          </ac:spMkLst>
        </pc:spChg>
        <pc:spChg chg="add del mod">
          <ac:chgData name="Henry Jammes" userId="5f22554b-fd15-4676-8c82-dc6122af2a80" providerId="ADAL" clId="{434111D3-796B-4BB0-A370-070974EB9404}" dt="2023-10-25T22:11:25.139" v="17754"/>
          <ac:spMkLst>
            <pc:docMk/>
            <pc:sldMk cId="2559496989" sldId="2147478685"/>
            <ac:spMk id="37" creationId="{A173B054-6E77-E281-8943-A08F5C9A2263}"/>
          </ac:spMkLst>
        </pc:spChg>
        <pc:spChg chg="add del mod">
          <ac:chgData name="Henry Jammes" userId="5f22554b-fd15-4676-8c82-dc6122af2a80" providerId="ADAL" clId="{434111D3-796B-4BB0-A370-070974EB9404}" dt="2023-10-25T22:11:25.139" v="17754"/>
          <ac:spMkLst>
            <pc:docMk/>
            <pc:sldMk cId="2559496989" sldId="2147478685"/>
            <ac:spMk id="41" creationId="{7801740E-76B1-67F1-ADFA-57CE4057084E}"/>
          </ac:spMkLst>
        </pc:spChg>
        <pc:spChg chg="add del mod">
          <ac:chgData name="Henry Jammes" userId="5f22554b-fd15-4676-8c82-dc6122af2a80" providerId="ADAL" clId="{434111D3-796B-4BB0-A370-070974EB9404}" dt="2023-10-25T22:11:25.139" v="17754"/>
          <ac:spMkLst>
            <pc:docMk/>
            <pc:sldMk cId="2559496989" sldId="2147478685"/>
            <ac:spMk id="46" creationId="{BBD9A619-A05F-7461-521B-ADAE31BCB853}"/>
          </ac:spMkLst>
        </pc:spChg>
        <pc:spChg chg="add del mod">
          <ac:chgData name="Henry Jammes" userId="5f22554b-fd15-4676-8c82-dc6122af2a80" providerId="ADAL" clId="{434111D3-796B-4BB0-A370-070974EB9404}" dt="2023-10-25T22:11:25.139" v="17754"/>
          <ac:spMkLst>
            <pc:docMk/>
            <pc:sldMk cId="2559496989" sldId="2147478685"/>
            <ac:spMk id="47" creationId="{4F094B5F-86F2-50FE-263B-C6E4F750FD51}"/>
          </ac:spMkLst>
        </pc:spChg>
        <pc:spChg chg="add del mod">
          <ac:chgData name="Henry Jammes" userId="5f22554b-fd15-4676-8c82-dc6122af2a80" providerId="ADAL" clId="{434111D3-796B-4BB0-A370-070974EB9404}" dt="2023-10-25T22:11:25.139" v="17754"/>
          <ac:spMkLst>
            <pc:docMk/>
            <pc:sldMk cId="2559496989" sldId="2147478685"/>
            <ac:spMk id="64" creationId="{C9932CAF-9F50-5E6A-6FBD-0D3352097F91}"/>
          </ac:spMkLst>
        </pc:spChg>
        <pc:spChg chg="mod">
          <ac:chgData name="Henry Jammes" userId="5f22554b-fd15-4676-8c82-dc6122af2a80" providerId="ADAL" clId="{434111D3-796B-4BB0-A370-070974EB9404}" dt="2023-10-25T22:11:22.568" v="17753"/>
          <ac:spMkLst>
            <pc:docMk/>
            <pc:sldMk cId="2559496989" sldId="2147478685"/>
            <ac:spMk id="66" creationId="{BFE01E74-D272-6C4A-AE82-20D1ED00CDB4}"/>
          </ac:spMkLst>
        </pc:spChg>
        <pc:spChg chg="mod">
          <ac:chgData name="Henry Jammes" userId="5f22554b-fd15-4676-8c82-dc6122af2a80" providerId="ADAL" clId="{434111D3-796B-4BB0-A370-070974EB9404}" dt="2023-10-25T22:11:22.568" v="17753"/>
          <ac:spMkLst>
            <pc:docMk/>
            <pc:sldMk cId="2559496989" sldId="2147478685"/>
            <ac:spMk id="67" creationId="{47D1C5B5-C919-1F2E-EC94-D50FC182E984}"/>
          </ac:spMkLst>
        </pc:spChg>
        <pc:spChg chg="mod">
          <ac:chgData name="Henry Jammes" userId="5f22554b-fd15-4676-8c82-dc6122af2a80" providerId="ADAL" clId="{434111D3-796B-4BB0-A370-070974EB9404}" dt="2023-10-25T22:11:22.568" v="17753"/>
          <ac:spMkLst>
            <pc:docMk/>
            <pc:sldMk cId="2559496989" sldId="2147478685"/>
            <ac:spMk id="69" creationId="{67F1E57A-60AC-6C06-731B-68289B80F1FD}"/>
          </ac:spMkLst>
        </pc:spChg>
        <pc:spChg chg="mod">
          <ac:chgData name="Henry Jammes" userId="5f22554b-fd15-4676-8c82-dc6122af2a80" providerId="ADAL" clId="{434111D3-796B-4BB0-A370-070974EB9404}" dt="2023-10-25T22:11:22.568" v="17753"/>
          <ac:spMkLst>
            <pc:docMk/>
            <pc:sldMk cId="2559496989" sldId="2147478685"/>
            <ac:spMk id="70" creationId="{7D898956-53FF-AE40-3FD1-C1B4D5EA5AC5}"/>
          </ac:spMkLst>
        </pc:spChg>
        <pc:spChg chg="mod">
          <ac:chgData name="Henry Jammes" userId="5f22554b-fd15-4676-8c82-dc6122af2a80" providerId="ADAL" clId="{434111D3-796B-4BB0-A370-070974EB9404}" dt="2023-10-25T22:11:22.568" v="17753"/>
          <ac:spMkLst>
            <pc:docMk/>
            <pc:sldMk cId="2559496989" sldId="2147478685"/>
            <ac:spMk id="71" creationId="{DA31598C-1E71-C19B-5F24-F6228B4E16FA}"/>
          </ac:spMkLst>
        </pc:spChg>
        <pc:spChg chg="mod">
          <ac:chgData name="Henry Jammes" userId="5f22554b-fd15-4676-8c82-dc6122af2a80" providerId="ADAL" clId="{434111D3-796B-4BB0-A370-070974EB9404}" dt="2023-10-25T22:11:22.568" v="17753"/>
          <ac:spMkLst>
            <pc:docMk/>
            <pc:sldMk cId="2559496989" sldId="2147478685"/>
            <ac:spMk id="72" creationId="{9404381C-BDA9-BBB2-22D2-A0243AE35FF4}"/>
          </ac:spMkLst>
        </pc:spChg>
        <pc:spChg chg="mod">
          <ac:chgData name="Henry Jammes" userId="5f22554b-fd15-4676-8c82-dc6122af2a80" providerId="ADAL" clId="{434111D3-796B-4BB0-A370-070974EB9404}" dt="2023-10-25T22:11:22.568" v="17753"/>
          <ac:spMkLst>
            <pc:docMk/>
            <pc:sldMk cId="2559496989" sldId="2147478685"/>
            <ac:spMk id="78" creationId="{3E5391A4-929B-225C-253B-5E524D1414C5}"/>
          </ac:spMkLst>
        </pc:spChg>
        <pc:spChg chg="mod">
          <ac:chgData name="Henry Jammes" userId="5f22554b-fd15-4676-8c82-dc6122af2a80" providerId="ADAL" clId="{434111D3-796B-4BB0-A370-070974EB9404}" dt="2023-10-25T22:11:22.568" v="17753"/>
          <ac:spMkLst>
            <pc:docMk/>
            <pc:sldMk cId="2559496989" sldId="2147478685"/>
            <ac:spMk id="79" creationId="{F76502B4-391D-60D1-B36C-C0F93CFE2FEE}"/>
          </ac:spMkLst>
        </pc:spChg>
        <pc:spChg chg="mod">
          <ac:chgData name="Henry Jammes" userId="5f22554b-fd15-4676-8c82-dc6122af2a80" providerId="ADAL" clId="{434111D3-796B-4BB0-A370-070974EB9404}" dt="2023-10-25T22:11:22.568" v="17753"/>
          <ac:spMkLst>
            <pc:docMk/>
            <pc:sldMk cId="2559496989" sldId="2147478685"/>
            <ac:spMk id="84" creationId="{C3A907A4-6C05-11E0-A017-9D5EBD7ACEC7}"/>
          </ac:spMkLst>
        </pc:spChg>
        <pc:spChg chg="mod">
          <ac:chgData name="Henry Jammes" userId="5f22554b-fd15-4676-8c82-dc6122af2a80" providerId="ADAL" clId="{434111D3-796B-4BB0-A370-070974EB9404}" dt="2023-10-25T22:11:22.568" v="17753"/>
          <ac:spMkLst>
            <pc:docMk/>
            <pc:sldMk cId="2559496989" sldId="2147478685"/>
            <ac:spMk id="85" creationId="{10E529F6-2940-BB5A-459F-8F33E37803F8}"/>
          </ac:spMkLst>
        </pc:spChg>
        <pc:spChg chg="mod">
          <ac:chgData name="Henry Jammes" userId="5f22554b-fd15-4676-8c82-dc6122af2a80" providerId="ADAL" clId="{434111D3-796B-4BB0-A370-070974EB9404}" dt="2023-10-25T22:11:22.568" v="17753"/>
          <ac:spMkLst>
            <pc:docMk/>
            <pc:sldMk cId="2559496989" sldId="2147478685"/>
            <ac:spMk id="86" creationId="{1B925BC5-D632-3015-33BF-DE4F8F5C4A05}"/>
          </ac:spMkLst>
        </pc:spChg>
        <pc:spChg chg="mod">
          <ac:chgData name="Henry Jammes" userId="5f22554b-fd15-4676-8c82-dc6122af2a80" providerId="ADAL" clId="{434111D3-796B-4BB0-A370-070974EB9404}" dt="2023-10-25T22:11:22.568" v="17753"/>
          <ac:spMkLst>
            <pc:docMk/>
            <pc:sldMk cId="2559496989" sldId="2147478685"/>
            <ac:spMk id="87" creationId="{5DB44A37-27FC-3C97-80A4-2A75EBEEC5DA}"/>
          </ac:spMkLst>
        </pc:spChg>
        <pc:spChg chg="mod">
          <ac:chgData name="Henry Jammes" userId="5f22554b-fd15-4676-8c82-dc6122af2a80" providerId="ADAL" clId="{434111D3-796B-4BB0-A370-070974EB9404}" dt="2023-10-25T22:11:22.568" v="17753"/>
          <ac:spMkLst>
            <pc:docMk/>
            <pc:sldMk cId="2559496989" sldId="2147478685"/>
            <ac:spMk id="88" creationId="{24B07833-0C81-A734-69C9-CBE21832EE98}"/>
          </ac:spMkLst>
        </pc:spChg>
        <pc:spChg chg="mod">
          <ac:chgData name="Henry Jammes" userId="5f22554b-fd15-4676-8c82-dc6122af2a80" providerId="ADAL" clId="{434111D3-796B-4BB0-A370-070974EB9404}" dt="2023-10-25T22:11:22.568" v="17753"/>
          <ac:spMkLst>
            <pc:docMk/>
            <pc:sldMk cId="2559496989" sldId="2147478685"/>
            <ac:spMk id="89" creationId="{A1E1AEDB-9C7E-64FB-4410-5FCAB6ADE877}"/>
          </ac:spMkLst>
        </pc:spChg>
        <pc:spChg chg="mod">
          <ac:chgData name="Henry Jammes" userId="5f22554b-fd15-4676-8c82-dc6122af2a80" providerId="ADAL" clId="{434111D3-796B-4BB0-A370-070974EB9404}" dt="2023-10-25T22:11:22.568" v="17753"/>
          <ac:spMkLst>
            <pc:docMk/>
            <pc:sldMk cId="2559496989" sldId="2147478685"/>
            <ac:spMk id="90" creationId="{3A52F8DD-F0FF-AD6E-D3D8-FBAB059739F4}"/>
          </ac:spMkLst>
        </pc:spChg>
        <pc:spChg chg="mod">
          <ac:chgData name="Henry Jammes" userId="5f22554b-fd15-4676-8c82-dc6122af2a80" providerId="ADAL" clId="{434111D3-796B-4BB0-A370-070974EB9404}" dt="2023-10-25T22:11:22.568" v="17753"/>
          <ac:spMkLst>
            <pc:docMk/>
            <pc:sldMk cId="2559496989" sldId="2147478685"/>
            <ac:spMk id="91" creationId="{468F748B-0CA1-9112-10DB-68BCCA8585FD}"/>
          </ac:spMkLst>
        </pc:spChg>
        <pc:spChg chg="mod">
          <ac:chgData name="Henry Jammes" userId="5f22554b-fd15-4676-8c82-dc6122af2a80" providerId="ADAL" clId="{434111D3-796B-4BB0-A370-070974EB9404}" dt="2023-10-25T22:11:22.568" v="17753"/>
          <ac:spMkLst>
            <pc:docMk/>
            <pc:sldMk cId="2559496989" sldId="2147478685"/>
            <ac:spMk id="92" creationId="{CA2CB356-1210-F996-8194-2BF51D22CFCA}"/>
          </ac:spMkLst>
        </pc:spChg>
        <pc:spChg chg="mod">
          <ac:chgData name="Henry Jammes" userId="5f22554b-fd15-4676-8c82-dc6122af2a80" providerId="ADAL" clId="{434111D3-796B-4BB0-A370-070974EB9404}" dt="2023-10-25T22:11:22.568" v="17753"/>
          <ac:spMkLst>
            <pc:docMk/>
            <pc:sldMk cId="2559496989" sldId="2147478685"/>
            <ac:spMk id="93" creationId="{C830B66C-D8D9-4804-3CF4-46AD089EEAFB}"/>
          </ac:spMkLst>
        </pc:spChg>
        <pc:spChg chg="add del mod">
          <ac:chgData name="Henry Jammes" userId="5f22554b-fd15-4676-8c82-dc6122af2a80" providerId="ADAL" clId="{434111D3-796B-4BB0-A370-070974EB9404}" dt="2023-10-25T22:11:25.139" v="17754"/>
          <ac:spMkLst>
            <pc:docMk/>
            <pc:sldMk cId="2559496989" sldId="2147478685"/>
            <ac:spMk id="98" creationId="{49DCF0E8-0FD3-78B0-7FEC-83BFA2396697}"/>
          </ac:spMkLst>
        </pc:spChg>
        <pc:spChg chg="add del mod">
          <ac:chgData name="Henry Jammes" userId="5f22554b-fd15-4676-8c82-dc6122af2a80" providerId="ADAL" clId="{434111D3-796B-4BB0-A370-070974EB9404}" dt="2023-10-25T22:11:25.139" v="17754"/>
          <ac:spMkLst>
            <pc:docMk/>
            <pc:sldMk cId="2559496989" sldId="2147478685"/>
            <ac:spMk id="108" creationId="{F0320261-A458-5216-7A38-6447F3635160}"/>
          </ac:spMkLst>
        </pc:spChg>
        <pc:spChg chg="add del mod">
          <ac:chgData name="Henry Jammes" userId="5f22554b-fd15-4676-8c82-dc6122af2a80" providerId="ADAL" clId="{434111D3-796B-4BB0-A370-070974EB9404}" dt="2023-10-25T22:11:25.139" v="17754"/>
          <ac:spMkLst>
            <pc:docMk/>
            <pc:sldMk cId="2559496989" sldId="2147478685"/>
            <ac:spMk id="111" creationId="{D07C717B-1410-5AA8-9889-D9E1189817A8}"/>
          </ac:spMkLst>
        </pc:spChg>
        <pc:spChg chg="add mod">
          <ac:chgData name="Henry Jammes" userId="5f22554b-fd15-4676-8c82-dc6122af2a80" providerId="ADAL" clId="{434111D3-796B-4BB0-A370-070974EB9404}" dt="2023-10-25T22:12:11.597" v="17766" actId="404"/>
          <ac:spMkLst>
            <pc:docMk/>
            <pc:sldMk cId="2559496989" sldId="2147478685"/>
            <ac:spMk id="112" creationId="{1E3A7EE3-B3AC-CEA8-E8F6-69D5655772F1}"/>
          </ac:spMkLst>
        </pc:spChg>
        <pc:spChg chg="mod">
          <ac:chgData name="Henry Jammes" userId="5f22554b-fd15-4676-8c82-dc6122af2a80" providerId="ADAL" clId="{434111D3-796B-4BB0-A370-070974EB9404}" dt="2023-10-25T22:12:11.597" v="17766" actId="404"/>
          <ac:spMkLst>
            <pc:docMk/>
            <pc:sldMk cId="2559496989" sldId="2147478685"/>
            <ac:spMk id="114" creationId="{1C414EDA-2979-9DB2-5723-2FE0C2B20015}"/>
          </ac:spMkLst>
        </pc:spChg>
        <pc:spChg chg="mod">
          <ac:chgData name="Henry Jammes" userId="5f22554b-fd15-4676-8c82-dc6122af2a80" providerId="ADAL" clId="{434111D3-796B-4BB0-A370-070974EB9404}" dt="2023-10-25T22:12:11.597" v="17766" actId="404"/>
          <ac:spMkLst>
            <pc:docMk/>
            <pc:sldMk cId="2559496989" sldId="2147478685"/>
            <ac:spMk id="115" creationId="{C30B24E3-EF82-7D2C-EB1A-FF0D5D43736C}"/>
          </ac:spMkLst>
        </pc:spChg>
        <pc:spChg chg="mod">
          <ac:chgData name="Henry Jammes" userId="5f22554b-fd15-4676-8c82-dc6122af2a80" providerId="ADAL" clId="{434111D3-796B-4BB0-A370-070974EB9404}" dt="2023-10-25T22:12:11.597" v="17766" actId="404"/>
          <ac:spMkLst>
            <pc:docMk/>
            <pc:sldMk cId="2559496989" sldId="2147478685"/>
            <ac:spMk id="116" creationId="{CDB500BA-EC6E-DC54-88A1-39EBC7C1AAE5}"/>
          </ac:spMkLst>
        </pc:spChg>
        <pc:spChg chg="mod">
          <ac:chgData name="Henry Jammes" userId="5f22554b-fd15-4676-8c82-dc6122af2a80" providerId="ADAL" clId="{434111D3-796B-4BB0-A370-070974EB9404}" dt="2023-10-25T22:12:11.597" v="17766" actId="404"/>
          <ac:spMkLst>
            <pc:docMk/>
            <pc:sldMk cId="2559496989" sldId="2147478685"/>
            <ac:spMk id="117" creationId="{E0DEE0D8-4C64-A5CD-CF12-5B149D910136}"/>
          </ac:spMkLst>
        </pc:spChg>
        <pc:spChg chg="mod">
          <ac:chgData name="Henry Jammes" userId="5f22554b-fd15-4676-8c82-dc6122af2a80" providerId="ADAL" clId="{434111D3-796B-4BB0-A370-070974EB9404}" dt="2023-10-25T22:12:11.597" v="17766" actId="404"/>
          <ac:spMkLst>
            <pc:docMk/>
            <pc:sldMk cId="2559496989" sldId="2147478685"/>
            <ac:spMk id="120" creationId="{90346334-DE9B-0FE8-AD11-57B14A3F120E}"/>
          </ac:spMkLst>
        </pc:spChg>
        <pc:spChg chg="mod">
          <ac:chgData name="Henry Jammes" userId="5f22554b-fd15-4676-8c82-dc6122af2a80" providerId="ADAL" clId="{434111D3-796B-4BB0-A370-070974EB9404}" dt="2023-10-25T22:12:11.597" v="17766" actId="404"/>
          <ac:spMkLst>
            <pc:docMk/>
            <pc:sldMk cId="2559496989" sldId="2147478685"/>
            <ac:spMk id="123" creationId="{4B714D62-7F7E-B271-AD63-18DC97F122FF}"/>
          </ac:spMkLst>
        </pc:spChg>
        <pc:spChg chg="add mod">
          <ac:chgData name="Henry Jammes" userId="5f22554b-fd15-4676-8c82-dc6122af2a80" providerId="ADAL" clId="{434111D3-796B-4BB0-A370-070974EB9404}" dt="2023-10-25T22:12:11.597" v="17766" actId="404"/>
          <ac:spMkLst>
            <pc:docMk/>
            <pc:sldMk cId="2559496989" sldId="2147478685"/>
            <ac:spMk id="126" creationId="{AFCB9E2D-CDD2-A3A6-4043-A3D4C312E165}"/>
          </ac:spMkLst>
        </pc:spChg>
        <pc:spChg chg="add mod">
          <ac:chgData name="Henry Jammes" userId="5f22554b-fd15-4676-8c82-dc6122af2a80" providerId="ADAL" clId="{434111D3-796B-4BB0-A370-070974EB9404}" dt="2023-10-25T22:12:11.597" v="17766" actId="404"/>
          <ac:spMkLst>
            <pc:docMk/>
            <pc:sldMk cId="2559496989" sldId="2147478685"/>
            <ac:spMk id="127" creationId="{4AD4D416-6913-7215-F64F-269217FD1258}"/>
          </ac:spMkLst>
        </pc:spChg>
        <pc:spChg chg="add mod">
          <ac:chgData name="Henry Jammes" userId="5f22554b-fd15-4676-8c82-dc6122af2a80" providerId="ADAL" clId="{434111D3-796B-4BB0-A370-070974EB9404}" dt="2023-10-25T22:12:11.597" v="17766" actId="404"/>
          <ac:spMkLst>
            <pc:docMk/>
            <pc:sldMk cId="2559496989" sldId="2147478685"/>
            <ac:spMk id="128" creationId="{2F6D22C3-FC11-1873-C457-428E4C478F4F}"/>
          </ac:spMkLst>
        </pc:spChg>
        <pc:spChg chg="add mod">
          <ac:chgData name="Henry Jammes" userId="5f22554b-fd15-4676-8c82-dc6122af2a80" providerId="ADAL" clId="{434111D3-796B-4BB0-A370-070974EB9404}" dt="2023-10-25T22:12:11.597" v="17766" actId="404"/>
          <ac:spMkLst>
            <pc:docMk/>
            <pc:sldMk cId="2559496989" sldId="2147478685"/>
            <ac:spMk id="129" creationId="{DD137AB5-12F7-2846-2614-2E10257B5083}"/>
          </ac:spMkLst>
        </pc:spChg>
        <pc:spChg chg="add mod">
          <ac:chgData name="Henry Jammes" userId="5f22554b-fd15-4676-8c82-dc6122af2a80" providerId="ADAL" clId="{434111D3-796B-4BB0-A370-070974EB9404}" dt="2023-10-25T22:12:11.597" v="17766" actId="404"/>
          <ac:spMkLst>
            <pc:docMk/>
            <pc:sldMk cId="2559496989" sldId="2147478685"/>
            <ac:spMk id="130" creationId="{CA0302BD-234E-B676-557E-74DB74BFF6B2}"/>
          </ac:spMkLst>
        </pc:spChg>
        <pc:spChg chg="add mod">
          <ac:chgData name="Henry Jammes" userId="5f22554b-fd15-4676-8c82-dc6122af2a80" providerId="ADAL" clId="{434111D3-796B-4BB0-A370-070974EB9404}" dt="2023-10-25T22:12:11.597" v="17766" actId="404"/>
          <ac:spMkLst>
            <pc:docMk/>
            <pc:sldMk cId="2559496989" sldId="2147478685"/>
            <ac:spMk id="131" creationId="{AE2CC71A-D429-A6D9-4200-4B336D893C5C}"/>
          </ac:spMkLst>
        </pc:spChg>
        <pc:spChg chg="add mod">
          <ac:chgData name="Henry Jammes" userId="5f22554b-fd15-4676-8c82-dc6122af2a80" providerId="ADAL" clId="{434111D3-796B-4BB0-A370-070974EB9404}" dt="2023-10-25T22:12:11.597" v="17766" actId="404"/>
          <ac:spMkLst>
            <pc:docMk/>
            <pc:sldMk cId="2559496989" sldId="2147478685"/>
            <ac:spMk id="132" creationId="{2F679491-269A-9DE0-0320-4D78E0FC7C6A}"/>
          </ac:spMkLst>
        </pc:spChg>
        <pc:spChg chg="add mod">
          <ac:chgData name="Henry Jammes" userId="5f22554b-fd15-4676-8c82-dc6122af2a80" providerId="ADAL" clId="{434111D3-796B-4BB0-A370-070974EB9404}" dt="2023-10-25T22:12:11.597" v="17766" actId="404"/>
          <ac:spMkLst>
            <pc:docMk/>
            <pc:sldMk cId="2559496989" sldId="2147478685"/>
            <ac:spMk id="133" creationId="{F0A95687-4FAA-5197-263C-994FCA8F719F}"/>
          </ac:spMkLst>
        </pc:spChg>
        <pc:spChg chg="add mod">
          <ac:chgData name="Henry Jammes" userId="5f22554b-fd15-4676-8c82-dc6122af2a80" providerId="ADAL" clId="{434111D3-796B-4BB0-A370-070974EB9404}" dt="2023-10-25T22:12:11.597" v="17766" actId="404"/>
          <ac:spMkLst>
            <pc:docMk/>
            <pc:sldMk cId="2559496989" sldId="2147478685"/>
            <ac:spMk id="134" creationId="{BDADBDCB-A59B-3A71-89D6-EAD4F639B7BA}"/>
          </ac:spMkLst>
        </pc:spChg>
        <pc:spChg chg="add mod">
          <ac:chgData name="Henry Jammes" userId="5f22554b-fd15-4676-8c82-dc6122af2a80" providerId="ADAL" clId="{434111D3-796B-4BB0-A370-070974EB9404}" dt="2023-10-25T22:12:11.597" v="17766" actId="404"/>
          <ac:spMkLst>
            <pc:docMk/>
            <pc:sldMk cId="2559496989" sldId="2147478685"/>
            <ac:spMk id="135" creationId="{B0D06B64-078A-0ECA-9FFC-3F2FFD739315}"/>
          </ac:spMkLst>
        </pc:spChg>
        <pc:spChg chg="add mod">
          <ac:chgData name="Henry Jammes" userId="5f22554b-fd15-4676-8c82-dc6122af2a80" providerId="ADAL" clId="{434111D3-796B-4BB0-A370-070974EB9404}" dt="2023-10-25T22:12:11.597" v="17766" actId="404"/>
          <ac:spMkLst>
            <pc:docMk/>
            <pc:sldMk cId="2559496989" sldId="2147478685"/>
            <ac:spMk id="136" creationId="{264342F3-F0F0-5757-84F9-3C06E0A26C68}"/>
          </ac:spMkLst>
        </pc:spChg>
        <pc:spChg chg="add mod">
          <ac:chgData name="Henry Jammes" userId="5f22554b-fd15-4676-8c82-dc6122af2a80" providerId="ADAL" clId="{434111D3-796B-4BB0-A370-070974EB9404}" dt="2023-10-25T22:12:11.597" v="17766" actId="404"/>
          <ac:spMkLst>
            <pc:docMk/>
            <pc:sldMk cId="2559496989" sldId="2147478685"/>
            <ac:spMk id="137" creationId="{148DF918-9669-A219-1ABD-9CBAAE7468D5}"/>
          </ac:spMkLst>
        </pc:spChg>
        <pc:spChg chg="add mod">
          <ac:chgData name="Henry Jammes" userId="5f22554b-fd15-4676-8c82-dc6122af2a80" providerId="ADAL" clId="{434111D3-796B-4BB0-A370-070974EB9404}" dt="2023-10-25T22:12:11.597" v="17766" actId="404"/>
          <ac:spMkLst>
            <pc:docMk/>
            <pc:sldMk cId="2559496989" sldId="2147478685"/>
            <ac:spMk id="138" creationId="{92F16458-54B6-F4EA-3EAB-B3AF737A3C90}"/>
          </ac:spMkLst>
        </pc:spChg>
        <pc:spChg chg="add mod">
          <ac:chgData name="Henry Jammes" userId="5f22554b-fd15-4676-8c82-dc6122af2a80" providerId="ADAL" clId="{434111D3-796B-4BB0-A370-070974EB9404}" dt="2023-10-25T22:12:11.597" v="17766" actId="404"/>
          <ac:spMkLst>
            <pc:docMk/>
            <pc:sldMk cId="2559496989" sldId="2147478685"/>
            <ac:spMk id="139" creationId="{473C1431-70E1-25FE-D77F-1861F55754E3}"/>
          </ac:spMkLst>
        </pc:spChg>
        <pc:spChg chg="add mod">
          <ac:chgData name="Henry Jammes" userId="5f22554b-fd15-4676-8c82-dc6122af2a80" providerId="ADAL" clId="{434111D3-796B-4BB0-A370-070974EB9404}" dt="2023-10-25T22:12:11.597" v="17766" actId="404"/>
          <ac:spMkLst>
            <pc:docMk/>
            <pc:sldMk cId="2559496989" sldId="2147478685"/>
            <ac:spMk id="140" creationId="{6CC1AE0D-F083-C473-B968-CBEBBA97E93C}"/>
          </ac:spMkLst>
        </pc:spChg>
        <pc:spChg chg="add mod">
          <ac:chgData name="Henry Jammes" userId="5f22554b-fd15-4676-8c82-dc6122af2a80" providerId="ADAL" clId="{434111D3-796B-4BB0-A370-070974EB9404}" dt="2023-10-25T22:12:11.597" v="17766" actId="404"/>
          <ac:spMkLst>
            <pc:docMk/>
            <pc:sldMk cId="2559496989" sldId="2147478685"/>
            <ac:spMk id="141" creationId="{04338E24-0C2A-FC3E-F9CA-DB74FC821A0A}"/>
          </ac:spMkLst>
        </pc:spChg>
        <pc:spChg chg="add mod">
          <ac:chgData name="Henry Jammes" userId="5f22554b-fd15-4676-8c82-dc6122af2a80" providerId="ADAL" clId="{434111D3-796B-4BB0-A370-070974EB9404}" dt="2023-10-25T22:12:11.597" v="17766" actId="404"/>
          <ac:spMkLst>
            <pc:docMk/>
            <pc:sldMk cId="2559496989" sldId="2147478685"/>
            <ac:spMk id="142" creationId="{E3E8255C-9D58-8BA5-7097-2D1B4F71BDC2}"/>
          </ac:spMkLst>
        </pc:spChg>
        <pc:spChg chg="add mod">
          <ac:chgData name="Henry Jammes" userId="5f22554b-fd15-4676-8c82-dc6122af2a80" providerId="ADAL" clId="{434111D3-796B-4BB0-A370-070974EB9404}" dt="2023-10-25T22:12:11.597" v="17766" actId="404"/>
          <ac:spMkLst>
            <pc:docMk/>
            <pc:sldMk cId="2559496989" sldId="2147478685"/>
            <ac:spMk id="143" creationId="{F99636A4-4A38-0D5B-FD20-C2E1B1DA44A1}"/>
          </ac:spMkLst>
        </pc:spChg>
        <pc:spChg chg="add mod">
          <ac:chgData name="Henry Jammes" userId="5f22554b-fd15-4676-8c82-dc6122af2a80" providerId="ADAL" clId="{434111D3-796B-4BB0-A370-070974EB9404}" dt="2023-10-25T22:12:11.597" v="17766" actId="404"/>
          <ac:spMkLst>
            <pc:docMk/>
            <pc:sldMk cId="2559496989" sldId="2147478685"/>
            <ac:spMk id="147" creationId="{42196EFC-D170-F198-3FA1-186733B25EF4}"/>
          </ac:spMkLst>
        </pc:spChg>
        <pc:spChg chg="add mod">
          <ac:chgData name="Henry Jammes" userId="5f22554b-fd15-4676-8c82-dc6122af2a80" providerId="ADAL" clId="{434111D3-796B-4BB0-A370-070974EB9404}" dt="2023-10-25T22:12:11.597" v="17766" actId="404"/>
          <ac:spMkLst>
            <pc:docMk/>
            <pc:sldMk cId="2559496989" sldId="2147478685"/>
            <ac:spMk id="152" creationId="{107AAE48-79F6-CECB-69EC-DE10DCB88792}"/>
          </ac:spMkLst>
        </pc:spChg>
        <pc:spChg chg="add mod">
          <ac:chgData name="Henry Jammes" userId="5f22554b-fd15-4676-8c82-dc6122af2a80" providerId="ADAL" clId="{434111D3-796B-4BB0-A370-070974EB9404}" dt="2023-10-25T22:12:11.597" v="17766" actId="404"/>
          <ac:spMkLst>
            <pc:docMk/>
            <pc:sldMk cId="2559496989" sldId="2147478685"/>
            <ac:spMk id="153" creationId="{94DBD786-7D6E-D182-5F77-04BF6A8CC215}"/>
          </ac:spMkLst>
        </pc:spChg>
        <pc:spChg chg="add mod">
          <ac:chgData name="Henry Jammes" userId="5f22554b-fd15-4676-8c82-dc6122af2a80" providerId="ADAL" clId="{434111D3-796B-4BB0-A370-070974EB9404}" dt="2023-10-25T22:12:11.597" v="17766" actId="404"/>
          <ac:spMkLst>
            <pc:docMk/>
            <pc:sldMk cId="2559496989" sldId="2147478685"/>
            <ac:spMk id="170" creationId="{98A99979-DBC5-DB98-7209-F2CBDD9CC17C}"/>
          </ac:spMkLst>
        </pc:spChg>
        <pc:spChg chg="mod">
          <ac:chgData name="Henry Jammes" userId="5f22554b-fd15-4676-8c82-dc6122af2a80" providerId="ADAL" clId="{434111D3-796B-4BB0-A370-070974EB9404}" dt="2023-10-25T22:12:11.597" v="17766" actId="404"/>
          <ac:spMkLst>
            <pc:docMk/>
            <pc:sldMk cId="2559496989" sldId="2147478685"/>
            <ac:spMk id="172" creationId="{9CCA0DA7-9A6E-2F56-6C91-BEBE9C2A859C}"/>
          </ac:spMkLst>
        </pc:spChg>
        <pc:spChg chg="mod">
          <ac:chgData name="Henry Jammes" userId="5f22554b-fd15-4676-8c82-dc6122af2a80" providerId="ADAL" clId="{434111D3-796B-4BB0-A370-070974EB9404}" dt="2023-10-25T22:12:11.597" v="17766" actId="404"/>
          <ac:spMkLst>
            <pc:docMk/>
            <pc:sldMk cId="2559496989" sldId="2147478685"/>
            <ac:spMk id="173" creationId="{442D0C2B-7E5E-2E41-B75D-24E8125F19B0}"/>
          </ac:spMkLst>
        </pc:spChg>
        <pc:spChg chg="mod">
          <ac:chgData name="Henry Jammes" userId="5f22554b-fd15-4676-8c82-dc6122af2a80" providerId="ADAL" clId="{434111D3-796B-4BB0-A370-070974EB9404}" dt="2023-10-25T22:12:11.597" v="17766" actId="404"/>
          <ac:spMkLst>
            <pc:docMk/>
            <pc:sldMk cId="2559496989" sldId="2147478685"/>
            <ac:spMk id="175" creationId="{DA4643B4-AA10-2E58-C953-9E3041EF29E5}"/>
          </ac:spMkLst>
        </pc:spChg>
        <pc:spChg chg="mod">
          <ac:chgData name="Henry Jammes" userId="5f22554b-fd15-4676-8c82-dc6122af2a80" providerId="ADAL" clId="{434111D3-796B-4BB0-A370-070974EB9404}" dt="2023-10-25T22:12:11.597" v="17766" actId="404"/>
          <ac:spMkLst>
            <pc:docMk/>
            <pc:sldMk cId="2559496989" sldId="2147478685"/>
            <ac:spMk id="176" creationId="{712E5EF2-3BF6-60A0-8744-FD858C25590C}"/>
          </ac:spMkLst>
        </pc:spChg>
        <pc:spChg chg="mod">
          <ac:chgData name="Henry Jammes" userId="5f22554b-fd15-4676-8c82-dc6122af2a80" providerId="ADAL" clId="{434111D3-796B-4BB0-A370-070974EB9404}" dt="2023-10-25T22:12:11.597" v="17766" actId="404"/>
          <ac:spMkLst>
            <pc:docMk/>
            <pc:sldMk cId="2559496989" sldId="2147478685"/>
            <ac:spMk id="177" creationId="{19F37526-95DB-7B20-522C-0246EFB49773}"/>
          </ac:spMkLst>
        </pc:spChg>
        <pc:spChg chg="mod">
          <ac:chgData name="Henry Jammes" userId="5f22554b-fd15-4676-8c82-dc6122af2a80" providerId="ADAL" clId="{434111D3-796B-4BB0-A370-070974EB9404}" dt="2023-10-25T22:12:11.597" v="17766" actId="404"/>
          <ac:spMkLst>
            <pc:docMk/>
            <pc:sldMk cId="2559496989" sldId="2147478685"/>
            <ac:spMk id="178" creationId="{103CB4F3-7F82-4ED4-6866-4FE41EC03EDF}"/>
          </ac:spMkLst>
        </pc:spChg>
        <pc:spChg chg="mod">
          <ac:chgData name="Henry Jammes" userId="5f22554b-fd15-4676-8c82-dc6122af2a80" providerId="ADAL" clId="{434111D3-796B-4BB0-A370-070974EB9404}" dt="2023-10-25T22:12:11.597" v="17766" actId="404"/>
          <ac:spMkLst>
            <pc:docMk/>
            <pc:sldMk cId="2559496989" sldId="2147478685"/>
            <ac:spMk id="184" creationId="{859AF235-5417-20E5-BA44-642A5BF278C2}"/>
          </ac:spMkLst>
        </pc:spChg>
        <pc:spChg chg="mod">
          <ac:chgData name="Henry Jammes" userId="5f22554b-fd15-4676-8c82-dc6122af2a80" providerId="ADAL" clId="{434111D3-796B-4BB0-A370-070974EB9404}" dt="2023-10-25T22:12:11.597" v="17766" actId="404"/>
          <ac:spMkLst>
            <pc:docMk/>
            <pc:sldMk cId="2559496989" sldId="2147478685"/>
            <ac:spMk id="185" creationId="{2C83A2E7-572D-E9AD-331C-EDFDE4D95E29}"/>
          </ac:spMkLst>
        </pc:spChg>
        <pc:spChg chg="mod">
          <ac:chgData name="Henry Jammes" userId="5f22554b-fd15-4676-8c82-dc6122af2a80" providerId="ADAL" clId="{434111D3-796B-4BB0-A370-070974EB9404}" dt="2023-10-25T22:12:11.597" v="17766" actId="404"/>
          <ac:spMkLst>
            <pc:docMk/>
            <pc:sldMk cId="2559496989" sldId="2147478685"/>
            <ac:spMk id="190" creationId="{15976A54-B3E3-2FD6-E380-B5EEF057D9C8}"/>
          </ac:spMkLst>
        </pc:spChg>
        <pc:spChg chg="mod">
          <ac:chgData name="Henry Jammes" userId="5f22554b-fd15-4676-8c82-dc6122af2a80" providerId="ADAL" clId="{434111D3-796B-4BB0-A370-070974EB9404}" dt="2023-10-25T22:12:11.597" v="17766" actId="404"/>
          <ac:spMkLst>
            <pc:docMk/>
            <pc:sldMk cId="2559496989" sldId="2147478685"/>
            <ac:spMk id="191" creationId="{689BECC9-AB78-48A5-F499-673772219CBE}"/>
          </ac:spMkLst>
        </pc:spChg>
        <pc:spChg chg="mod">
          <ac:chgData name="Henry Jammes" userId="5f22554b-fd15-4676-8c82-dc6122af2a80" providerId="ADAL" clId="{434111D3-796B-4BB0-A370-070974EB9404}" dt="2023-10-25T22:12:11.597" v="17766" actId="404"/>
          <ac:spMkLst>
            <pc:docMk/>
            <pc:sldMk cId="2559496989" sldId="2147478685"/>
            <ac:spMk id="192" creationId="{70BF7182-1C39-2CCD-8823-D52C873C6668}"/>
          </ac:spMkLst>
        </pc:spChg>
        <pc:spChg chg="mod">
          <ac:chgData name="Henry Jammes" userId="5f22554b-fd15-4676-8c82-dc6122af2a80" providerId="ADAL" clId="{434111D3-796B-4BB0-A370-070974EB9404}" dt="2023-10-25T22:12:11.597" v="17766" actId="404"/>
          <ac:spMkLst>
            <pc:docMk/>
            <pc:sldMk cId="2559496989" sldId="2147478685"/>
            <ac:spMk id="193" creationId="{0C29F5D2-380E-C0FF-5FCA-4A14871471CA}"/>
          </ac:spMkLst>
        </pc:spChg>
        <pc:spChg chg="mod">
          <ac:chgData name="Henry Jammes" userId="5f22554b-fd15-4676-8c82-dc6122af2a80" providerId="ADAL" clId="{434111D3-796B-4BB0-A370-070974EB9404}" dt="2023-10-25T22:12:11.597" v="17766" actId="404"/>
          <ac:spMkLst>
            <pc:docMk/>
            <pc:sldMk cId="2559496989" sldId="2147478685"/>
            <ac:spMk id="194" creationId="{25DF2263-8BC0-5F1E-6917-42840E9CB522}"/>
          </ac:spMkLst>
        </pc:spChg>
        <pc:spChg chg="mod">
          <ac:chgData name="Henry Jammes" userId="5f22554b-fd15-4676-8c82-dc6122af2a80" providerId="ADAL" clId="{434111D3-796B-4BB0-A370-070974EB9404}" dt="2023-10-25T22:12:11.597" v="17766" actId="404"/>
          <ac:spMkLst>
            <pc:docMk/>
            <pc:sldMk cId="2559496989" sldId="2147478685"/>
            <ac:spMk id="195" creationId="{E9CFB2F1-82F8-8C93-CC44-9FD37A1C7D26}"/>
          </ac:spMkLst>
        </pc:spChg>
        <pc:spChg chg="mod">
          <ac:chgData name="Henry Jammes" userId="5f22554b-fd15-4676-8c82-dc6122af2a80" providerId="ADAL" clId="{434111D3-796B-4BB0-A370-070974EB9404}" dt="2023-10-25T22:12:11.597" v="17766" actId="404"/>
          <ac:spMkLst>
            <pc:docMk/>
            <pc:sldMk cId="2559496989" sldId="2147478685"/>
            <ac:spMk id="196" creationId="{87037B6F-6F9F-785F-BAD4-530649835521}"/>
          </ac:spMkLst>
        </pc:spChg>
        <pc:spChg chg="mod">
          <ac:chgData name="Henry Jammes" userId="5f22554b-fd15-4676-8c82-dc6122af2a80" providerId="ADAL" clId="{434111D3-796B-4BB0-A370-070974EB9404}" dt="2023-10-25T22:12:11.597" v="17766" actId="404"/>
          <ac:spMkLst>
            <pc:docMk/>
            <pc:sldMk cId="2559496989" sldId="2147478685"/>
            <ac:spMk id="197" creationId="{0D8AEB54-0AF6-B246-FA4C-2C577D2DC76B}"/>
          </ac:spMkLst>
        </pc:spChg>
        <pc:spChg chg="mod">
          <ac:chgData name="Henry Jammes" userId="5f22554b-fd15-4676-8c82-dc6122af2a80" providerId="ADAL" clId="{434111D3-796B-4BB0-A370-070974EB9404}" dt="2023-10-25T22:12:11.597" v="17766" actId="404"/>
          <ac:spMkLst>
            <pc:docMk/>
            <pc:sldMk cId="2559496989" sldId="2147478685"/>
            <ac:spMk id="198" creationId="{E259030D-922B-B419-2A04-7D9F94833AA5}"/>
          </ac:spMkLst>
        </pc:spChg>
        <pc:spChg chg="mod">
          <ac:chgData name="Henry Jammes" userId="5f22554b-fd15-4676-8c82-dc6122af2a80" providerId="ADAL" clId="{434111D3-796B-4BB0-A370-070974EB9404}" dt="2023-10-25T22:12:11.597" v="17766" actId="404"/>
          <ac:spMkLst>
            <pc:docMk/>
            <pc:sldMk cId="2559496989" sldId="2147478685"/>
            <ac:spMk id="199" creationId="{14EC160B-BE94-4F91-807E-BFCABF6637ED}"/>
          </ac:spMkLst>
        </pc:spChg>
        <pc:spChg chg="add mod">
          <ac:chgData name="Henry Jammes" userId="5f22554b-fd15-4676-8c82-dc6122af2a80" providerId="ADAL" clId="{434111D3-796B-4BB0-A370-070974EB9404}" dt="2023-10-25T22:12:11.597" v="17766" actId="404"/>
          <ac:spMkLst>
            <pc:docMk/>
            <pc:sldMk cId="2559496989" sldId="2147478685"/>
            <ac:spMk id="204" creationId="{0EC2EF8E-D23C-F3E5-5E12-B3706DE0DAA1}"/>
          </ac:spMkLst>
        </pc:spChg>
        <pc:spChg chg="add mod">
          <ac:chgData name="Henry Jammes" userId="5f22554b-fd15-4676-8c82-dc6122af2a80" providerId="ADAL" clId="{434111D3-796B-4BB0-A370-070974EB9404}" dt="2023-10-25T22:12:11.597" v="17766" actId="404"/>
          <ac:spMkLst>
            <pc:docMk/>
            <pc:sldMk cId="2559496989" sldId="2147478685"/>
            <ac:spMk id="214" creationId="{409EA38B-14BC-FF30-15B6-7CC255E36081}"/>
          </ac:spMkLst>
        </pc:spChg>
        <pc:spChg chg="add mod">
          <ac:chgData name="Henry Jammes" userId="5f22554b-fd15-4676-8c82-dc6122af2a80" providerId="ADAL" clId="{434111D3-796B-4BB0-A370-070974EB9404}" dt="2023-10-25T22:12:11.597" v="17766" actId="404"/>
          <ac:spMkLst>
            <pc:docMk/>
            <pc:sldMk cId="2559496989" sldId="2147478685"/>
            <ac:spMk id="217" creationId="{38CAB8B9-5B44-D7D2-E9E1-89B93FC9691F}"/>
          </ac:spMkLst>
        </pc:spChg>
        <pc:grpChg chg="add del mod">
          <ac:chgData name="Henry Jammes" userId="5f22554b-fd15-4676-8c82-dc6122af2a80" providerId="ADAL" clId="{434111D3-796B-4BB0-A370-070974EB9404}" dt="2023-10-25T22:11:25.139" v="17754"/>
          <ac:grpSpMkLst>
            <pc:docMk/>
            <pc:sldMk cId="2559496989" sldId="2147478685"/>
            <ac:grpSpMk id="7" creationId="{15191EB6-E463-B81D-E2DE-485EC37A2779}"/>
          </ac:grpSpMkLst>
        </pc:grpChg>
        <pc:grpChg chg="add del mod">
          <ac:chgData name="Henry Jammes" userId="5f22554b-fd15-4676-8c82-dc6122af2a80" providerId="ADAL" clId="{434111D3-796B-4BB0-A370-070974EB9404}" dt="2023-10-25T22:11:25.139" v="17754"/>
          <ac:grpSpMkLst>
            <pc:docMk/>
            <pc:sldMk cId="2559496989" sldId="2147478685"/>
            <ac:grpSpMk id="48" creationId="{2581A522-6530-88B7-2987-3227C2D2EC22}"/>
          </ac:grpSpMkLst>
        </pc:grpChg>
        <pc:grpChg chg="add del mod">
          <ac:chgData name="Henry Jammes" userId="5f22554b-fd15-4676-8c82-dc6122af2a80" providerId="ADAL" clId="{434111D3-796B-4BB0-A370-070974EB9404}" dt="2023-10-25T22:11:25.139" v="17754"/>
          <ac:grpSpMkLst>
            <pc:docMk/>
            <pc:sldMk cId="2559496989" sldId="2147478685"/>
            <ac:grpSpMk id="52" creationId="{64627058-F46E-2539-A378-92FEB2073E65}"/>
          </ac:grpSpMkLst>
        </pc:grpChg>
        <pc:grpChg chg="add del mod">
          <ac:chgData name="Henry Jammes" userId="5f22554b-fd15-4676-8c82-dc6122af2a80" providerId="ADAL" clId="{434111D3-796B-4BB0-A370-070974EB9404}" dt="2023-10-25T22:11:25.139" v="17754"/>
          <ac:grpSpMkLst>
            <pc:docMk/>
            <pc:sldMk cId="2559496989" sldId="2147478685"/>
            <ac:grpSpMk id="56" creationId="{BABFA7BF-001C-18B1-92AE-BEEA972A86EC}"/>
          </ac:grpSpMkLst>
        </pc:grpChg>
        <pc:grpChg chg="add del mod">
          <ac:chgData name="Henry Jammes" userId="5f22554b-fd15-4676-8c82-dc6122af2a80" providerId="ADAL" clId="{434111D3-796B-4BB0-A370-070974EB9404}" dt="2023-10-25T22:11:25.139" v="17754"/>
          <ac:grpSpMkLst>
            <pc:docMk/>
            <pc:sldMk cId="2559496989" sldId="2147478685"/>
            <ac:grpSpMk id="60" creationId="{29C543A3-FA5D-B3B9-CCCE-CAC9D380286D}"/>
          </ac:grpSpMkLst>
        </pc:grpChg>
        <pc:grpChg chg="add del mod">
          <ac:chgData name="Henry Jammes" userId="5f22554b-fd15-4676-8c82-dc6122af2a80" providerId="ADAL" clId="{434111D3-796B-4BB0-A370-070974EB9404}" dt="2023-10-25T22:11:25.139" v="17754"/>
          <ac:grpSpMkLst>
            <pc:docMk/>
            <pc:sldMk cId="2559496989" sldId="2147478685"/>
            <ac:grpSpMk id="65" creationId="{A73CCE63-F629-D4EE-EF30-43DE2508F0DC}"/>
          </ac:grpSpMkLst>
        </pc:grpChg>
        <pc:grpChg chg="mod">
          <ac:chgData name="Henry Jammes" userId="5f22554b-fd15-4676-8c82-dc6122af2a80" providerId="ADAL" clId="{434111D3-796B-4BB0-A370-070974EB9404}" dt="2023-10-25T22:11:22.568" v="17753"/>
          <ac:grpSpMkLst>
            <pc:docMk/>
            <pc:sldMk cId="2559496989" sldId="2147478685"/>
            <ac:grpSpMk id="68" creationId="{3B3C0EE7-0017-503D-10AC-0259179F49E7}"/>
          </ac:grpSpMkLst>
        </pc:grpChg>
        <pc:grpChg chg="add del mod">
          <ac:chgData name="Henry Jammes" userId="5f22554b-fd15-4676-8c82-dc6122af2a80" providerId="ADAL" clId="{434111D3-796B-4BB0-A370-070974EB9404}" dt="2023-10-25T22:11:25.139" v="17754"/>
          <ac:grpSpMkLst>
            <pc:docMk/>
            <pc:sldMk cId="2559496989" sldId="2147478685"/>
            <ac:grpSpMk id="75" creationId="{313D61E7-718A-DECA-D26D-8DE9926DDCDE}"/>
          </ac:grpSpMkLst>
        </pc:grpChg>
        <pc:grpChg chg="mod">
          <ac:chgData name="Henry Jammes" userId="5f22554b-fd15-4676-8c82-dc6122af2a80" providerId="ADAL" clId="{434111D3-796B-4BB0-A370-070974EB9404}" dt="2023-10-25T22:11:22.568" v="17753"/>
          <ac:grpSpMkLst>
            <pc:docMk/>
            <pc:sldMk cId="2559496989" sldId="2147478685"/>
            <ac:grpSpMk id="77" creationId="{B05C2545-2E13-9182-10A6-61EA6217A437}"/>
          </ac:grpSpMkLst>
        </pc:grpChg>
        <pc:grpChg chg="add mod">
          <ac:chgData name="Henry Jammes" userId="5f22554b-fd15-4676-8c82-dc6122af2a80" providerId="ADAL" clId="{434111D3-796B-4BB0-A370-070974EB9404}" dt="2023-10-25T22:11:25.166" v="17755"/>
          <ac:grpSpMkLst>
            <pc:docMk/>
            <pc:sldMk cId="2559496989" sldId="2147478685"/>
            <ac:grpSpMk id="113" creationId="{F1B0F8CC-77E9-263E-A304-39012ACB19B5}"/>
          </ac:grpSpMkLst>
        </pc:grpChg>
        <pc:grpChg chg="add mod">
          <ac:chgData name="Henry Jammes" userId="5f22554b-fd15-4676-8c82-dc6122af2a80" providerId="ADAL" clId="{434111D3-796B-4BB0-A370-070974EB9404}" dt="2023-10-25T22:11:25.166" v="17755"/>
          <ac:grpSpMkLst>
            <pc:docMk/>
            <pc:sldMk cId="2559496989" sldId="2147478685"/>
            <ac:grpSpMk id="154" creationId="{67771D6B-D91A-C8F0-EE19-7332399E89B1}"/>
          </ac:grpSpMkLst>
        </pc:grpChg>
        <pc:grpChg chg="add mod">
          <ac:chgData name="Henry Jammes" userId="5f22554b-fd15-4676-8c82-dc6122af2a80" providerId="ADAL" clId="{434111D3-796B-4BB0-A370-070974EB9404}" dt="2023-10-25T22:11:25.166" v="17755"/>
          <ac:grpSpMkLst>
            <pc:docMk/>
            <pc:sldMk cId="2559496989" sldId="2147478685"/>
            <ac:grpSpMk id="158" creationId="{C4779DA8-6BB7-3C7D-D328-83777FE60C60}"/>
          </ac:grpSpMkLst>
        </pc:grpChg>
        <pc:grpChg chg="add mod">
          <ac:chgData name="Henry Jammes" userId="5f22554b-fd15-4676-8c82-dc6122af2a80" providerId="ADAL" clId="{434111D3-796B-4BB0-A370-070974EB9404}" dt="2023-10-25T22:11:25.166" v="17755"/>
          <ac:grpSpMkLst>
            <pc:docMk/>
            <pc:sldMk cId="2559496989" sldId="2147478685"/>
            <ac:grpSpMk id="162" creationId="{E2578645-FF85-85C5-31BB-6E1DFB8BAA43}"/>
          </ac:grpSpMkLst>
        </pc:grpChg>
        <pc:grpChg chg="add mod">
          <ac:chgData name="Henry Jammes" userId="5f22554b-fd15-4676-8c82-dc6122af2a80" providerId="ADAL" clId="{434111D3-796B-4BB0-A370-070974EB9404}" dt="2023-10-25T22:11:25.166" v="17755"/>
          <ac:grpSpMkLst>
            <pc:docMk/>
            <pc:sldMk cId="2559496989" sldId="2147478685"/>
            <ac:grpSpMk id="166" creationId="{FBB964E7-F62E-5BF9-EF6C-D3109FDC0DED}"/>
          </ac:grpSpMkLst>
        </pc:grpChg>
        <pc:grpChg chg="add mod">
          <ac:chgData name="Henry Jammes" userId="5f22554b-fd15-4676-8c82-dc6122af2a80" providerId="ADAL" clId="{434111D3-796B-4BB0-A370-070974EB9404}" dt="2023-10-25T22:11:25.166" v="17755"/>
          <ac:grpSpMkLst>
            <pc:docMk/>
            <pc:sldMk cId="2559496989" sldId="2147478685"/>
            <ac:grpSpMk id="171" creationId="{8CFFC553-7073-67EF-6D63-E109898615A4}"/>
          </ac:grpSpMkLst>
        </pc:grpChg>
        <pc:grpChg chg="mod">
          <ac:chgData name="Henry Jammes" userId="5f22554b-fd15-4676-8c82-dc6122af2a80" providerId="ADAL" clId="{434111D3-796B-4BB0-A370-070974EB9404}" dt="2023-10-25T22:11:25.166" v="17755"/>
          <ac:grpSpMkLst>
            <pc:docMk/>
            <pc:sldMk cId="2559496989" sldId="2147478685"/>
            <ac:grpSpMk id="174" creationId="{BE526875-2AF9-6ED1-E729-52CA55B46E3B}"/>
          </ac:grpSpMkLst>
        </pc:grpChg>
        <pc:grpChg chg="add mod">
          <ac:chgData name="Henry Jammes" userId="5f22554b-fd15-4676-8c82-dc6122af2a80" providerId="ADAL" clId="{434111D3-796B-4BB0-A370-070974EB9404}" dt="2023-10-25T22:11:25.166" v="17755"/>
          <ac:grpSpMkLst>
            <pc:docMk/>
            <pc:sldMk cId="2559496989" sldId="2147478685"/>
            <ac:grpSpMk id="181" creationId="{20165DC9-66FC-0257-1009-9B4BD62C211C}"/>
          </ac:grpSpMkLst>
        </pc:grpChg>
        <pc:grpChg chg="mod">
          <ac:chgData name="Henry Jammes" userId="5f22554b-fd15-4676-8c82-dc6122af2a80" providerId="ADAL" clId="{434111D3-796B-4BB0-A370-070974EB9404}" dt="2023-10-25T22:11:25.166" v="17755"/>
          <ac:grpSpMkLst>
            <pc:docMk/>
            <pc:sldMk cId="2559496989" sldId="2147478685"/>
            <ac:grpSpMk id="183" creationId="{5B633B9D-A28D-1C28-E1BE-4B3419355BDF}"/>
          </ac:grpSpMkLst>
        </pc:grpChg>
        <pc:grpChg chg="add mod">
          <ac:chgData name="Henry Jammes" userId="5f22554b-fd15-4676-8c82-dc6122af2a80" providerId="ADAL" clId="{434111D3-796B-4BB0-A370-070974EB9404}" dt="2023-10-25T22:12:12.499" v="17768" actId="14100"/>
          <ac:grpSpMkLst>
            <pc:docMk/>
            <pc:sldMk cId="2559496989" sldId="2147478685"/>
            <ac:grpSpMk id="218" creationId="{44642055-28AF-5275-FB4D-08D93BAC8694}"/>
          </ac:grpSpMkLst>
        </pc:grpChg>
        <pc:picChg chg="mod">
          <ac:chgData name="Henry Jammes" userId="5f22554b-fd15-4676-8c82-dc6122af2a80" providerId="ADAL" clId="{434111D3-796B-4BB0-A370-070974EB9404}" dt="2023-10-25T22:11:22.568" v="17753"/>
          <ac:picMkLst>
            <pc:docMk/>
            <pc:sldMk cId="2559496989" sldId="2147478685"/>
            <ac:picMk id="12" creationId="{C05F9B06-BA04-BC7F-6192-4DCD0A672172}"/>
          </ac:picMkLst>
        </pc:picChg>
        <pc:picChg chg="mod">
          <ac:chgData name="Henry Jammes" userId="5f22554b-fd15-4676-8c82-dc6122af2a80" providerId="ADAL" clId="{434111D3-796B-4BB0-A370-070974EB9404}" dt="2023-10-25T22:11:22.568" v="17753"/>
          <ac:picMkLst>
            <pc:docMk/>
            <pc:sldMk cId="2559496989" sldId="2147478685"/>
            <ac:picMk id="13" creationId="{5AC06437-A1CA-48E4-3382-C2A16E169799}"/>
          </ac:picMkLst>
        </pc:picChg>
        <pc:picChg chg="mod">
          <ac:chgData name="Henry Jammes" userId="5f22554b-fd15-4676-8c82-dc6122af2a80" providerId="ADAL" clId="{434111D3-796B-4BB0-A370-070974EB9404}" dt="2023-10-25T22:11:22.568" v="17753"/>
          <ac:picMkLst>
            <pc:docMk/>
            <pc:sldMk cId="2559496989" sldId="2147478685"/>
            <ac:picMk id="15" creationId="{A73D9D25-0962-2D0D-6137-DEF1386D73BB}"/>
          </ac:picMkLst>
        </pc:picChg>
        <pc:picChg chg="mod">
          <ac:chgData name="Henry Jammes" userId="5f22554b-fd15-4676-8c82-dc6122af2a80" providerId="ADAL" clId="{434111D3-796B-4BB0-A370-070974EB9404}" dt="2023-10-25T22:11:22.568" v="17753"/>
          <ac:picMkLst>
            <pc:docMk/>
            <pc:sldMk cId="2559496989" sldId="2147478685"/>
            <ac:picMk id="16" creationId="{D724E78D-0012-A58A-F58B-0D93A9A5CB60}"/>
          </ac:picMkLst>
        </pc:picChg>
        <pc:picChg chg="add del mod">
          <ac:chgData name="Henry Jammes" userId="5f22554b-fd15-4676-8c82-dc6122af2a80" providerId="ADAL" clId="{434111D3-796B-4BB0-A370-070974EB9404}" dt="2023-10-25T22:11:25.139" v="17754"/>
          <ac:picMkLst>
            <pc:docMk/>
            <pc:sldMk cId="2559496989" sldId="2147478685"/>
            <ac:picMk id="38" creationId="{E6059480-6D1C-9D4A-59FD-B141DE85F768}"/>
          </ac:picMkLst>
        </pc:picChg>
        <pc:picChg chg="add del mod">
          <ac:chgData name="Henry Jammes" userId="5f22554b-fd15-4676-8c82-dc6122af2a80" providerId="ADAL" clId="{434111D3-796B-4BB0-A370-070974EB9404}" dt="2023-10-25T22:11:25.139" v="17754"/>
          <ac:picMkLst>
            <pc:docMk/>
            <pc:sldMk cId="2559496989" sldId="2147478685"/>
            <ac:picMk id="42" creationId="{29FE4CA8-4CC4-35EE-6F9C-AE8CB3E52118}"/>
          </ac:picMkLst>
        </pc:picChg>
        <pc:picChg chg="mod">
          <ac:chgData name="Henry Jammes" userId="5f22554b-fd15-4676-8c82-dc6122af2a80" providerId="ADAL" clId="{434111D3-796B-4BB0-A370-070974EB9404}" dt="2023-10-25T22:11:22.568" v="17753"/>
          <ac:picMkLst>
            <pc:docMk/>
            <pc:sldMk cId="2559496989" sldId="2147478685"/>
            <ac:picMk id="49" creationId="{90B65A06-C452-8EAD-F7F2-3ACDB7470FC9}"/>
          </ac:picMkLst>
        </pc:picChg>
        <pc:picChg chg="mod">
          <ac:chgData name="Henry Jammes" userId="5f22554b-fd15-4676-8c82-dc6122af2a80" providerId="ADAL" clId="{434111D3-796B-4BB0-A370-070974EB9404}" dt="2023-10-25T22:11:22.568" v="17753"/>
          <ac:picMkLst>
            <pc:docMk/>
            <pc:sldMk cId="2559496989" sldId="2147478685"/>
            <ac:picMk id="50" creationId="{AFC2BA1A-8189-5540-2EB0-9725D982393A}"/>
          </ac:picMkLst>
        </pc:picChg>
        <pc:picChg chg="mod">
          <ac:chgData name="Henry Jammes" userId="5f22554b-fd15-4676-8c82-dc6122af2a80" providerId="ADAL" clId="{434111D3-796B-4BB0-A370-070974EB9404}" dt="2023-10-25T22:11:22.568" v="17753"/>
          <ac:picMkLst>
            <pc:docMk/>
            <pc:sldMk cId="2559496989" sldId="2147478685"/>
            <ac:picMk id="51" creationId="{A649BB06-2CF7-81F3-A663-5F871D080F3C}"/>
          </ac:picMkLst>
        </pc:picChg>
        <pc:picChg chg="mod">
          <ac:chgData name="Henry Jammes" userId="5f22554b-fd15-4676-8c82-dc6122af2a80" providerId="ADAL" clId="{434111D3-796B-4BB0-A370-070974EB9404}" dt="2023-10-25T22:11:22.568" v="17753"/>
          <ac:picMkLst>
            <pc:docMk/>
            <pc:sldMk cId="2559496989" sldId="2147478685"/>
            <ac:picMk id="53" creationId="{D149198A-6925-5F75-B24F-67707402F844}"/>
          </ac:picMkLst>
        </pc:picChg>
        <pc:picChg chg="mod">
          <ac:chgData name="Henry Jammes" userId="5f22554b-fd15-4676-8c82-dc6122af2a80" providerId="ADAL" clId="{434111D3-796B-4BB0-A370-070974EB9404}" dt="2023-10-25T22:11:22.568" v="17753"/>
          <ac:picMkLst>
            <pc:docMk/>
            <pc:sldMk cId="2559496989" sldId="2147478685"/>
            <ac:picMk id="54" creationId="{FB90C194-2B73-8037-90CC-E9BDE4301BE1}"/>
          </ac:picMkLst>
        </pc:picChg>
        <pc:picChg chg="mod">
          <ac:chgData name="Henry Jammes" userId="5f22554b-fd15-4676-8c82-dc6122af2a80" providerId="ADAL" clId="{434111D3-796B-4BB0-A370-070974EB9404}" dt="2023-10-25T22:11:22.568" v="17753"/>
          <ac:picMkLst>
            <pc:docMk/>
            <pc:sldMk cId="2559496989" sldId="2147478685"/>
            <ac:picMk id="55" creationId="{7D90B38E-A383-4B3C-BB9E-A556E2125A84}"/>
          </ac:picMkLst>
        </pc:picChg>
        <pc:picChg chg="mod">
          <ac:chgData name="Henry Jammes" userId="5f22554b-fd15-4676-8c82-dc6122af2a80" providerId="ADAL" clId="{434111D3-796B-4BB0-A370-070974EB9404}" dt="2023-10-25T22:11:22.568" v="17753"/>
          <ac:picMkLst>
            <pc:docMk/>
            <pc:sldMk cId="2559496989" sldId="2147478685"/>
            <ac:picMk id="57" creationId="{5676A949-89F8-678C-56B5-EAB5E7A91869}"/>
          </ac:picMkLst>
        </pc:picChg>
        <pc:picChg chg="mod">
          <ac:chgData name="Henry Jammes" userId="5f22554b-fd15-4676-8c82-dc6122af2a80" providerId="ADAL" clId="{434111D3-796B-4BB0-A370-070974EB9404}" dt="2023-10-25T22:11:22.568" v="17753"/>
          <ac:picMkLst>
            <pc:docMk/>
            <pc:sldMk cId="2559496989" sldId="2147478685"/>
            <ac:picMk id="58" creationId="{5F6A573A-EA52-7545-1AD7-102FB6E5C4BC}"/>
          </ac:picMkLst>
        </pc:picChg>
        <pc:picChg chg="mod">
          <ac:chgData name="Henry Jammes" userId="5f22554b-fd15-4676-8c82-dc6122af2a80" providerId="ADAL" clId="{434111D3-796B-4BB0-A370-070974EB9404}" dt="2023-10-25T22:11:22.568" v="17753"/>
          <ac:picMkLst>
            <pc:docMk/>
            <pc:sldMk cId="2559496989" sldId="2147478685"/>
            <ac:picMk id="59" creationId="{F828C8F0-3F7F-F5D6-211F-59915354B56C}"/>
          </ac:picMkLst>
        </pc:picChg>
        <pc:picChg chg="mod">
          <ac:chgData name="Henry Jammes" userId="5f22554b-fd15-4676-8c82-dc6122af2a80" providerId="ADAL" clId="{434111D3-796B-4BB0-A370-070974EB9404}" dt="2023-10-25T22:11:22.568" v="17753"/>
          <ac:picMkLst>
            <pc:docMk/>
            <pc:sldMk cId="2559496989" sldId="2147478685"/>
            <ac:picMk id="61" creationId="{5A1B8E98-EF92-1BDA-2648-708A2C21C9D9}"/>
          </ac:picMkLst>
        </pc:picChg>
        <pc:picChg chg="mod">
          <ac:chgData name="Henry Jammes" userId="5f22554b-fd15-4676-8c82-dc6122af2a80" providerId="ADAL" clId="{434111D3-796B-4BB0-A370-070974EB9404}" dt="2023-10-25T22:11:22.568" v="17753"/>
          <ac:picMkLst>
            <pc:docMk/>
            <pc:sldMk cId="2559496989" sldId="2147478685"/>
            <ac:picMk id="62" creationId="{B54FF7FE-A43E-D524-A1E3-DF7C1EE02E31}"/>
          </ac:picMkLst>
        </pc:picChg>
        <pc:picChg chg="mod">
          <ac:chgData name="Henry Jammes" userId="5f22554b-fd15-4676-8c82-dc6122af2a80" providerId="ADAL" clId="{434111D3-796B-4BB0-A370-070974EB9404}" dt="2023-10-25T22:11:22.568" v="17753"/>
          <ac:picMkLst>
            <pc:docMk/>
            <pc:sldMk cId="2559496989" sldId="2147478685"/>
            <ac:picMk id="63" creationId="{9094B1CA-75FA-A9E1-940A-4E197DB2E411}"/>
          </ac:picMkLst>
        </pc:picChg>
        <pc:picChg chg="mod">
          <ac:chgData name="Henry Jammes" userId="5f22554b-fd15-4676-8c82-dc6122af2a80" providerId="ADAL" clId="{434111D3-796B-4BB0-A370-070974EB9404}" dt="2023-10-25T22:11:22.568" v="17753"/>
          <ac:picMkLst>
            <pc:docMk/>
            <pc:sldMk cId="2559496989" sldId="2147478685"/>
            <ac:picMk id="76" creationId="{6CD81827-CCDA-1AAB-A55B-69F73D343BFA}"/>
          </ac:picMkLst>
        </pc:picChg>
        <pc:picChg chg="add del mod">
          <ac:chgData name="Henry Jammes" userId="5f22554b-fd15-4676-8c82-dc6122af2a80" providerId="ADAL" clId="{434111D3-796B-4BB0-A370-070974EB9404}" dt="2023-10-25T22:11:25.139" v="17754"/>
          <ac:picMkLst>
            <pc:docMk/>
            <pc:sldMk cId="2559496989" sldId="2147478685"/>
            <ac:picMk id="96" creationId="{511AC699-CD5C-E476-6801-78E7173FBB7A}"/>
          </ac:picMkLst>
        </pc:picChg>
        <pc:picChg chg="add del mod">
          <ac:chgData name="Henry Jammes" userId="5f22554b-fd15-4676-8c82-dc6122af2a80" providerId="ADAL" clId="{434111D3-796B-4BB0-A370-070974EB9404}" dt="2023-10-25T22:11:25.139" v="17754"/>
          <ac:picMkLst>
            <pc:docMk/>
            <pc:sldMk cId="2559496989" sldId="2147478685"/>
            <ac:picMk id="97" creationId="{F39CF45A-434C-EA3F-0B75-7B066EEA7FB9}"/>
          </ac:picMkLst>
        </pc:picChg>
        <pc:picChg chg="add del mod">
          <ac:chgData name="Henry Jammes" userId="5f22554b-fd15-4676-8c82-dc6122af2a80" providerId="ADAL" clId="{434111D3-796B-4BB0-A370-070974EB9404}" dt="2023-10-25T22:11:25.139" v="17754"/>
          <ac:picMkLst>
            <pc:docMk/>
            <pc:sldMk cId="2559496989" sldId="2147478685"/>
            <ac:picMk id="99" creationId="{B897AE92-5A6F-EF32-8FE1-115B72E1E30E}"/>
          </ac:picMkLst>
        </pc:picChg>
        <pc:picChg chg="add del mod">
          <ac:chgData name="Henry Jammes" userId="5f22554b-fd15-4676-8c82-dc6122af2a80" providerId="ADAL" clId="{434111D3-796B-4BB0-A370-070974EB9404}" dt="2023-10-25T22:11:25.139" v="17754"/>
          <ac:picMkLst>
            <pc:docMk/>
            <pc:sldMk cId="2559496989" sldId="2147478685"/>
            <ac:picMk id="101" creationId="{0E228ED7-A129-9180-78F0-CB04D9FC5F6C}"/>
          </ac:picMkLst>
        </pc:picChg>
        <pc:picChg chg="add del mod">
          <ac:chgData name="Henry Jammes" userId="5f22554b-fd15-4676-8c82-dc6122af2a80" providerId="ADAL" clId="{434111D3-796B-4BB0-A370-070974EB9404}" dt="2023-10-25T22:11:25.139" v="17754"/>
          <ac:picMkLst>
            <pc:docMk/>
            <pc:sldMk cId="2559496989" sldId="2147478685"/>
            <ac:picMk id="102" creationId="{0EADB184-96EF-3C85-31DD-0C4ACD25B0FC}"/>
          </ac:picMkLst>
        </pc:picChg>
        <pc:picChg chg="add del mod">
          <ac:chgData name="Henry Jammes" userId="5f22554b-fd15-4676-8c82-dc6122af2a80" providerId="ADAL" clId="{434111D3-796B-4BB0-A370-070974EB9404}" dt="2023-10-25T22:11:25.139" v="17754"/>
          <ac:picMkLst>
            <pc:docMk/>
            <pc:sldMk cId="2559496989" sldId="2147478685"/>
            <ac:picMk id="106" creationId="{96DF64F8-8C41-7E78-A36B-84F62152AE33}"/>
          </ac:picMkLst>
        </pc:picChg>
        <pc:picChg chg="add del mod">
          <ac:chgData name="Henry Jammes" userId="5f22554b-fd15-4676-8c82-dc6122af2a80" providerId="ADAL" clId="{434111D3-796B-4BB0-A370-070974EB9404}" dt="2023-10-25T22:11:25.139" v="17754"/>
          <ac:picMkLst>
            <pc:docMk/>
            <pc:sldMk cId="2559496989" sldId="2147478685"/>
            <ac:picMk id="107" creationId="{A27F5797-C6C0-3E47-2BBA-9E51D4782EBF}"/>
          </ac:picMkLst>
        </pc:picChg>
        <pc:picChg chg="add del mod">
          <ac:chgData name="Henry Jammes" userId="5f22554b-fd15-4676-8c82-dc6122af2a80" providerId="ADAL" clId="{434111D3-796B-4BB0-A370-070974EB9404}" dt="2023-10-25T22:11:25.139" v="17754"/>
          <ac:picMkLst>
            <pc:docMk/>
            <pc:sldMk cId="2559496989" sldId="2147478685"/>
            <ac:picMk id="110" creationId="{27D5EC56-578D-EED0-566F-EFFB3D1C3047}"/>
          </ac:picMkLst>
        </pc:picChg>
        <pc:picChg chg="mod">
          <ac:chgData name="Henry Jammes" userId="5f22554b-fd15-4676-8c82-dc6122af2a80" providerId="ADAL" clId="{434111D3-796B-4BB0-A370-070974EB9404}" dt="2023-10-25T22:11:25.166" v="17755"/>
          <ac:picMkLst>
            <pc:docMk/>
            <pc:sldMk cId="2559496989" sldId="2147478685"/>
            <ac:picMk id="118" creationId="{E4C13D13-817C-BFB5-C532-0C13276DC2D4}"/>
          </ac:picMkLst>
        </pc:picChg>
        <pc:picChg chg="mod">
          <ac:chgData name="Henry Jammes" userId="5f22554b-fd15-4676-8c82-dc6122af2a80" providerId="ADAL" clId="{434111D3-796B-4BB0-A370-070974EB9404}" dt="2023-10-25T22:11:25.166" v="17755"/>
          <ac:picMkLst>
            <pc:docMk/>
            <pc:sldMk cId="2559496989" sldId="2147478685"/>
            <ac:picMk id="119" creationId="{A0FC5CB5-3F1D-14C7-75DC-A8F7826E16AD}"/>
          </ac:picMkLst>
        </pc:picChg>
        <pc:picChg chg="mod">
          <ac:chgData name="Henry Jammes" userId="5f22554b-fd15-4676-8c82-dc6122af2a80" providerId="ADAL" clId="{434111D3-796B-4BB0-A370-070974EB9404}" dt="2023-10-25T22:11:25.166" v="17755"/>
          <ac:picMkLst>
            <pc:docMk/>
            <pc:sldMk cId="2559496989" sldId="2147478685"/>
            <ac:picMk id="121" creationId="{A48EAC88-202B-D450-EA22-A9F2ED8024F1}"/>
          </ac:picMkLst>
        </pc:picChg>
        <pc:picChg chg="mod">
          <ac:chgData name="Henry Jammes" userId="5f22554b-fd15-4676-8c82-dc6122af2a80" providerId="ADAL" clId="{434111D3-796B-4BB0-A370-070974EB9404}" dt="2023-10-25T22:11:25.166" v="17755"/>
          <ac:picMkLst>
            <pc:docMk/>
            <pc:sldMk cId="2559496989" sldId="2147478685"/>
            <ac:picMk id="122" creationId="{34CF52EC-DD20-24DB-72B6-F46BDD876089}"/>
          </ac:picMkLst>
        </pc:picChg>
        <pc:picChg chg="add mod">
          <ac:chgData name="Henry Jammes" userId="5f22554b-fd15-4676-8c82-dc6122af2a80" providerId="ADAL" clId="{434111D3-796B-4BB0-A370-070974EB9404}" dt="2023-10-25T22:11:25.166" v="17755"/>
          <ac:picMkLst>
            <pc:docMk/>
            <pc:sldMk cId="2559496989" sldId="2147478685"/>
            <ac:picMk id="144" creationId="{BA4E7CD8-33C8-1E28-93C6-F41F1703A41F}"/>
          </ac:picMkLst>
        </pc:picChg>
        <pc:picChg chg="add mod">
          <ac:chgData name="Henry Jammes" userId="5f22554b-fd15-4676-8c82-dc6122af2a80" providerId="ADAL" clId="{434111D3-796B-4BB0-A370-070974EB9404}" dt="2023-10-25T22:11:25.166" v="17755"/>
          <ac:picMkLst>
            <pc:docMk/>
            <pc:sldMk cId="2559496989" sldId="2147478685"/>
            <ac:picMk id="148" creationId="{8BA44605-80A3-A5E2-DFF1-3B77C7EED8E9}"/>
          </ac:picMkLst>
        </pc:picChg>
        <pc:picChg chg="mod">
          <ac:chgData name="Henry Jammes" userId="5f22554b-fd15-4676-8c82-dc6122af2a80" providerId="ADAL" clId="{434111D3-796B-4BB0-A370-070974EB9404}" dt="2023-10-25T22:11:25.166" v="17755"/>
          <ac:picMkLst>
            <pc:docMk/>
            <pc:sldMk cId="2559496989" sldId="2147478685"/>
            <ac:picMk id="155" creationId="{19C252D3-BFA6-C35D-7D8B-2E17C7BB4B21}"/>
          </ac:picMkLst>
        </pc:picChg>
        <pc:picChg chg="mod">
          <ac:chgData name="Henry Jammes" userId="5f22554b-fd15-4676-8c82-dc6122af2a80" providerId="ADAL" clId="{434111D3-796B-4BB0-A370-070974EB9404}" dt="2023-10-25T22:11:25.166" v="17755"/>
          <ac:picMkLst>
            <pc:docMk/>
            <pc:sldMk cId="2559496989" sldId="2147478685"/>
            <ac:picMk id="156" creationId="{7F906DF3-BD0A-1936-DF3C-779AB0D33DB9}"/>
          </ac:picMkLst>
        </pc:picChg>
        <pc:picChg chg="mod">
          <ac:chgData name="Henry Jammes" userId="5f22554b-fd15-4676-8c82-dc6122af2a80" providerId="ADAL" clId="{434111D3-796B-4BB0-A370-070974EB9404}" dt="2023-10-25T22:11:25.166" v="17755"/>
          <ac:picMkLst>
            <pc:docMk/>
            <pc:sldMk cId="2559496989" sldId="2147478685"/>
            <ac:picMk id="157" creationId="{30DF054A-597A-EE6A-6D9E-0FBBB17371E4}"/>
          </ac:picMkLst>
        </pc:picChg>
        <pc:picChg chg="mod">
          <ac:chgData name="Henry Jammes" userId="5f22554b-fd15-4676-8c82-dc6122af2a80" providerId="ADAL" clId="{434111D3-796B-4BB0-A370-070974EB9404}" dt="2023-10-25T22:11:25.166" v="17755"/>
          <ac:picMkLst>
            <pc:docMk/>
            <pc:sldMk cId="2559496989" sldId="2147478685"/>
            <ac:picMk id="159" creationId="{DF5D8173-8009-9B55-CAC5-4E25A610D8BB}"/>
          </ac:picMkLst>
        </pc:picChg>
        <pc:picChg chg="mod">
          <ac:chgData name="Henry Jammes" userId="5f22554b-fd15-4676-8c82-dc6122af2a80" providerId="ADAL" clId="{434111D3-796B-4BB0-A370-070974EB9404}" dt="2023-10-25T22:11:25.166" v="17755"/>
          <ac:picMkLst>
            <pc:docMk/>
            <pc:sldMk cId="2559496989" sldId="2147478685"/>
            <ac:picMk id="160" creationId="{09003BF1-BFB0-252C-FF61-F7CF9920C9FA}"/>
          </ac:picMkLst>
        </pc:picChg>
        <pc:picChg chg="mod">
          <ac:chgData name="Henry Jammes" userId="5f22554b-fd15-4676-8c82-dc6122af2a80" providerId="ADAL" clId="{434111D3-796B-4BB0-A370-070974EB9404}" dt="2023-10-25T22:11:25.166" v="17755"/>
          <ac:picMkLst>
            <pc:docMk/>
            <pc:sldMk cId="2559496989" sldId="2147478685"/>
            <ac:picMk id="161" creationId="{D3BEC309-C7FC-4FCB-EA94-94D1178AD935}"/>
          </ac:picMkLst>
        </pc:picChg>
        <pc:picChg chg="mod">
          <ac:chgData name="Henry Jammes" userId="5f22554b-fd15-4676-8c82-dc6122af2a80" providerId="ADAL" clId="{434111D3-796B-4BB0-A370-070974EB9404}" dt="2023-10-25T22:11:25.166" v="17755"/>
          <ac:picMkLst>
            <pc:docMk/>
            <pc:sldMk cId="2559496989" sldId="2147478685"/>
            <ac:picMk id="163" creationId="{3F6646EA-7D59-4543-1802-572B5E1FF182}"/>
          </ac:picMkLst>
        </pc:picChg>
        <pc:picChg chg="mod">
          <ac:chgData name="Henry Jammes" userId="5f22554b-fd15-4676-8c82-dc6122af2a80" providerId="ADAL" clId="{434111D3-796B-4BB0-A370-070974EB9404}" dt="2023-10-25T22:11:25.166" v="17755"/>
          <ac:picMkLst>
            <pc:docMk/>
            <pc:sldMk cId="2559496989" sldId="2147478685"/>
            <ac:picMk id="164" creationId="{9FE29AB5-3666-7682-308B-B8BC3C353CD0}"/>
          </ac:picMkLst>
        </pc:picChg>
        <pc:picChg chg="mod">
          <ac:chgData name="Henry Jammes" userId="5f22554b-fd15-4676-8c82-dc6122af2a80" providerId="ADAL" clId="{434111D3-796B-4BB0-A370-070974EB9404}" dt="2023-10-25T22:11:25.166" v="17755"/>
          <ac:picMkLst>
            <pc:docMk/>
            <pc:sldMk cId="2559496989" sldId="2147478685"/>
            <ac:picMk id="165" creationId="{615AE323-52C7-9438-9152-80ED958650C2}"/>
          </ac:picMkLst>
        </pc:picChg>
        <pc:picChg chg="mod">
          <ac:chgData name="Henry Jammes" userId="5f22554b-fd15-4676-8c82-dc6122af2a80" providerId="ADAL" clId="{434111D3-796B-4BB0-A370-070974EB9404}" dt="2023-10-25T22:11:25.166" v="17755"/>
          <ac:picMkLst>
            <pc:docMk/>
            <pc:sldMk cId="2559496989" sldId="2147478685"/>
            <ac:picMk id="167" creationId="{53E926DC-18B8-A8A2-94E5-D64CF315E3BE}"/>
          </ac:picMkLst>
        </pc:picChg>
        <pc:picChg chg="mod">
          <ac:chgData name="Henry Jammes" userId="5f22554b-fd15-4676-8c82-dc6122af2a80" providerId="ADAL" clId="{434111D3-796B-4BB0-A370-070974EB9404}" dt="2023-10-25T22:11:25.166" v="17755"/>
          <ac:picMkLst>
            <pc:docMk/>
            <pc:sldMk cId="2559496989" sldId="2147478685"/>
            <ac:picMk id="168" creationId="{994C0983-A5D1-BD78-785A-5670E01EC552}"/>
          </ac:picMkLst>
        </pc:picChg>
        <pc:picChg chg="mod">
          <ac:chgData name="Henry Jammes" userId="5f22554b-fd15-4676-8c82-dc6122af2a80" providerId="ADAL" clId="{434111D3-796B-4BB0-A370-070974EB9404}" dt="2023-10-25T22:11:25.166" v="17755"/>
          <ac:picMkLst>
            <pc:docMk/>
            <pc:sldMk cId="2559496989" sldId="2147478685"/>
            <ac:picMk id="169" creationId="{D155A5A1-EBC4-6FEA-04F0-9E2B095D919B}"/>
          </ac:picMkLst>
        </pc:picChg>
        <pc:picChg chg="mod">
          <ac:chgData name="Henry Jammes" userId="5f22554b-fd15-4676-8c82-dc6122af2a80" providerId="ADAL" clId="{434111D3-796B-4BB0-A370-070974EB9404}" dt="2023-10-25T22:11:25.166" v="17755"/>
          <ac:picMkLst>
            <pc:docMk/>
            <pc:sldMk cId="2559496989" sldId="2147478685"/>
            <ac:picMk id="182" creationId="{C50071E8-0144-80F8-D191-36A9C105D76C}"/>
          </ac:picMkLst>
        </pc:picChg>
        <pc:picChg chg="add mod">
          <ac:chgData name="Henry Jammes" userId="5f22554b-fd15-4676-8c82-dc6122af2a80" providerId="ADAL" clId="{434111D3-796B-4BB0-A370-070974EB9404}" dt="2023-10-25T22:11:25.166" v="17755"/>
          <ac:picMkLst>
            <pc:docMk/>
            <pc:sldMk cId="2559496989" sldId="2147478685"/>
            <ac:picMk id="202" creationId="{7D84DA04-8126-9406-355E-B1304F4D5A56}"/>
          </ac:picMkLst>
        </pc:picChg>
        <pc:picChg chg="add mod">
          <ac:chgData name="Henry Jammes" userId="5f22554b-fd15-4676-8c82-dc6122af2a80" providerId="ADAL" clId="{434111D3-796B-4BB0-A370-070974EB9404}" dt="2023-10-25T22:11:25.166" v="17755"/>
          <ac:picMkLst>
            <pc:docMk/>
            <pc:sldMk cId="2559496989" sldId="2147478685"/>
            <ac:picMk id="203" creationId="{66AE1BF7-EF53-4E40-8F2A-BE76595859AA}"/>
          </ac:picMkLst>
        </pc:picChg>
        <pc:picChg chg="add mod">
          <ac:chgData name="Henry Jammes" userId="5f22554b-fd15-4676-8c82-dc6122af2a80" providerId="ADAL" clId="{434111D3-796B-4BB0-A370-070974EB9404}" dt="2023-10-25T22:11:25.166" v="17755"/>
          <ac:picMkLst>
            <pc:docMk/>
            <pc:sldMk cId="2559496989" sldId="2147478685"/>
            <ac:picMk id="205" creationId="{55EA1418-D7B1-0511-9D79-AE43331EE7BB}"/>
          </ac:picMkLst>
        </pc:picChg>
        <pc:picChg chg="add mod">
          <ac:chgData name="Henry Jammes" userId="5f22554b-fd15-4676-8c82-dc6122af2a80" providerId="ADAL" clId="{434111D3-796B-4BB0-A370-070974EB9404}" dt="2023-10-25T22:11:25.166" v="17755"/>
          <ac:picMkLst>
            <pc:docMk/>
            <pc:sldMk cId="2559496989" sldId="2147478685"/>
            <ac:picMk id="207" creationId="{2FAD4A95-A17F-FDCE-E9EC-ABE6B5AB61E9}"/>
          </ac:picMkLst>
        </pc:picChg>
        <pc:picChg chg="add mod">
          <ac:chgData name="Henry Jammes" userId="5f22554b-fd15-4676-8c82-dc6122af2a80" providerId="ADAL" clId="{434111D3-796B-4BB0-A370-070974EB9404}" dt="2023-10-25T22:11:25.166" v="17755"/>
          <ac:picMkLst>
            <pc:docMk/>
            <pc:sldMk cId="2559496989" sldId="2147478685"/>
            <ac:picMk id="208" creationId="{367EF4BF-2607-8AFF-178D-2B7A221B3FD1}"/>
          </ac:picMkLst>
        </pc:picChg>
        <pc:picChg chg="add mod">
          <ac:chgData name="Henry Jammes" userId="5f22554b-fd15-4676-8c82-dc6122af2a80" providerId="ADAL" clId="{434111D3-796B-4BB0-A370-070974EB9404}" dt="2023-10-25T22:11:25.166" v="17755"/>
          <ac:picMkLst>
            <pc:docMk/>
            <pc:sldMk cId="2559496989" sldId="2147478685"/>
            <ac:picMk id="212" creationId="{76AA0CB4-C4CA-5828-5D11-4E6DA29E01E9}"/>
          </ac:picMkLst>
        </pc:picChg>
        <pc:picChg chg="add mod">
          <ac:chgData name="Henry Jammes" userId="5f22554b-fd15-4676-8c82-dc6122af2a80" providerId="ADAL" clId="{434111D3-796B-4BB0-A370-070974EB9404}" dt="2023-10-25T22:11:25.166" v="17755"/>
          <ac:picMkLst>
            <pc:docMk/>
            <pc:sldMk cId="2559496989" sldId="2147478685"/>
            <ac:picMk id="213" creationId="{5AC24613-A1C4-1283-2152-D82445C8FA8C}"/>
          </ac:picMkLst>
        </pc:picChg>
        <pc:picChg chg="add mod">
          <ac:chgData name="Henry Jammes" userId="5f22554b-fd15-4676-8c82-dc6122af2a80" providerId="ADAL" clId="{434111D3-796B-4BB0-A370-070974EB9404}" dt="2023-10-25T22:11:25.166" v="17755"/>
          <ac:picMkLst>
            <pc:docMk/>
            <pc:sldMk cId="2559496989" sldId="2147478685"/>
            <ac:picMk id="216" creationId="{C47B7466-C187-0FA8-F773-6FF524A581B9}"/>
          </ac:picMkLst>
        </pc:picChg>
        <pc:cxnChg chg="add del mod">
          <ac:chgData name="Henry Jammes" userId="5f22554b-fd15-4676-8c82-dc6122af2a80" providerId="ADAL" clId="{434111D3-796B-4BB0-A370-070974EB9404}" dt="2023-10-25T22:11:25.139" v="17754"/>
          <ac:cxnSpMkLst>
            <pc:docMk/>
            <pc:sldMk cId="2559496989" sldId="2147478685"/>
            <ac:cxnSpMk id="18" creationId="{AE0FDC8D-FD7A-886C-FD37-11E677DC5F82}"/>
          </ac:cxnSpMkLst>
        </pc:cxnChg>
        <pc:cxnChg chg="add del mod">
          <ac:chgData name="Henry Jammes" userId="5f22554b-fd15-4676-8c82-dc6122af2a80" providerId="ADAL" clId="{434111D3-796B-4BB0-A370-070974EB9404}" dt="2023-10-25T22:11:25.139" v="17754"/>
          <ac:cxnSpMkLst>
            <pc:docMk/>
            <pc:sldMk cId="2559496989" sldId="2147478685"/>
            <ac:cxnSpMk id="19" creationId="{8C97901D-AB98-838E-B8BD-5426D372ED58}"/>
          </ac:cxnSpMkLst>
        </pc:cxnChg>
        <pc:cxnChg chg="add del mod">
          <ac:chgData name="Henry Jammes" userId="5f22554b-fd15-4676-8c82-dc6122af2a80" providerId="ADAL" clId="{434111D3-796B-4BB0-A370-070974EB9404}" dt="2023-10-25T22:11:25.139" v="17754"/>
          <ac:cxnSpMkLst>
            <pc:docMk/>
            <pc:sldMk cId="2559496989" sldId="2147478685"/>
            <ac:cxnSpMk id="39" creationId="{B3BBE0B3-4CAC-A12A-0E5E-4BCB84C45224}"/>
          </ac:cxnSpMkLst>
        </pc:cxnChg>
        <pc:cxnChg chg="add del mod">
          <ac:chgData name="Henry Jammes" userId="5f22554b-fd15-4676-8c82-dc6122af2a80" providerId="ADAL" clId="{434111D3-796B-4BB0-A370-070974EB9404}" dt="2023-10-25T22:11:25.139" v="17754"/>
          <ac:cxnSpMkLst>
            <pc:docMk/>
            <pc:sldMk cId="2559496989" sldId="2147478685"/>
            <ac:cxnSpMk id="40" creationId="{BF18D8E2-B53E-AC48-4FCB-9D3574CAE650}"/>
          </ac:cxnSpMkLst>
        </pc:cxnChg>
        <pc:cxnChg chg="add del mod">
          <ac:chgData name="Henry Jammes" userId="5f22554b-fd15-4676-8c82-dc6122af2a80" providerId="ADAL" clId="{434111D3-796B-4BB0-A370-070974EB9404}" dt="2023-10-25T22:11:25.139" v="17754"/>
          <ac:cxnSpMkLst>
            <pc:docMk/>
            <pc:sldMk cId="2559496989" sldId="2147478685"/>
            <ac:cxnSpMk id="43" creationId="{7DEEC1FA-3B36-E702-9906-F5AE31B97564}"/>
          </ac:cxnSpMkLst>
        </pc:cxnChg>
        <pc:cxnChg chg="add del mod">
          <ac:chgData name="Henry Jammes" userId="5f22554b-fd15-4676-8c82-dc6122af2a80" providerId="ADAL" clId="{434111D3-796B-4BB0-A370-070974EB9404}" dt="2023-10-25T22:11:25.139" v="17754"/>
          <ac:cxnSpMkLst>
            <pc:docMk/>
            <pc:sldMk cId="2559496989" sldId="2147478685"/>
            <ac:cxnSpMk id="44" creationId="{A50C4FA0-8491-6B25-0CA4-DC4A28F3ED41}"/>
          </ac:cxnSpMkLst>
        </pc:cxnChg>
        <pc:cxnChg chg="add del mod">
          <ac:chgData name="Henry Jammes" userId="5f22554b-fd15-4676-8c82-dc6122af2a80" providerId="ADAL" clId="{434111D3-796B-4BB0-A370-070974EB9404}" dt="2023-10-25T22:11:25.139" v="17754"/>
          <ac:cxnSpMkLst>
            <pc:docMk/>
            <pc:sldMk cId="2559496989" sldId="2147478685"/>
            <ac:cxnSpMk id="45" creationId="{43A36A4B-2A09-BD18-F600-75925DD75297}"/>
          </ac:cxnSpMkLst>
        </pc:cxnChg>
        <pc:cxnChg chg="mod">
          <ac:chgData name="Henry Jammes" userId="5f22554b-fd15-4676-8c82-dc6122af2a80" providerId="ADAL" clId="{434111D3-796B-4BB0-A370-070974EB9404}" dt="2023-10-25T22:11:22.568" v="17753"/>
          <ac:cxnSpMkLst>
            <pc:docMk/>
            <pc:sldMk cId="2559496989" sldId="2147478685"/>
            <ac:cxnSpMk id="73" creationId="{0017FC2D-C578-6646-ADF6-C45BED4C88C4}"/>
          </ac:cxnSpMkLst>
        </pc:cxnChg>
        <pc:cxnChg chg="add del mod">
          <ac:chgData name="Henry Jammes" userId="5f22554b-fd15-4676-8c82-dc6122af2a80" providerId="ADAL" clId="{434111D3-796B-4BB0-A370-070974EB9404}" dt="2023-10-25T22:11:25.139" v="17754"/>
          <ac:cxnSpMkLst>
            <pc:docMk/>
            <pc:sldMk cId="2559496989" sldId="2147478685"/>
            <ac:cxnSpMk id="74" creationId="{113BA89E-39EE-876E-19D3-8D4560A8F55C}"/>
          </ac:cxnSpMkLst>
        </pc:cxnChg>
        <pc:cxnChg chg="mod">
          <ac:chgData name="Henry Jammes" userId="5f22554b-fd15-4676-8c82-dc6122af2a80" providerId="ADAL" clId="{434111D3-796B-4BB0-A370-070974EB9404}" dt="2023-10-25T22:11:22.568" v="17753"/>
          <ac:cxnSpMkLst>
            <pc:docMk/>
            <pc:sldMk cId="2559496989" sldId="2147478685"/>
            <ac:cxnSpMk id="80" creationId="{439E25F3-DBF9-A246-00FE-8E3EE8430216}"/>
          </ac:cxnSpMkLst>
        </pc:cxnChg>
        <pc:cxnChg chg="mod">
          <ac:chgData name="Henry Jammes" userId="5f22554b-fd15-4676-8c82-dc6122af2a80" providerId="ADAL" clId="{434111D3-796B-4BB0-A370-070974EB9404}" dt="2023-10-25T22:11:22.568" v="17753"/>
          <ac:cxnSpMkLst>
            <pc:docMk/>
            <pc:sldMk cId="2559496989" sldId="2147478685"/>
            <ac:cxnSpMk id="81" creationId="{3A7A6937-3434-5267-E269-A4DC5000E3DB}"/>
          </ac:cxnSpMkLst>
        </pc:cxnChg>
        <pc:cxnChg chg="mod">
          <ac:chgData name="Henry Jammes" userId="5f22554b-fd15-4676-8c82-dc6122af2a80" providerId="ADAL" clId="{434111D3-796B-4BB0-A370-070974EB9404}" dt="2023-10-25T22:11:22.568" v="17753"/>
          <ac:cxnSpMkLst>
            <pc:docMk/>
            <pc:sldMk cId="2559496989" sldId="2147478685"/>
            <ac:cxnSpMk id="82" creationId="{F4054528-8B1F-AC5C-5371-008959EE674E}"/>
          </ac:cxnSpMkLst>
        </pc:cxnChg>
        <pc:cxnChg chg="mod">
          <ac:chgData name="Henry Jammes" userId="5f22554b-fd15-4676-8c82-dc6122af2a80" providerId="ADAL" clId="{434111D3-796B-4BB0-A370-070974EB9404}" dt="2023-10-25T22:11:22.568" v="17753"/>
          <ac:cxnSpMkLst>
            <pc:docMk/>
            <pc:sldMk cId="2559496989" sldId="2147478685"/>
            <ac:cxnSpMk id="83" creationId="{51AE1867-BBE7-B649-AEA0-152BDB1F917D}"/>
          </ac:cxnSpMkLst>
        </pc:cxnChg>
        <pc:cxnChg chg="mod">
          <ac:chgData name="Henry Jammes" userId="5f22554b-fd15-4676-8c82-dc6122af2a80" providerId="ADAL" clId="{434111D3-796B-4BB0-A370-070974EB9404}" dt="2023-10-25T22:11:22.568" v="17753"/>
          <ac:cxnSpMkLst>
            <pc:docMk/>
            <pc:sldMk cId="2559496989" sldId="2147478685"/>
            <ac:cxnSpMk id="94" creationId="{5EA654FB-78F3-A5BD-CDE5-8391AC3DC0B8}"/>
          </ac:cxnSpMkLst>
        </pc:cxnChg>
        <pc:cxnChg chg="mod">
          <ac:chgData name="Henry Jammes" userId="5f22554b-fd15-4676-8c82-dc6122af2a80" providerId="ADAL" clId="{434111D3-796B-4BB0-A370-070974EB9404}" dt="2023-10-25T22:11:22.568" v="17753"/>
          <ac:cxnSpMkLst>
            <pc:docMk/>
            <pc:sldMk cId="2559496989" sldId="2147478685"/>
            <ac:cxnSpMk id="95" creationId="{3DA8C811-BF1E-759B-FDBB-2DD40FF46ADD}"/>
          </ac:cxnSpMkLst>
        </pc:cxnChg>
        <pc:cxnChg chg="add del mod">
          <ac:chgData name="Henry Jammes" userId="5f22554b-fd15-4676-8c82-dc6122af2a80" providerId="ADAL" clId="{434111D3-796B-4BB0-A370-070974EB9404}" dt="2023-10-25T22:11:25.139" v="17754"/>
          <ac:cxnSpMkLst>
            <pc:docMk/>
            <pc:sldMk cId="2559496989" sldId="2147478685"/>
            <ac:cxnSpMk id="100" creationId="{E41BCF6B-E69D-41B1-4832-38EF4AEA4675}"/>
          </ac:cxnSpMkLst>
        </pc:cxnChg>
        <pc:cxnChg chg="add del mod">
          <ac:chgData name="Henry Jammes" userId="5f22554b-fd15-4676-8c82-dc6122af2a80" providerId="ADAL" clId="{434111D3-796B-4BB0-A370-070974EB9404}" dt="2023-10-25T22:11:25.139" v="17754"/>
          <ac:cxnSpMkLst>
            <pc:docMk/>
            <pc:sldMk cId="2559496989" sldId="2147478685"/>
            <ac:cxnSpMk id="103" creationId="{71FD7B38-1016-A0F9-E46F-EB254861251A}"/>
          </ac:cxnSpMkLst>
        </pc:cxnChg>
        <pc:cxnChg chg="add del mod">
          <ac:chgData name="Henry Jammes" userId="5f22554b-fd15-4676-8c82-dc6122af2a80" providerId="ADAL" clId="{434111D3-796B-4BB0-A370-070974EB9404}" dt="2023-10-25T22:11:25.139" v="17754"/>
          <ac:cxnSpMkLst>
            <pc:docMk/>
            <pc:sldMk cId="2559496989" sldId="2147478685"/>
            <ac:cxnSpMk id="104" creationId="{ED98B9D8-EEAE-B311-6533-FD19C5FAA986}"/>
          </ac:cxnSpMkLst>
        </pc:cxnChg>
        <pc:cxnChg chg="add del mod">
          <ac:chgData name="Henry Jammes" userId="5f22554b-fd15-4676-8c82-dc6122af2a80" providerId="ADAL" clId="{434111D3-796B-4BB0-A370-070974EB9404}" dt="2023-10-25T22:11:25.139" v="17754"/>
          <ac:cxnSpMkLst>
            <pc:docMk/>
            <pc:sldMk cId="2559496989" sldId="2147478685"/>
            <ac:cxnSpMk id="105" creationId="{1F36B878-9A5D-CF14-0E13-C749B12CE716}"/>
          </ac:cxnSpMkLst>
        </pc:cxnChg>
        <pc:cxnChg chg="add del mod">
          <ac:chgData name="Henry Jammes" userId="5f22554b-fd15-4676-8c82-dc6122af2a80" providerId="ADAL" clId="{434111D3-796B-4BB0-A370-070974EB9404}" dt="2023-10-25T22:11:25.139" v="17754"/>
          <ac:cxnSpMkLst>
            <pc:docMk/>
            <pc:sldMk cId="2559496989" sldId="2147478685"/>
            <ac:cxnSpMk id="109" creationId="{FEB267D9-3362-57B3-C666-DA91D343F18C}"/>
          </ac:cxnSpMkLst>
        </pc:cxnChg>
        <pc:cxnChg chg="add mod">
          <ac:chgData name="Henry Jammes" userId="5f22554b-fd15-4676-8c82-dc6122af2a80" providerId="ADAL" clId="{434111D3-796B-4BB0-A370-070974EB9404}" dt="2023-10-25T22:11:25.166" v="17755"/>
          <ac:cxnSpMkLst>
            <pc:docMk/>
            <pc:sldMk cId="2559496989" sldId="2147478685"/>
            <ac:cxnSpMk id="124" creationId="{4DF5A428-B120-C038-8B82-E06F99086443}"/>
          </ac:cxnSpMkLst>
        </pc:cxnChg>
        <pc:cxnChg chg="add mod">
          <ac:chgData name="Henry Jammes" userId="5f22554b-fd15-4676-8c82-dc6122af2a80" providerId="ADAL" clId="{434111D3-796B-4BB0-A370-070974EB9404}" dt="2023-10-25T22:12:11.597" v="17766" actId="404"/>
          <ac:cxnSpMkLst>
            <pc:docMk/>
            <pc:sldMk cId="2559496989" sldId="2147478685"/>
            <ac:cxnSpMk id="125" creationId="{4B491F73-980A-C6FC-F02E-E1EBB3124CDA}"/>
          </ac:cxnSpMkLst>
        </pc:cxnChg>
        <pc:cxnChg chg="add mod">
          <ac:chgData name="Henry Jammes" userId="5f22554b-fd15-4676-8c82-dc6122af2a80" providerId="ADAL" clId="{434111D3-796B-4BB0-A370-070974EB9404}" dt="2023-10-25T22:12:11.597" v="17766" actId="404"/>
          <ac:cxnSpMkLst>
            <pc:docMk/>
            <pc:sldMk cId="2559496989" sldId="2147478685"/>
            <ac:cxnSpMk id="145" creationId="{B815B397-77A6-8262-2E68-A2E8C428DAE3}"/>
          </ac:cxnSpMkLst>
        </pc:cxnChg>
        <pc:cxnChg chg="add mod">
          <ac:chgData name="Henry Jammes" userId="5f22554b-fd15-4676-8c82-dc6122af2a80" providerId="ADAL" clId="{434111D3-796B-4BB0-A370-070974EB9404}" dt="2023-10-25T22:11:25.166" v="17755"/>
          <ac:cxnSpMkLst>
            <pc:docMk/>
            <pc:sldMk cId="2559496989" sldId="2147478685"/>
            <ac:cxnSpMk id="146" creationId="{103C0C76-CB2E-AB4B-D5E6-B78363994F85}"/>
          </ac:cxnSpMkLst>
        </pc:cxnChg>
        <pc:cxnChg chg="add mod">
          <ac:chgData name="Henry Jammes" userId="5f22554b-fd15-4676-8c82-dc6122af2a80" providerId="ADAL" clId="{434111D3-796B-4BB0-A370-070974EB9404}" dt="2023-10-25T22:12:11.597" v="17766" actId="404"/>
          <ac:cxnSpMkLst>
            <pc:docMk/>
            <pc:sldMk cId="2559496989" sldId="2147478685"/>
            <ac:cxnSpMk id="149" creationId="{E94DDEF8-A62E-95D0-6854-2B1B1525CA2C}"/>
          </ac:cxnSpMkLst>
        </pc:cxnChg>
        <pc:cxnChg chg="add mod">
          <ac:chgData name="Henry Jammes" userId="5f22554b-fd15-4676-8c82-dc6122af2a80" providerId="ADAL" clId="{434111D3-796B-4BB0-A370-070974EB9404}" dt="2023-10-25T22:12:11.597" v="17766" actId="404"/>
          <ac:cxnSpMkLst>
            <pc:docMk/>
            <pc:sldMk cId="2559496989" sldId="2147478685"/>
            <ac:cxnSpMk id="150" creationId="{51DD77E8-C82B-8107-7A80-50ADD3CD1033}"/>
          </ac:cxnSpMkLst>
        </pc:cxnChg>
        <pc:cxnChg chg="add mod">
          <ac:chgData name="Henry Jammes" userId="5f22554b-fd15-4676-8c82-dc6122af2a80" providerId="ADAL" clId="{434111D3-796B-4BB0-A370-070974EB9404}" dt="2023-10-25T22:12:11.597" v="17766" actId="404"/>
          <ac:cxnSpMkLst>
            <pc:docMk/>
            <pc:sldMk cId="2559496989" sldId="2147478685"/>
            <ac:cxnSpMk id="151" creationId="{5B240837-92AE-6728-C569-BE78A82DF15C}"/>
          </ac:cxnSpMkLst>
        </pc:cxnChg>
        <pc:cxnChg chg="mod">
          <ac:chgData name="Henry Jammes" userId="5f22554b-fd15-4676-8c82-dc6122af2a80" providerId="ADAL" clId="{434111D3-796B-4BB0-A370-070974EB9404}" dt="2023-10-25T22:11:25.166" v="17755"/>
          <ac:cxnSpMkLst>
            <pc:docMk/>
            <pc:sldMk cId="2559496989" sldId="2147478685"/>
            <ac:cxnSpMk id="179" creationId="{C2C53A57-8874-A83B-5265-A23AF2486C9C}"/>
          </ac:cxnSpMkLst>
        </pc:cxnChg>
        <pc:cxnChg chg="add mod">
          <ac:chgData name="Henry Jammes" userId="5f22554b-fd15-4676-8c82-dc6122af2a80" providerId="ADAL" clId="{434111D3-796B-4BB0-A370-070974EB9404}" dt="2023-10-25T22:11:25.166" v="17755"/>
          <ac:cxnSpMkLst>
            <pc:docMk/>
            <pc:sldMk cId="2559496989" sldId="2147478685"/>
            <ac:cxnSpMk id="180" creationId="{7101D7F4-2F9B-7038-8544-3BD89406F55D}"/>
          </ac:cxnSpMkLst>
        </pc:cxnChg>
        <pc:cxnChg chg="mod">
          <ac:chgData name="Henry Jammes" userId="5f22554b-fd15-4676-8c82-dc6122af2a80" providerId="ADAL" clId="{434111D3-796B-4BB0-A370-070974EB9404}" dt="2023-10-25T22:12:11.597" v="17766" actId="404"/>
          <ac:cxnSpMkLst>
            <pc:docMk/>
            <pc:sldMk cId="2559496989" sldId="2147478685"/>
            <ac:cxnSpMk id="186" creationId="{81D5FB01-593B-EC74-EBAB-CFF7BD05ECB9}"/>
          </ac:cxnSpMkLst>
        </pc:cxnChg>
        <pc:cxnChg chg="mod">
          <ac:chgData name="Henry Jammes" userId="5f22554b-fd15-4676-8c82-dc6122af2a80" providerId="ADAL" clId="{434111D3-796B-4BB0-A370-070974EB9404}" dt="2023-10-25T22:12:11.597" v="17766" actId="404"/>
          <ac:cxnSpMkLst>
            <pc:docMk/>
            <pc:sldMk cId="2559496989" sldId="2147478685"/>
            <ac:cxnSpMk id="187" creationId="{6FC0C699-737C-2B04-5E05-D2F5863C52D1}"/>
          </ac:cxnSpMkLst>
        </pc:cxnChg>
        <pc:cxnChg chg="mod">
          <ac:chgData name="Henry Jammes" userId="5f22554b-fd15-4676-8c82-dc6122af2a80" providerId="ADAL" clId="{434111D3-796B-4BB0-A370-070974EB9404}" dt="2023-10-25T22:12:11.597" v="17766" actId="404"/>
          <ac:cxnSpMkLst>
            <pc:docMk/>
            <pc:sldMk cId="2559496989" sldId="2147478685"/>
            <ac:cxnSpMk id="188" creationId="{49F9A8E9-D2FE-9618-A430-1C77502C8474}"/>
          </ac:cxnSpMkLst>
        </pc:cxnChg>
        <pc:cxnChg chg="mod">
          <ac:chgData name="Henry Jammes" userId="5f22554b-fd15-4676-8c82-dc6122af2a80" providerId="ADAL" clId="{434111D3-796B-4BB0-A370-070974EB9404}" dt="2023-10-25T22:12:11.597" v="17766" actId="404"/>
          <ac:cxnSpMkLst>
            <pc:docMk/>
            <pc:sldMk cId="2559496989" sldId="2147478685"/>
            <ac:cxnSpMk id="189" creationId="{117D1FA7-A43B-6789-F3F8-2C1AD25A5B7E}"/>
          </ac:cxnSpMkLst>
        </pc:cxnChg>
        <pc:cxnChg chg="mod">
          <ac:chgData name="Henry Jammes" userId="5f22554b-fd15-4676-8c82-dc6122af2a80" providerId="ADAL" clId="{434111D3-796B-4BB0-A370-070974EB9404}" dt="2023-10-25T22:12:11.597" v="17766" actId="404"/>
          <ac:cxnSpMkLst>
            <pc:docMk/>
            <pc:sldMk cId="2559496989" sldId="2147478685"/>
            <ac:cxnSpMk id="200" creationId="{93A4EE8E-55CB-1056-054B-F4BF2F53213A}"/>
          </ac:cxnSpMkLst>
        </pc:cxnChg>
        <pc:cxnChg chg="mod">
          <ac:chgData name="Henry Jammes" userId="5f22554b-fd15-4676-8c82-dc6122af2a80" providerId="ADAL" clId="{434111D3-796B-4BB0-A370-070974EB9404}" dt="2023-10-25T22:12:11.597" v="17766" actId="404"/>
          <ac:cxnSpMkLst>
            <pc:docMk/>
            <pc:sldMk cId="2559496989" sldId="2147478685"/>
            <ac:cxnSpMk id="201" creationId="{2AF38BC6-1E0F-78A3-BD64-7A5C5F86C1C8}"/>
          </ac:cxnSpMkLst>
        </pc:cxnChg>
        <pc:cxnChg chg="add mod">
          <ac:chgData name="Henry Jammes" userId="5f22554b-fd15-4676-8c82-dc6122af2a80" providerId="ADAL" clId="{434111D3-796B-4BB0-A370-070974EB9404}" dt="2023-10-25T22:12:11.597" v="17766" actId="404"/>
          <ac:cxnSpMkLst>
            <pc:docMk/>
            <pc:sldMk cId="2559496989" sldId="2147478685"/>
            <ac:cxnSpMk id="206" creationId="{7A279F19-CD56-B9ED-23D3-4976A094C826}"/>
          </ac:cxnSpMkLst>
        </pc:cxnChg>
        <pc:cxnChg chg="add mod">
          <ac:chgData name="Henry Jammes" userId="5f22554b-fd15-4676-8c82-dc6122af2a80" providerId="ADAL" clId="{434111D3-796B-4BB0-A370-070974EB9404}" dt="2023-10-25T22:12:11.597" v="17766" actId="404"/>
          <ac:cxnSpMkLst>
            <pc:docMk/>
            <pc:sldMk cId="2559496989" sldId="2147478685"/>
            <ac:cxnSpMk id="209" creationId="{603AC5CF-3206-6F0D-AF20-CC397869C8E1}"/>
          </ac:cxnSpMkLst>
        </pc:cxnChg>
        <pc:cxnChg chg="add mod">
          <ac:chgData name="Henry Jammes" userId="5f22554b-fd15-4676-8c82-dc6122af2a80" providerId="ADAL" clId="{434111D3-796B-4BB0-A370-070974EB9404}" dt="2023-10-25T22:11:25.166" v="17755"/>
          <ac:cxnSpMkLst>
            <pc:docMk/>
            <pc:sldMk cId="2559496989" sldId="2147478685"/>
            <ac:cxnSpMk id="210" creationId="{E1BBA9ED-D0D6-8C3A-5683-D8242919ACA1}"/>
          </ac:cxnSpMkLst>
        </pc:cxnChg>
        <pc:cxnChg chg="add mod">
          <ac:chgData name="Henry Jammes" userId="5f22554b-fd15-4676-8c82-dc6122af2a80" providerId="ADAL" clId="{434111D3-796B-4BB0-A370-070974EB9404}" dt="2023-10-25T22:12:11.597" v="17766" actId="404"/>
          <ac:cxnSpMkLst>
            <pc:docMk/>
            <pc:sldMk cId="2559496989" sldId="2147478685"/>
            <ac:cxnSpMk id="211" creationId="{2C89622B-6655-912A-D57E-72A3DE8E31EB}"/>
          </ac:cxnSpMkLst>
        </pc:cxnChg>
        <pc:cxnChg chg="add mod">
          <ac:chgData name="Henry Jammes" userId="5f22554b-fd15-4676-8c82-dc6122af2a80" providerId="ADAL" clId="{434111D3-796B-4BB0-A370-070974EB9404}" dt="2023-10-25T22:11:25.166" v="17755"/>
          <ac:cxnSpMkLst>
            <pc:docMk/>
            <pc:sldMk cId="2559496989" sldId="2147478685"/>
            <ac:cxnSpMk id="215" creationId="{324927DA-B4BC-6AB5-06CD-72B7884AD0CE}"/>
          </ac:cxnSpMkLst>
        </pc:cxnChg>
      </pc:sldChg>
      <pc:sldChg chg="modSp add del mod">
        <pc:chgData name="Henry Jammes" userId="5f22554b-fd15-4676-8c82-dc6122af2a80" providerId="ADAL" clId="{434111D3-796B-4BB0-A370-070974EB9404}" dt="2023-10-25T21:30:53.049" v="16269" actId="47"/>
        <pc:sldMkLst>
          <pc:docMk/>
          <pc:sldMk cId="187310984" sldId="2147478686"/>
        </pc:sldMkLst>
        <pc:spChg chg="mod">
          <ac:chgData name="Henry Jammes" userId="5f22554b-fd15-4676-8c82-dc6122af2a80" providerId="ADAL" clId="{434111D3-796B-4BB0-A370-070974EB9404}" dt="2023-10-25T21:29:51.670" v="16244" actId="20577"/>
          <ac:spMkLst>
            <pc:docMk/>
            <pc:sldMk cId="187310984" sldId="2147478686"/>
            <ac:spMk id="2" creationId="{862C6C7D-2D53-367B-D84F-06E8A0D4F008}"/>
          </ac:spMkLst>
        </pc:spChg>
        <pc:spChg chg="mod">
          <ac:chgData name="Henry Jammes" userId="5f22554b-fd15-4676-8c82-dc6122af2a80" providerId="ADAL" clId="{434111D3-796B-4BB0-A370-070974EB9404}" dt="2023-10-25T21:29:38.664" v="16231" actId="20577"/>
          <ac:spMkLst>
            <pc:docMk/>
            <pc:sldMk cId="187310984" sldId="2147478686"/>
            <ac:spMk id="3" creationId="{47C231C3-6D02-AA3C-5144-03B6844D1FB2}"/>
          </ac:spMkLst>
        </pc:spChg>
        <pc:spChg chg="mod">
          <ac:chgData name="Henry Jammes" userId="5f22554b-fd15-4676-8c82-dc6122af2a80" providerId="ADAL" clId="{434111D3-796B-4BB0-A370-070974EB9404}" dt="2023-10-25T21:29:20.622" v="16215" actId="20577"/>
          <ac:spMkLst>
            <pc:docMk/>
            <pc:sldMk cId="187310984" sldId="2147478686"/>
            <ac:spMk id="5" creationId="{DCD4E98D-B84C-8637-C0C2-96DA0EB4405A}"/>
          </ac:spMkLst>
        </pc:spChg>
        <pc:spChg chg="mod">
          <ac:chgData name="Henry Jammes" userId="5f22554b-fd15-4676-8c82-dc6122af2a80" providerId="ADAL" clId="{434111D3-796B-4BB0-A370-070974EB9404}" dt="2023-10-25T21:29:01.810" v="16199" actId="20577"/>
          <ac:spMkLst>
            <pc:docMk/>
            <pc:sldMk cId="187310984" sldId="2147478686"/>
            <ac:spMk id="6" creationId="{7F6F9F8B-020B-E4A3-916C-26735A59EE45}"/>
          </ac:spMkLst>
        </pc:spChg>
      </pc:sldChg>
      <pc:sldChg chg="modSp add mod">
        <pc:chgData name="Henry Jammes" userId="5f22554b-fd15-4676-8c82-dc6122af2a80" providerId="ADAL" clId="{434111D3-796B-4BB0-A370-070974EB9404}" dt="2023-10-25T21:42:37.280" v="17752" actId="20577"/>
        <pc:sldMkLst>
          <pc:docMk/>
          <pc:sldMk cId="2975100092" sldId="2147478687"/>
        </pc:sldMkLst>
        <pc:spChg chg="mod">
          <ac:chgData name="Henry Jammes" userId="5f22554b-fd15-4676-8c82-dc6122af2a80" providerId="ADAL" clId="{434111D3-796B-4BB0-A370-070974EB9404}" dt="2023-10-25T21:30:18.231" v="16246"/>
          <ac:spMkLst>
            <pc:docMk/>
            <pc:sldMk cId="2975100092" sldId="2147478687"/>
            <ac:spMk id="2" creationId="{06200FD3-EB50-A291-6952-748348F5754E}"/>
          </ac:spMkLst>
        </pc:spChg>
        <pc:spChg chg="mod">
          <ac:chgData name="Henry Jammes" userId="5f22554b-fd15-4676-8c82-dc6122af2a80" providerId="ADAL" clId="{434111D3-796B-4BB0-A370-070974EB9404}" dt="2023-10-25T21:30:46.551" v="16268" actId="20577"/>
          <ac:spMkLst>
            <pc:docMk/>
            <pc:sldMk cId="2975100092" sldId="2147478687"/>
            <ac:spMk id="3" creationId="{77FB708B-1EC6-0043-1545-8A46233783FD}"/>
          </ac:spMkLst>
        </pc:spChg>
        <pc:spChg chg="mod">
          <ac:chgData name="Henry Jammes" userId="5f22554b-fd15-4676-8c82-dc6122af2a80" providerId="ADAL" clId="{434111D3-796B-4BB0-A370-070974EB9404}" dt="2023-10-25T21:40:52.603" v="17491" actId="20577"/>
          <ac:spMkLst>
            <pc:docMk/>
            <pc:sldMk cId="2975100092" sldId="2147478687"/>
            <ac:spMk id="5" creationId="{EBF7ED77-A742-FBCE-BD52-DC34A33041EE}"/>
          </ac:spMkLst>
        </pc:spChg>
        <pc:spChg chg="mod">
          <ac:chgData name="Henry Jammes" userId="5f22554b-fd15-4676-8c82-dc6122af2a80" providerId="ADAL" clId="{434111D3-796B-4BB0-A370-070974EB9404}" dt="2023-10-25T21:39:38.861" v="17364" actId="20577"/>
          <ac:spMkLst>
            <pc:docMk/>
            <pc:sldMk cId="2975100092" sldId="2147478687"/>
            <ac:spMk id="6" creationId="{C3967760-9D0B-25B6-8FB9-C7F3536D29F9}"/>
          </ac:spMkLst>
        </pc:spChg>
        <pc:spChg chg="mod">
          <ac:chgData name="Henry Jammes" userId="5f22554b-fd15-4676-8c82-dc6122af2a80" providerId="ADAL" clId="{434111D3-796B-4BB0-A370-070974EB9404}" dt="2023-10-25T21:42:37.280" v="17752" actId="20577"/>
          <ac:spMkLst>
            <pc:docMk/>
            <pc:sldMk cId="2975100092" sldId="2147478687"/>
            <ac:spMk id="7" creationId="{CDFA3B16-0CF6-4342-00CD-A2121780A14D}"/>
          </ac:spMkLst>
        </pc:spChg>
        <pc:graphicFrameChg chg="mod modGraphic">
          <ac:chgData name="Henry Jammes" userId="5f22554b-fd15-4676-8c82-dc6122af2a80" providerId="ADAL" clId="{434111D3-796B-4BB0-A370-070974EB9404}" dt="2023-10-25T21:30:40.497" v="16262" actId="20577"/>
          <ac:graphicFrameMkLst>
            <pc:docMk/>
            <pc:sldMk cId="2975100092" sldId="2147478687"/>
            <ac:graphicFrameMk id="4" creationId="{882C9BB9-AC4D-4894-D1FB-709C728B32AC}"/>
          </ac:graphicFrameMkLst>
        </pc:graphicFrameChg>
      </pc:sldChg>
      <pc:sldChg chg="addSp delSp modSp new mod ord">
        <pc:chgData name="Henry Jammes" userId="5f22554b-fd15-4676-8c82-dc6122af2a80" providerId="ADAL" clId="{434111D3-796B-4BB0-A370-070974EB9404}" dt="2023-10-25T22:30:34.451" v="18378" actId="208"/>
        <pc:sldMkLst>
          <pc:docMk/>
          <pc:sldMk cId="856275178" sldId="2147478688"/>
        </pc:sldMkLst>
        <pc:spChg chg="mod">
          <ac:chgData name="Henry Jammes" userId="5f22554b-fd15-4676-8c82-dc6122af2a80" providerId="ADAL" clId="{434111D3-796B-4BB0-A370-070974EB9404}" dt="2023-10-25T22:12:52.594" v="17818" actId="20577"/>
          <ac:spMkLst>
            <pc:docMk/>
            <pc:sldMk cId="856275178" sldId="2147478688"/>
            <ac:spMk id="2" creationId="{EE7E9357-AE72-7C4D-6F4B-793AD07C25D3}"/>
          </ac:spMkLst>
        </pc:spChg>
        <pc:spChg chg="add del mod">
          <ac:chgData name="Henry Jammes" userId="5f22554b-fd15-4676-8c82-dc6122af2a80" providerId="ADAL" clId="{434111D3-796B-4BB0-A370-070974EB9404}" dt="2023-10-25T22:12:28.789" v="17771"/>
          <ac:spMkLst>
            <pc:docMk/>
            <pc:sldMk cId="856275178" sldId="2147478688"/>
            <ac:spMk id="3" creationId="{7439EFD5-A040-5DDC-8263-DBF1EF78C7D7}"/>
          </ac:spMkLst>
        </pc:spChg>
        <pc:spChg chg="add del mod">
          <ac:chgData name="Henry Jammes" userId="5f22554b-fd15-4676-8c82-dc6122af2a80" providerId="ADAL" clId="{434111D3-796B-4BB0-A370-070974EB9404}" dt="2023-10-25T22:12:28.789" v="17771"/>
          <ac:spMkLst>
            <pc:docMk/>
            <pc:sldMk cId="856275178" sldId="2147478688"/>
            <ac:spMk id="4" creationId="{BEC30E8C-6F42-460C-65F5-106807B92433}"/>
          </ac:spMkLst>
        </pc:spChg>
        <pc:spChg chg="mod">
          <ac:chgData name="Henry Jammes" userId="5f22554b-fd15-4676-8c82-dc6122af2a80" providerId="ADAL" clId="{434111D3-796B-4BB0-A370-070974EB9404}" dt="2023-10-25T22:12:26.627" v="17770"/>
          <ac:spMkLst>
            <pc:docMk/>
            <pc:sldMk cId="856275178" sldId="2147478688"/>
            <ac:spMk id="6" creationId="{FF81F829-6402-5768-93A1-CCBEF8C72761}"/>
          </ac:spMkLst>
        </pc:spChg>
        <pc:spChg chg="mod">
          <ac:chgData name="Henry Jammes" userId="5f22554b-fd15-4676-8c82-dc6122af2a80" providerId="ADAL" clId="{434111D3-796B-4BB0-A370-070974EB9404}" dt="2023-10-25T22:12:26.627" v="17770"/>
          <ac:spMkLst>
            <pc:docMk/>
            <pc:sldMk cId="856275178" sldId="2147478688"/>
            <ac:spMk id="7" creationId="{96DBB697-5C61-614A-2126-BDC6383B5E0B}"/>
          </ac:spMkLst>
        </pc:spChg>
        <pc:spChg chg="mod">
          <ac:chgData name="Henry Jammes" userId="5f22554b-fd15-4676-8c82-dc6122af2a80" providerId="ADAL" clId="{434111D3-796B-4BB0-A370-070974EB9404}" dt="2023-10-25T22:12:26.627" v="17770"/>
          <ac:spMkLst>
            <pc:docMk/>
            <pc:sldMk cId="856275178" sldId="2147478688"/>
            <ac:spMk id="8" creationId="{273EA376-79F8-D864-96C5-A3A2A432EF13}"/>
          </ac:spMkLst>
        </pc:spChg>
        <pc:spChg chg="mod">
          <ac:chgData name="Henry Jammes" userId="5f22554b-fd15-4676-8c82-dc6122af2a80" providerId="ADAL" clId="{434111D3-796B-4BB0-A370-070974EB9404}" dt="2023-10-25T22:12:26.627" v="17770"/>
          <ac:spMkLst>
            <pc:docMk/>
            <pc:sldMk cId="856275178" sldId="2147478688"/>
            <ac:spMk id="9" creationId="{572DBE20-AF9B-396E-CFAA-C7C7FAE71E5F}"/>
          </ac:spMkLst>
        </pc:spChg>
        <pc:spChg chg="mod">
          <ac:chgData name="Henry Jammes" userId="5f22554b-fd15-4676-8c82-dc6122af2a80" providerId="ADAL" clId="{434111D3-796B-4BB0-A370-070974EB9404}" dt="2023-10-25T22:12:26.627" v="17770"/>
          <ac:spMkLst>
            <pc:docMk/>
            <pc:sldMk cId="856275178" sldId="2147478688"/>
            <ac:spMk id="12" creationId="{BE372973-7B29-6894-77D5-53B1603979D3}"/>
          </ac:spMkLst>
        </pc:spChg>
        <pc:spChg chg="mod">
          <ac:chgData name="Henry Jammes" userId="5f22554b-fd15-4676-8c82-dc6122af2a80" providerId="ADAL" clId="{434111D3-796B-4BB0-A370-070974EB9404}" dt="2023-10-25T22:12:26.627" v="17770"/>
          <ac:spMkLst>
            <pc:docMk/>
            <pc:sldMk cId="856275178" sldId="2147478688"/>
            <ac:spMk id="15" creationId="{0F2E6E09-6599-0224-978D-FFC5CA0384FB}"/>
          </ac:spMkLst>
        </pc:spChg>
        <pc:spChg chg="add del mod">
          <ac:chgData name="Henry Jammes" userId="5f22554b-fd15-4676-8c82-dc6122af2a80" providerId="ADAL" clId="{434111D3-796B-4BB0-A370-070974EB9404}" dt="2023-10-25T22:12:28.789" v="17771"/>
          <ac:spMkLst>
            <pc:docMk/>
            <pc:sldMk cId="856275178" sldId="2147478688"/>
            <ac:spMk id="18" creationId="{AAFA5B99-B239-6003-1029-F6BBBE0C6B7B}"/>
          </ac:spMkLst>
        </pc:spChg>
        <pc:spChg chg="add del mod">
          <ac:chgData name="Henry Jammes" userId="5f22554b-fd15-4676-8c82-dc6122af2a80" providerId="ADAL" clId="{434111D3-796B-4BB0-A370-070974EB9404}" dt="2023-10-25T22:12:28.789" v="17771"/>
          <ac:spMkLst>
            <pc:docMk/>
            <pc:sldMk cId="856275178" sldId="2147478688"/>
            <ac:spMk id="19" creationId="{1E89B448-9E73-652F-CAC6-16D3C1051C72}"/>
          </ac:spMkLst>
        </pc:spChg>
        <pc:spChg chg="add del mod">
          <ac:chgData name="Henry Jammes" userId="5f22554b-fd15-4676-8c82-dc6122af2a80" providerId="ADAL" clId="{434111D3-796B-4BB0-A370-070974EB9404}" dt="2023-10-25T22:12:28.789" v="17771"/>
          <ac:spMkLst>
            <pc:docMk/>
            <pc:sldMk cId="856275178" sldId="2147478688"/>
            <ac:spMk id="20" creationId="{A90FBA5F-4DE3-146D-80A3-88008835A346}"/>
          </ac:spMkLst>
        </pc:spChg>
        <pc:spChg chg="add del mod">
          <ac:chgData name="Henry Jammes" userId="5f22554b-fd15-4676-8c82-dc6122af2a80" providerId="ADAL" clId="{434111D3-796B-4BB0-A370-070974EB9404}" dt="2023-10-25T22:12:28.789" v="17771"/>
          <ac:spMkLst>
            <pc:docMk/>
            <pc:sldMk cId="856275178" sldId="2147478688"/>
            <ac:spMk id="21" creationId="{DAEF55DA-C683-4E8B-71CF-80075CBD9801}"/>
          </ac:spMkLst>
        </pc:spChg>
        <pc:spChg chg="add del mod">
          <ac:chgData name="Henry Jammes" userId="5f22554b-fd15-4676-8c82-dc6122af2a80" providerId="ADAL" clId="{434111D3-796B-4BB0-A370-070974EB9404}" dt="2023-10-25T22:12:28.789" v="17771"/>
          <ac:spMkLst>
            <pc:docMk/>
            <pc:sldMk cId="856275178" sldId="2147478688"/>
            <ac:spMk id="22" creationId="{A49AC3E2-AF5A-F65D-325C-BD379B9123C3}"/>
          </ac:spMkLst>
        </pc:spChg>
        <pc:spChg chg="add del mod">
          <ac:chgData name="Henry Jammes" userId="5f22554b-fd15-4676-8c82-dc6122af2a80" providerId="ADAL" clId="{434111D3-796B-4BB0-A370-070974EB9404}" dt="2023-10-25T22:12:28.789" v="17771"/>
          <ac:spMkLst>
            <pc:docMk/>
            <pc:sldMk cId="856275178" sldId="2147478688"/>
            <ac:spMk id="23" creationId="{59684F2F-31B1-58BF-BA82-852D76413519}"/>
          </ac:spMkLst>
        </pc:spChg>
        <pc:spChg chg="add del mod">
          <ac:chgData name="Henry Jammes" userId="5f22554b-fd15-4676-8c82-dc6122af2a80" providerId="ADAL" clId="{434111D3-796B-4BB0-A370-070974EB9404}" dt="2023-10-25T22:12:28.789" v="17771"/>
          <ac:spMkLst>
            <pc:docMk/>
            <pc:sldMk cId="856275178" sldId="2147478688"/>
            <ac:spMk id="24" creationId="{1A72F716-C358-3696-95D1-9A3F10B312C5}"/>
          </ac:spMkLst>
        </pc:spChg>
        <pc:spChg chg="add del mod">
          <ac:chgData name="Henry Jammes" userId="5f22554b-fd15-4676-8c82-dc6122af2a80" providerId="ADAL" clId="{434111D3-796B-4BB0-A370-070974EB9404}" dt="2023-10-25T22:12:28.789" v="17771"/>
          <ac:spMkLst>
            <pc:docMk/>
            <pc:sldMk cId="856275178" sldId="2147478688"/>
            <ac:spMk id="25" creationId="{E29CA665-FCA1-E3FC-0BAC-BE8720EE9F29}"/>
          </ac:spMkLst>
        </pc:spChg>
        <pc:spChg chg="add del mod">
          <ac:chgData name="Henry Jammes" userId="5f22554b-fd15-4676-8c82-dc6122af2a80" providerId="ADAL" clId="{434111D3-796B-4BB0-A370-070974EB9404}" dt="2023-10-25T22:12:28.789" v="17771"/>
          <ac:spMkLst>
            <pc:docMk/>
            <pc:sldMk cId="856275178" sldId="2147478688"/>
            <ac:spMk id="26" creationId="{C992C533-B9CA-8068-37A5-168C76BF8452}"/>
          </ac:spMkLst>
        </pc:spChg>
        <pc:spChg chg="add del mod">
          <ac:chgData name="Henry Jammes" userId="5f22554b-fd15-4676-8c82-dc6122af2a80" providerId="ADAL" clId="{434111D3-796B-4BB0-A370-070974EB9404}" dt="2023-10-25T22:12:28.789" v="17771"/>
          <ac:spMkLst>
            <pc:docMk/>
            <pc:sldMk cId="856275178" sldId="2147478688"/>
            <ac:spMk id="27" creationId="{C686BE68-6D17-E6E9-6C27-BE771EC247E6}"/>
          </ac:spMkLst>
        </pc:spChg>
        <pc:spChg chg="add del mod">
          <ac:chgData name="Henry Jammes" userId="5f22554b-fd15-4676-8c82-dc6122af2a80" providerId="ADAL" clId="{434111D3-796B-4BB0-A370-070974EB9404}" dt="2023-10-25T22:12:28.789" v="17771"/>
          <ac:spMkLst>
            <pc:docMk/>
            <pc:sldMk cId="856275178" sldId="2147478688"/>
            <ac:spMk id="28" creationId="{5C4C7FF8-7480-EE47-14D4-4E4825B4F148}"/>
          </ac:spMkLst>
        </pc:spChg>
        <pc:spChg chg="add del mod">
          <ac:chgData name="Henry Jammes" userId="5f22554b-fd15-4676-8c82-dc6122af2a80" providerId="ADAL" clId="{434111D3-796B-4BB0-A370-070974EB9404}" dt="2023-10-25T22:12:28.789" v="17771"/>
          <ac:spMkLst>
            <pc:docMk/>
            <pc:sldMk cId="856275178" sldId="2147478688"/>
            <ac:spMk id="29" creationId="{90E5F484-BFB1-E72B-9A35-BD6243E01D2A}"/>
          </ac:spMkLst>
        </pc:spChg>
        <pc:spChg chg="add del mod">
          <ac:chgData name="Henry Jammes" userId="5f22554b-fd15-4676-8c82-dc6122af2a80" providerId="ADAL" clId="{434111D3-796B-4BB0-A370-070974EB9404}" dt="2023-10-25T22:12:28.789" v="17771"/>
          <ac:spMkLst>
            <pc:docMk/>
            <pc:sldMk cId="856275178" sldId="2147478688"/>
            <ac:spMk id="30" creationId="{AC0A3D21-E63B-3D82-C55B-68168970B585}"/>
          </ac:spMkLst>
        </pc:spChg>
        <pc:spChg chg="add del mod">
          <ac:chgData name="Henry Jammes" userId="5f22554b-fd15-4676-8c82-dc6122af2a80" providerId="ADAL" clId="{434111D3-796B-4BB0-A370-070974EB9404}" dt="2023-10-25T22:12:28.789" v="17771"/>
          <ac:spMkLst>
            <pc:docMk/>
            <pc:sldMk cId="856275178" sldId="2147478688"/>
            <ac:spMk id="31" creationId="{99291C93-F907-BF57-1DB9-04F4612BCDB9}"/>
          </ac:spMkLst>
        </pc:spChg>
        <pc:spChg chg="add del mod">
          <ac:chgData name="Henry Jammes" userId="5f22554b-fd15-4676-8c82-dc6122af2a80" providerId="ADAL" clId="{434111D3-796B-4BB0-A370-070974EB9404}" dt="2023-10-25T22:12:28.789" v="17771"/>
          <ac:spMkLst>
            <pc:docMk/>
            <pc:sldMk cId="856275178" sldId="2147478688"/>
            <ac:spMk id="32" creationId="{A8C6EF4E-AD23-B8EF-E759-F68F56F7BA63}"/>
          </ac:spMkLst>
        </pc:spChg>
        <pc:spChg chg="add del mod">
          <ac:chgData name="Henry Jammes" userId="5f22554b-fd15-4676-8c82-dc6122af2a80" providerId="ADAL" clId="{434111D3-796B-4BB0-A370-070974EB9404}" dt="2023-10-25T22:12:28.789" v="17771"/>
          <ac:spMkLst>
            <pc:docMk/>
            <pc:sldMk cId="856275178" sldId="2147478688"/>
            <ac:spMk id="33" creationId="{0E1A5EC1-3AD9-7C48-A9ED-90D88C421158}"/>
          </ac:spMkLst>
        </pc:spChg>
        <pc:spChg chg="add del mod">
          <ac:chgData name="Henry Jammes" userId="5f22554b-fd15-4676-8c82-dc6122af2a80" providerId="ADAL" clId="{434111D3-796B-4BB0-A370-070974EB9404}" dt="2023-10-25T22:12:28.789" v="17771"/>
          <ac:spMkLst>
            <pc:docMk/>
            <pc:sldMk cId="856275178" sldId="2147478688"/>
            <ac:spMk id="34" creationId="{484B5FC3-F4BD-648C-0CF4-A3D595E7D240}"/>
          </ac:spMkLst>
        </pc:spChg>
        <pc:spChg chg="add del mod">
          <ac:chgData name="Henry Jammes" userId="5f22554b-fd15-4676-8c82-dc6122af2a80" providerId="ADAL" clId="{434111D3-796B-4BB0-A370-070974EB9404}" dt="2023-10-25T22:12:28.789" v="17771"/>
          <ac:spMkLst>
            <pc:docMk/>
            <pc:sldMk cId="856275178" sldId="2147478688"/>
            <ac:spMk id="35" creationId="{95A73729-BF5C-7C5E-5CA7-5392C50EA3EA}"/>
          </ac:spMkLst>
        </pc:spChg>
        <pc:spChg chg="add del mod">
          <ac:chgData name="Henry Jammes" userId="5f22554b-fd15-4676-8c82-dc6122af2a80" providerId="ADAL" clId="{434111D3-796B-4BB0-A370-070974EB9404}" dt="2023-10-25T22:12:28.789" v="17771"/>
          <ac:spMkLst>
            <pc:docMk/>
            <pc:sldMk cId="856275178" sldId="2147478688"/>
            <ac:spMk id="39" creationId="{88C86FDB-EB7E-5090-D801-1D4B0943A0E1}"/>
          </ac:spMkLst>
        </pc:spChg>
        <pc:spChg chg="add del mod">
          <ac:chgData name="Henry Jammes" userId="5f22554b-fd15-4676-8c82-dc6122af2a80" providerId="ADAL" clId="{434111D3-796B-4BB0-A370-070974EB9404}" dt="2023-10-25T22:12:28.789" v="17771"/>
          <ac:spMkLst>
            <pc:docMk/>
            <pc:sldMk cId="856275178" sldId="2147478688"/>
            <ac:spMk id="44" creationId="{47E925FD-398C-A67D-AAB6-D7A431492427}"/>
          </ac:spMkLst>
        </pc:spChg>
        <pc:spChg chg="add del mod">
          <ac:chgData name="Henry Jammes" userId="5f22554b-fd15-4676-8c82-dc6122af2a80" providerId="ADAL" clId="{434111D3-796B-4BB0-A370-070974EB9404}" dt="2023-10-25T22:12:28.789" v="17771"/>
          <ac:spMkLst>
            <pc:docMk/>
            <pc:sldMk cId="856275178" sldId="2147478688"/>
            <ac:spMk id="45" creationId="{0373372B-4026-8BD7-D3A1-4D2957790263}"/>
          </ac:spMkLst>
        </pc:spChg>
        <pc:spChg chg="add del mod">
          <ac:chgData name="Henry Jammes" userId="5f22554b-fd15-4676-8c82-dc6122af2a80" providerId="ADAL" clId="{434111D3-796B-4BB0-A370-070974EB9404}" dt="2023-10-25T22:12:28.789" v="17771"/>
          <ac:spMkLst>
            <pc:docMk/>
            <pc:sldMk cId="856275178" sldId="2147478688"/>
            <ac:spMk id="62" creationId="{C202915C-966E-3E4B-C7FD-5A4BB3AF19C3}"/>
          </ac:spMkLst>
        </pc:spChg>
        <pc:spChg chg="mod">
          <ac:chgData name="Henry Jammes" userId="5f22554b-fd15-4676-8c82-dc6122af2a80" providerId="ADAL" clId="{434111D3-796B-4BB0-A370-070974EB9404}" dt="2023-10-25T22:12:26.627" v="17770"/>
          <ac:spMkLst>
            <pc:docMk/>
            <pc:sldMk cId="856275178" sldId="2147478688"/>
            <ac:spMk id="64" creationId="{3795697C-FB4C-BA9E-C202-EA11C041CE88}"/>
          </ac:spMkLst>
        </pc:spChg>
        <pc:spChg chg="mod">
          <ac:chgData name="Henry Jammes" userId="5f22554b-fd15-4676-8c82-dc6122af2a80" providerId="ADAL" clId="{434111D3-796B-4BB0-A370-070974EB9404}" dt="2023-10-25T22:12:26.627" v="17770"/>
          <ac:spMkLst>
            <pc:docMk/>
            <pc:sldMk cId="856275178" sldId="2147478688"/>
            <ac:spMk id="65" creationId="{F5E6EB48-46B7-C8A7-7908-2941622C8BEC}"/>
          </ac:spMkLst>
        </pc:spChg>
        <pc:spChg chg="mod">
          <ac:chgData name="Henry Jammes" userId="5f22554b-fd15-4676-8c82-dc6122af2a80" providerId="ADAL" clId="{434111D3-796B-4BB0-A370-070974EB9404}" dt="2023-10-25T22:12:26.627" v="17770"/>
          <ac:spMkLst>
            <pc:docMk/>
            <pc:sldMk cId="856275178" sldId="2147478688"/>
            <ac:spMk id="67" creationId="{845CD60A-7EF8-0F45-EDA6-23CBE3A5A430}"/>
          </ac:spMkLst>
        </pc:spChg>
        <pc:spChg chg="mod">
          <ac:chgData name="Henry Jammes" userId="5f22554b-fd15-4676-8c82-dc6122af2a80" providerId="ADAL" clId="{434111D3-796B-4BB0-A370-070974EB9404}" dt="2023-10-25T22:12:26.627" v="17770"/>
          <ac:spMkLst>
            <pc:docMk/>
            <pc:sldMk cId="856275178" sldId="2147478688"/>
            <ac:spMk id="68" creationId="{E72D677C-62CE-63A6-C418-FF9EF21ADF2D}"/>
          </ac:spMkLst>
        </pc:spChg>
        <pc:spChg chg="mod">
          <ac:chgData name="Henry Jammes" userId="5f22554b-fd15-4676-8c82-dc6122af2a80" providerId="ADAL" clId="{434111D3-796B-4BB0-A370-070974EB9404}" dt="2023-10-25T22:12:26.627" v="17770"/>
          <ac:spMkLst>
            <pc:docMk/>
            <pc:sldMk cId="856275178" sldId="2147478688"/>
            <ac:spMk id="69" creationId="{B6AFF03C-4A16-BACD-2296-B332639C6D30}"/>
          </ac:spMkLst>
        </pc:spChg>
        <pc:spChg chg="mod">
          <ac:chgData name="Henry Jammes" userId="5f22554b-fd15-4676-8c82-dc6122af2a80" providerId="ADAL" clId="{434111D3-796B-4BB0-A370-070974EB9404}" dt="2023-10-25T22:12:26.627" v="17770"/>
          <ac:spMkLst>
            <pc:docMk/>
            <pc:sldMk cId="856275178" sldId="2147478688"/>
            <ac:spMk id="70" creationId="{BBDDF94E-9D3A-8F83-D7DE-315A3C6A0A62}"/>
          </ac:spMkLst>
        </pc:spChg>
        <pc:spChg chg="mod">
          <ac:chgData name="Henry Jammes" userId="5f22554b-fd15-4676-8c82-dc6122af2a80" providerId="ADAL" clId="{434111D3-796B-4BB0-A370-070974EB9404}" dt="2023-10-25T22:12:26.627" v="17770"/>
          <ac:spMkLst>
            <pc:docMk/>
            <pc:sldMk cId="856275178" sldId="2147478688"/>
            <ac:spMk id="76" creationId="{CBFD8878-B5E3-73C1-2C53-017662EC2C49}"/>
          </ac:spMkLst>
        </pc:spChg>
        <pc:spChg chg="mod">
          <ac:chgData name="Henry Jammes" userId="5f22554b-fd15-4676-8c82-dc6122af2a80" providerId="ADAL" clId="{434111D3-796B-4BB0-A370-070974EB9404}" dt="2023-10-25T22:12:26.627" v="17770"/>
          <ac:spMkLst>
            <pc:docMk/>
            <pc:sldMk cId="856275178" sldId="2147478688"/>
            <ac:spMk id="77" creationId="{4A56E29C-1837-67FE-E9CC-D3E9E5FBF8F5}"/>
          </ac:spMkLst>
        </pc:spChg>
        <pc:spChg chg="mod">
          <ac:chgData name="Henry Jammes" userId="5f22554b-fd15-4676-8c82-dc6122af2a80" providerId="ADAL" clId="{434111D3-796B-4BB0-A370-070974EB9404}" dt="2023-10-25T22:12:26.627" v="17770"/>
          <ac:spMkLst>
            <pc:docMk/>
            <pc:sldMk cId="856275178" sldId="2147478688"/>
            <ac:spMk id="82" creationId="{6C91B6BF-54D0-1EF4-2AC8-618D7E5F511A}"/>
          </ac:spMkLst>
        </pc:spChg>
        <pc:spChg chg="mod">
          <ac:chgData name="Henry Jammes" userId="5f22554b-fd15-4676-8c82-dc6122af2a80" providerId="ADAL" clId="{434111D3-796B-4BB0-A370-070974EB9404}" dt="2023-10-25T22:12:26.627" v="17770"/>
          <ac:spMkLst>
            <pc:docMk/>
            <pc:sldMk cId="856275178" sldId="2147478688"/>
            <ac:spMk id="83" creationId="{C33B68E9-BF39-AE08-B502-4B93D5FFF4A2}"/>
          </ac:spMkLst>
        </pc:spChg>
        <pc:spChg chg="mod">
          <ac:chgData name="Henry Jammes" userId="5f22554b-fd15-4676-8c82-dc6122af2a80" providerId="ADAL" clId="{434111D3-796B-4BB0-A370-070974EB9404}" dt="2023-10-25T22:12:26.627" v="17770"/>
          <ac:spMkLst>
            <pc:docMk/>
            <pc:sldMk cId="856275178" sldId="2147478688"/>
            <ac:spMk id="84" creationId="{13B09C15-DA44-456E-E681-DB28638B2C12}"/>
          </ac:spMkLst>
        </pc:spChg>
        <pc:spChg chg="mod">
          <ac:chgData name="Henry Jammes" userId="5f22554b-fd15-4676-8c82-dc6122af2a80" providerId="ADAL" clId="{434111D3-796B-4BB0-A370-070974EB9404}" dt="2023-10-25T22:12:26.627" v="17770"/>
          <ac:spMkLst>
            <pc:docMk/>
            <pc:sldMk cId="856275178" sldId="2147478688"/>
            <ac:spMk id="85" creationId="{043C7839-7A88-B6F9-EC24-9693B67E91AD}"/>
          </ac:spMkLst>
        </pc:spChg>
        <pc:spChg chg="mod">
          <ac:chgData name="Henry Jammes" userId="5f22554b-fd15-4676-8c82-dc6122af2a80" providerId="ADAL" clId="{434111D3-796B-4BB0-A370-070974EB9404}" dt="2023-10-25T22:12:26.627" v="17770"/>
          <ac:spMkLst>
            <pc:docMk/>
            <pc:sldMk cId="856275178" sldId="2147478688"/>
            <ac:spMk id="86" creationId="{38D93741-4F7E-6DC4-957E-D75B93445A8E}"/>
          </ac:spMkLst>
        </pc:spChg>
        <pc:spChg chg="mod">
          <ac:chgData name="Henry Jammes" userId="5f22554b-fd15-4676-8c82-dc6122af2a80" providerId="ADAL" clId="{434111D3-796B-4BB0-A370-070974EB9404}" dt="2023-10-25T22:12:26.627" v="17770"/>
          <ac:spMkLst>
            <pc:docMk/>
            <pc:sldMk cId="856275178" sldId="2147478688"/>
            <ac:spMk id="87" creationId="{1CE98093-2DDE-6262-9ACA-72D5282A0D1A}"/>
          </ac:spMkLst>
        </pc:spChg>
        <pc:spChg chg="mod">
          <ac:chgData name="Henry Jammes" userId="5f22554b-fd15-4676-8c82-dc6122af2a80" providerId="ADAL" clId="{434111D3-796B-4BB0-A370-070974EB9404}" dt="2023-10-25T22:12:26.627" v="17770"/>
          <ac:spMkLst>
            <pc:docMk/>
            <pc:sldMk cId="856275178" sldId="2147478688"/>
            <ac:spMk id="88" creationId="{001422FB-E7F7-9931-D0D3-AB8D76F92F67}"/>
          </ac:spMkLst>
        </pc:spChg>
        <pc:spChg chg="mod">
          <ac:chgData name="Henry Jammes" userId="5f22554b-fd15-4676-8c82-dc6122af2a80" providerId="ADAL" clId="{434111D3-796B-4BB0-A370-070974EB9404}" dt="2023-10-25T22:12:26.627" v="17770"/>
          <ac:spMkLst>
            <pc:docMk/>
            <pc:sldMk cId="856275178" sldId="2147478688"/>
            <ac:spMk id="89" creationId="{F3BB6C14-B4C9-9E34-A6B5-EA96DB701832}"/>
          </ac:spMkLst>
        </pc:spChg>
        <pc:spChg chg="mod">
          <ac:chgData name="Henry Jammes" userId="5f22554b-fd15-4676-8c82-dc6122af2a80" providerId="ADAL" clId="{434111D3-796B-4BB0-A370-070974EB9404}" dt="2023-10-25T22:12:26.627" v="17770"/>
          <ac:spMkLst>
            <pc:docMk/>
            <pc:sldMk cId="856275178" sldId="2147478688"/>
            <ac:spMk id="90" creationId="{D834679C-ADB8-FD48-1A5B-B8C0D8C4B300}"/>
          </ac:spMkLst>
        </pc:spChg>
        <pc:spChg chg="mod">
          <ac:chgData name="Henry Jammes" userId="5f22554b-fd15-4676-8c82-dc6122af2a80" providerId="ADAL" clId="{434111D3-796B-4BB0-A370-070974EB9404}" dt="2023-10-25T22:12:26.627" v="17770"/>
          <ac:spMkLst>
            <pc:docMk/>
            <pc:sldMk cId="856275178" sldId="2147478688"/>
            <ac:spMk id="91" creationId="{9295307F-F73B-3D12-C179-3B7B8149B299}"/>
          </ac:spMkLst>
        </pc:spChg>
        <pc:spChg chg="add del mod">
          <ac:chgData name="Henry Jammes" userId="5f22554b-fd15-4676-8c82-dc6122af2a80" providerId="ADAL" clId="{434111D3-796B-4BB0-A370-070974EB9404}" dt="2023-10-25T22:12:28.789" v="17771"/>
          <ac:spMkLst>
            <pc:docMk/>
            <pc:sldMk cId="856275178" sldId="2147478688"/>
            <ac:spMk id="96" creationId="{DA4FDF6E-F354-4D50-E7DB-0D491EBD7A13}"/>
          </ac:spMkLst>
        </pc:spChg>
        <pc:spChg chg="add del mod">
          <ac:chgData name="Henry Jammes" userId="5f22554b-fd15-4676-8c82-dc6122af2a80" providerId="ADAL" clId="{434111D3-796B-4BB0-A370-070974EB9404}" dt="2023-10-25T22:12:28.789" v="17771"/>
          <ac:spMkLst>
            <pc:docMk/>
            <pc:sldMk cId="856275178" sldId="2147478688"/>
            <ac:spMk id="106" creationId="{E81E4955-FC3F-BE26-B6EC-03B606D56B4D}"/>
          </ac:spMkLst>
        </pc:spChg>
        <pc:spChg chg="add del mod">
          <ac:chgData name="Henry Jammes" userId="5f22554b-fd15-4676-8c82-dc6122af2a80" providerId="ADAL" clId="{434111D3-796B-4BB0-A370-070974EB9404}" dt="2023-10-25T22:12:28.789" v="17771"/>
          <ac:spMkLst>
            <pc:docMk/>
            <pc:sldMk cId="856275178" sldId="2147478688"/>
            <ac:spMk id="109" creationId="{58FAF84B-C905-271E-94D9-E2BB9351C019}"/>
          </ac:spMkLst>
        </pc:spChg>
        <pc:spChg chg="add mod">
          <ac:chgData name="Henry Jammes" userId="5f22554b-fd15-4676-8c82-dc6122af2a80" providerId="ADAL" clId="{434111D3-796B-4BB0-A370-070974EB9404}" dt="2023-10-25T22:30:23.902" v="18377" actId="207"/>
          <ac:spMkLst>
            <pc:docMk/>
            <pc:sldMk cId="856275178" sldId="2147478688"/>
            <ac:spMk id="110" creationId="{3C232866-0578-8EED-C458-F96EE9174743}"/>
          </ac:spMkLst>
        </pc:spChg>
        <pc:spChg chg="add del mod">
          <ac:chgData name="Henry Jammes" userId="5f22554b-fd15-4676-8c82-dc6122af2a80" providerId="ADAL" clId="{434111D3-796B-4BB0-A370-070974EB9404}" dt="2023-10-25T22:12:34.837" v="17775"/>
          <ac:spMkLst>
            <pc:docMk/>
            <pc:sldMk cId="856275178" sldId="2147478688"/>
            <ac:spMk id="111" creationId="{3E9F567B-F9AD-E0BA-E541-80E39A64E3D1}"/>
          </ac:spMkLst>
        </pc:spChg>
        <pc:spChg chg="mod">
          <ac:chgData name="Henry Jammes" userId="5f22554b-fd15-4676-8c82-dc6122af2a80" providerId="ADAL" clId="{434111D3-796B-4BB0-A370-070974EB9404}" dt="2023-10-25T22:13:35.311" v="17824" actId="207"/>
          <ac:spMkLst>
            <pc:docMk/>
            <pc:sldMk cId="856275178" sldId="2147478688"/>
            <ac:spMk id="113" creationId="{A23B2233-3100-4925-3476-0EF4F9AE760B}"/>
          </ac:spMkLst>
        </pc:spChg>
        <pc:spChg chg="mod">
          <ac:chgData name="Henry Jammes" userId="5f22554b-fd15-4676-8c82-dc6122af2a80" providerId="ADAL" clId="{434111D3-796B-4BB0-A370-070974EB9404}" dt="2023-10-25T22:13:35.311" v="17824" actId="207"/>
          <ac:spMkLst>
            <pc:docMk/>
            <pc:sldMk cId="856275178" sldId="2147478688"/>
            <ac:spMk id="114" creationId="{79620A59-6081-CA43-F89E-A100B8C06317}"/>
          </ac:spMkLst>
        </pc:spChg>
        <pc:spChg chg="mod">
          <ac:chgData name="Henry Jammes" userId="5f22554b-fd15-4676-8c82-dc6122af2a80" providerId="ADAL" clId="{434111D3-796B-4BB0-A370-070974EB9404}" dt="2023-10-25T22:13:35.311" v="17824" actId="207"/>
          <ac:spMkLst>
            <pc:docMk/>
            <pc:sldMk cId="856275178" sldId="2147478688"/>
            <ac:spMk id="115" creationId="{6F89B986-2D66-8037-0808-53DA34B4F277}"/>
          </ac:spMkLst>
        </pc:spChg>
        <pc:spChg chg="mod">
          <ac:chgData name="Henry Jammes" userId="5f22554b-fd15-4676-8c82-dc6122af2a80" providerId="ADAL" clId="{434111D3-796B-4BB0-A370-070974EB9404}" dt="2023-10-25T22:13:35.311" v="17824" actId="207"/>
          <ac:spMkLst>
            <pc:docMk/>
            <pc:sldMk cId="856275178" sldId="2147478688"/>
            <ac:spMk id="116" creationId="{857AD908-FF6A-1C8C-0020-2809C3B7BCE1}"/>
          </ac:spMkLst>
        </pc:spChg>
        <pc:spChg chg="mod">
          <ac:chgData name="Henry Jammes" userId="5f22554b-fd15-4676-8c82-dc6122af2a80" providerId="ADAL" clId="{434111D3-796B-4BB0-A370-070974EB9404}" dt="2023-10-25T22:13:35.311" v="17824" actId="207"/>
          <ac:spMkLst>
            <pc:docMk/>
            <pc:sldMk cId="856275178" sldId="2147478688"/>
            <ac:spMk id="119" creationId="{5BDD7462-1CF7-AFF4-2F42-BF779397D1C5}"/>
          </ac:spMkLst>
        </pc:spChg>
        <pc:spChg chg="mod">
          <ac:chgData name="Henry Jammes" userId="5f22554b-fd15-4676-8c82-dc6122af2a80" providerId="ADAL" clId="{434111D3-796B-4BB0-A370-070974EB9404}" dt="2023-10-25T22:13:35.311" v="17824" actId="207"/>
          <ac:spMkLst>
            <pc:docMk/>
            <pc:sldMk cId="856275178" sldId="2147478688"/>
            <ac:spMk id="122" creationId="{34C72FCA-F81C-78BA-1D71-7656927DFD0B}"/>
          </ac:spMkLst>
        </pc:spChg>
        <pc:spChg chg="add mod">
          <ac:chgData name="Henry Jammes" userId="5f22554b-fd15-4676-8c82-dc6122af2a80" providerId="ADAL" clId="{434111D3-796B-4BB0-A370-070974EB9404}" dt="2023-10-25T22:13:35.311" v="17824" actId="207"/>
          <ac:spMkLst>
            <pc:docMk/>
            <pc:sldMk cId="856275178" sldId="2147478688"/>
            <ac:spMk id="125" creationId="{EC1A54E9-B187-CF0A-9A82-C36FDC323881}"/>
          </ac:spMkLst>
        </pc:spChg>
        <pc:spChg chg="add mod">
          <ac:chgData name="Henry Jammes" userId="5f22554b-fd15-4676-8c82-dc6122af2a80" providerId="ADAL" clId="{434111D3-796B-4BB0-A370-070974EB9404}" dt="2023-10-25T22:15:06.464" v="17839" actId="208"/>
          <ac:spMkLst>
            <pc:docMk/>
            <pc:sldMk cId="856275178" sldId="2147478688"/>
            <ac:spMk id="126" creationId="{C814F4C0-7E4A-2BE5-2ED4-F4901C790D65}"/>
          </ac:spMkLst>
        </pc:spChg>
        <pc:spChg chg="add mod">
          <ac:chgData name="Henry Jammes" userId="5f22554b-fd15-4676-8c82-dc6122af2a80" providerId="ADAL" clId="{434111D3-796B-4BB0-A370-070974EB9404}" dt="2023-10-25T22:13:35.311" v="17824" actId="207"/>
          <ac:spMkLst>
            <pc:docMk/>
            <pc:sldMk cId="856275178" sldId="2147478688"/>
            <ac:spMk id="127" creationId="{CBF09C2E-88E4-19C2-E402-3AC29A7FB751}"/>
          </ac:spMkLst>
        </pc:spChg>
        <pc:spChg chg="add mod">
          <ac:chgData name="Henry Jammes" userId="5f22554b-fd15-4676-8c82-dc6122af2a80" providerId="ADAL" clId="{434111D3-796B-4BB0-A370-070974EB9404}" dt="2023-10-25T22:13:35.311" v="17824" actId="207"/>
          <ac:spMkLst>
            <pc:docMk/>
            <pc:sldMk cId="856275178" sldId="2147478688"/>
            <ac:spMk id="128" creationId="{589EB36A-DFD5-1460-A295-E7E2098747F3}"/>
          </ac:spMkLst>
        </pc:spChg>
        <pc:spChg chg="add mod">
          <ac:chgData name="Henry Jammes" userId="5f22554b-fd15-4676-8c82-dc6122af2a80" providerId="ADAL" clId="{434111D3-796B-4BB0-A370-070974EB9404}" dt="2023-10-25T22:13:35.311" v="17824" actId="207"/>
          <ac:spMkLst>
            <pc:docMk/>
            <pc:sldMk cId="856275178" sldId="2147478688"/>
            <ac:spMk id="129" creationId="{2509FECC-C9E0-5768-EEF3-4D19BD0FBFC7}"/>
          </ac:spMkLst>
        </pc:spChg>
        <pc:spChg chg="add mod">
          <ac:chgData name="Henry Jammes" userId="5f22554b-fd15-4676-8c82-dc6122af2a80" providerId="ADAL" clId="{434111D3-796B-4BB0-A370-070974EB9404}" dt="2023-10-25T22:13:35.311" v="17824" actId="207"/>
          <ac:spMkLst>
            <pc:docMk/>
            <pc:sldMk cId="856275178" sldId="2147478688"/>
            <ac:spMk id="130" creationId="{5BF47B16-0A05-370C-F13A-9EF7792007EE}"/>
          </ac:spMkLst>
        </pc:spChg>
        <pc:spChg chg="add mod">
          <ac:chgData name="Henry Jammes" userId="5f22554b-fd15-4676-8c82-dc6122af2a80" providerId="ADAL" clId="{434111D3-796B-4BB0-A370-070974EB9404}" dt="2023-10-25T22:13:35.311" v="17824" actId="207"/>
          <ac:spMkLst>
            <pc:docMk/>
            <pc:sldMk cId="856275178" sldId="2147478688"/>
            <ac:spMk id="131" creationId="{B0212ABF-E5CA-CBE9-ABAD-6BF5D8165835}"/>
          </ac:spMkLst>
        </pc:spChg>
        <pc:spChg chg="add mod">
          <ac:chgData name="Henry Jammes" userId="5f22554b-fd15-4676-8c82-dc6122af2a80" providerId="ADAL" clId="{434111D3-796B-4BB0-A370-070974EB9404}" dt="2023-10-25T22:13:35.311" v="17824" actId="207"/>
          <ac:spMkLst>
            <pc:docMk/>
            <pc:sldMk cId="856275178" sldId="2147478688"/>
            <ac:spMk id="132" creationId="{C3665B45-B3B9-5503-91B0-5A871D028DCF}"/>
          </ac:spMkLst>
        </pc:spChg>
        <pc:spChg chg="add mod">
          <ac:chgData name="Henry Jammes" userId="5f22554b-fd15-4676-8c82-dc6122af2a80" providerId="ADAL" clId="{434111D3-796B-4BB0-A370-070974EB9404}" dt="2023-10-25T22:13:35.311" v="17824" actId="207"/>
          <ac:spMkLst>
            <pc:docMk/>
            <pc:sldMk cId="856275178" sldId="2147478688"/>
            <ac:spMk id="133" creationId="{45BC741F-DF5C-34CE-F916-1838A79F59FE}"/>
          </ac:spMkLst>
        </pc:spChg>
        <pc:spChg chg="add mod">
          <ac:chgData name="Henry Jammes" userId="5f22554b-fd15-4676-8c82-dc6122af2a80" providerId="ADAL" clId="{434111D3-796B-4BB0-A370-070974EB9404}" dt="2023-10-25T22:13:35.311" v="17824" actId="207"/>
          <ac:spMkLst>
            <pc:docMk/>
            <pc:sldMk cId="856275178" sldId="2147478688"/>
            <ac:spMk id="134" creationId="{E0094F6A-B305-740B-BF5E-D4C473D43823}"/>
          </ac:spMkLst>
        </pc:spChg>
        <pc:spChg chg="add mod">
          <ac:chgData name="Henry Jammes" userId="5f22554b-fd15-4676-8c82-dc6122af2a80" providerId="ADAL" clId="{434111D3-796B-4BB0-A370-070974EB9404}" dt="2023-10-25T22:13:35.311" v="17824" actId="207"/>
          <ac:spMkLst>
            <pc:docMk/>
            <pc:sldMk cId="856275178" sldId="2147478688"/>
            <ac:spMk id="135" creationId="{1368CF83-FA10-F191-C993-C929033DB424}"/>
          </ac:spMkLst>
        </pc:spChg>
        <pc:spChg chg="add mod">
          <ac:chgData name="Henry Jammes" userId="5f22554b-fd15-4676-8c82-dc6122af2a80" providerId="ADAL" clId="{434111D3-796B-4BB0-A370-070974EB9404}" dt="2023-10-25T22:13:35.311" v="17824" actId="207"/>
          <ac:spMkLst>
            <pc:docMk/>
            <pc:sldMk cId="856275178" sldId="2147478688"/>
            <ac:spMk id="136" creationId="{85FD0AAB-8F04-F69C-9B1F-B028D91715D5}"/>
          </ac:spMkLst>
        </pc:spChg>
        <pc:spChg chg="add mod">
          <ac:chgData name="Henry Jammes" userId="5f22554b-fd15-4676-8c82-dc6122af2a80" providerId="ADAL" clId="{434111D3-796B-4BB0-A370-070974EB9404}" dt="2023-10-25T22:13:35.311" v="17824" actId="207"/>
          <ac:spMkLst>
            <pc:docMk/>
            <pc:sldMk cId="856275178" sldId="2147478688"/>
            <ac:spMk id="137" creationId="{9E3A25D3-25FF-4A9A-6FF3-4EF13B065353}"/>
          </ac:spMkLst>
        </pc:spChg>
        <pc:spChg chg="add mod">
          <ac:chgData name="Henry Jammes" userId="5f22554b-fd15-4676-8c82-dc6122af2a80" providerId="ADAL" clId="{434111D3-796B-4BB0-A370-070974EB9404}" dt="2023-10-25T22:13:35.311" v="17824" actId="207"/>
          <ac:spMkLst>
            <pc:docMk/>
            <pc:sldMk cId="856275178" sldId="2147478688"/>
            <ac:spMk id="138" creationId="{AB4771FB-13A1-1790-DED2-17109C5C9833}"/>
          </ac:spMkLst>
        </pc:spChg>
        <pc:spChg chg="add mod">
          <ac:chgData name="Henry Jammes" userId="5f22554b-fd15-4676-8c82-dc6122af2a80" providerId="ADAL" clId="{434111D3-796B-4BB0-A370-070974EB9404}" dt="2023-10-25T22:13:35.311" v="17824" actId="207"/>
          <ac:spMkLst>
            <pc:docMk/>
            <pc:sldMk cId="856275178" sldId="2147478688"/>
            <ac:spMk id="139" creationId="{19FBF560-25F5-405D-EF2B-BE2FCCA49428}"/>
          </ac:spMkLst>
        </pc:spChg>
        <pc:spChg chg="add mod">
          <ac:chgData name="Henry Jammes" userId="5f22554b-fd15-4676-8c82-dc6122af2a80" providerId="ADAL" clId="{434111D3-796B-4BB0-A370-070974EB9404}" dt="2023-10-25T22:13:35.311" v="17824" actId="207"/>
          <ac:spMkLst>
            <pc:docMk/>
            <pc:sldMk cId="856275178" sldId="2147478688"/>
            <ac:spMk id="140" creationId="{A7185D1A-AB48-2B9D-70FF-346D8071C444}"/>
          </ac:spMkLst>
        </pc:spChg>
        <pc:spChg chg="add mod">
          <ac:chgData name="Henry Jammes" userId="5f22554b-fd15-4676-8c82-dc6122af2a80" providerId="ADAL" clId="{434111D3-796B-4BB0-A370-070974EB9404}" dt="2023-10-25T22:13:35.311" v="17824" actId="207"/>
          <ac:spMkLst>
            <pc:docMk/>
            <pc:sldMk cId="856275178" sldId="2147478688"/>
            <ac:spMk id="141" creationId="{5BC1BBBB-86C5-F826-CCED-B313D7D7AA44}"/>
          </ac:spMkLst>
        </pc:spChg>
        <pc:spChg chg="add mod">
          <ac:chgData name="Henry Jammes" userId="5f22554b-fd15-4676-8c82-dc6122af2a80" providerId="ADAL" clId="{434111D3-796B-4BB0-A370-070974EB9404}" dt="2023-10-25T22:13:35.311" v="17824" actId="207"/>
          <ac:spMkLst>
            <pc:docMk/>
            <pc:sldMk cId="856275178" sldId="2147478688"/>
            <ac:spMk id="142" creationId="{B41BED27-F9E9-1DB5-FB45-32FE90A6D68B}"/>
          </ac:spMkLst>
        </pc:spChg>
        <pc:spChg chg="add mod">
          <ac:chgData name="Henry Jammes" userId="5f22554b-fd15-4676-8c82-dc6122af2a80" providerId="ADAL" clId="{434111D3-796B-4BB0-A370-070974EB9404}" dt="2023-10-25T22:13:42.026" v="17825" actId="207"/>
          <ac:spMkLst>
            <pc:docMk/>
            <pc:sldMk cId="856275178" sldId="2147478688"/>
            <ac:spMk id="146" creationId="{6F5631A8-7841-4757-213F-D124DBB0C6DA}"/>
          </ac:spMkLst>
        </pc:spChg>
        <pc:spChg chg="add mod">
          <ac:chgData name="Henry Jammes" userId="5f22554b-fd15-4676-8c82-dc6122af2a80" providerId="ADAL" clId="{434111D3-796B-4BB0-A370-070974EB9404}" dt="2023-10-25T22:15:08.868" v="17840" actId="208"/>
          <ac:spMkLst>
            <pc:docMk/>
            <pc:sldMk cId="856275178" sldId="2147478688"/>
            <ac:spMk id="151" creationId="{36EE0163-FB56-CD79-1613-7F0C06AB98C4}"/>
          </ac:spMkLst>
        </pc:spChg>
        <pc:spChg chg="add mod">
          <ac:chgData name="Henry Jammes" userId="5f22554b-fd15-4676-8c82-dc6122af2a80" providerId="ADAL" clId="{434111D3-796B-4BB0-A370-070974EB9404}" dt="2023-10-25T22:13:35.311" v="17824" actId="207"/>
          <ac:spMkLst>
            <pc:docMk/>
            <pc:sldMk cId="856275178" sldId="2147478688"/>
            <ac:spMk id="152" creationId="{479B86E4-9A14-D4A6-90AB-1D73F0DBE53A}"/>
          </ac:spMkLst>
        </pc:spChg>
        <pc:spChg chg="add mod">
          <ac:chgData name="Henry Jammes" userId="5f22554b-fd15-4676-8c82-dc6122af2a80" providerId="ADAL" clId="{434111D3-796B-4BB0-A370-070974EB9404}" dt="2023-10-25T22:13:35.311" v="17824" actId="207"/>
          <ac:spMkLst>
            <pc:docMk/>
            <pc:sldMk cId="856275178" sldId="2147478688"/>
            <ac:spMk id="169" creationId="{323EBC6B-A334-0FB4-3724-B3D08B46F90C}"/>
          </ac:spMkLst>
        </pc:spChg>
        <pc:spChg chg="mod">
          <ac:chgData name="Henry Jammes" userId="5f22554b-fd15-4676-8c82-dc6122af2a80" providerId="ADAL" clId="{434111D3-796B-4BB0-A370-070974EB9404}" dt="2023-10-25T22:13:35.311" v="17824" actId="207"/>
          <ac:spMkLst>
            <pc:docMk/>
            <pc:sldMk cId="856275178" sldId="2147478688"/>
            <ac:spMk id="171" creationId="{02D46B7E-FBEA-B549-CC9B-CE11021D00E2}"/>
          </ac:spMkLst>
        </pc:spChg>
        <pc:spChg chg="mod">
          <ac:chgData name="Henry Jammes" userId="5f22554b-fd15-4676-8c82-dc6122af2a80" providerId="ADAL" clId="{434111D3-796B-4BB0-A370-070974EB9404}" dt="2023-10-25T22:13:35.311" v="17824" actId="207"/>
          <ac:spMkLst>
            <pc:docMk/>
            <pc:sldMk cId="856275178" sldId="2147478688"/>
            <ac:spMk id="172" creationId="{DDEA282F-2B7A-DC39-49B4-84E8B19C8972}"/>
          </ac:spMkLst>
        </pc:spChg>
        <pc:spChg chg="mod">
          <ac:chgData name="Henry Jammes" userId="5f22554b-fd15-4676-8c82-dc6122af2a80" providerId="ADAL" clId="{434111D3-796B-4BB0-A370-070974EB9404}" dt="2023-10-25T22:15:03.294" v="17838" actId="208"/>
          <ac:spMkLst>
            <pc:docMk/>
            <pc:sldMk cId="856275178" sldId="2147478688"/>
            <ac:spMk id="174" creationId="{7C616FB5-2591-2EC5-B65D-7FAF96F0BAE8}"/>
          </ac:spMkLst>
        </pc:spChg>
        <pc:spChg chg="mod">
          <ac:chgData name="Henry Jammes" userId="5f22554b-fd15-4676-8c82-dc6122af2a80" providerId="ADAL" clId="{434111D3-796B-4BB0-A370-070974EB9404}" dt="2023-10-25T22:13:44.213" v="17826" actId="207"/>
          <ac:spMkLst>
            <pc:docMk/>
            <pc:sldMk cId="856275178" sldId="2147478688"/>
            <ac:spMk id="175" creationId="{4DCFE1F3-7882-DAD0-23EB-C06DEA1DCA6D}"/>
          </ac:spMkLst>
        </pc:spChg>
        <pc:spChg chg="mod">
          <ac:chgData name="Henry Jammes" userId="5f22554b-fd15-4676-8c82-dc6122af2a80" providerId="ADAL" clId="{434111D3-796B-4BB0-A370-070974EB9404}" dt="2023-10-25T22:30:34.451" v="18378" actId="208"/>
          <ac:spMkLst>
            <pc:docMk/>
            <pc:sldMk cId="856275178" sldId="2147478688"/>
            <ac:spMk id="176" creationId="{CDE22332-D13A-A721-5C5B-9AA565191551}"/>
          </ac:spMkLst>
        </pc:spChg>
        <pc:spChg chg="mod">
          <ac:chgData name="Henry Jammes" userId="5f22554b-fd15-4676-8c82-dc6122af2a80" providerId="ADAL" clId="{434111D3-796B-4BB0-A370-070974EB9404}" dt="2023-10-25T22:14:11.255" v="17829" actId="207"/>
          <ac:spMkLst>
            <pc:docMk/>
            <pc:sldMk cId="856275178" sldId="2147478688"/>
            <ac:spMk id="177" creationId="{8C0538AD-F17C-7A2D-DC17-5B9A1AE2E7AB}"/>
          </ac:spMkLst>
        </pc:spChg>
        <pc:spChg chg="mod">
          <ac:chgData name="Henry Jammes" userId="5f22554b-fd15-4676-8c82-dc6122af2a80" providerId="ADAL" clId="{434111D3-796B-4BB0-A370-070974EB9404}" dt="2023-10-25T22:13:35.311" v="17824" actId="207"/>
          <ac:spMkLst>
            <pc:docMk/>
            <pc:sldMk cId="856275178" sldId="2147478688"/>
            <ac:spMk id="183" creationId="{C2BAD1CE-B614-D8AD-A0E3-F1603C595AE2}"/>
          </ac:spMkLst>
        </pc:spChg>
        <pc:spChg chg="mod">
          <ac:chgData name="Henry Jammes" userId="5f22554b-fd15-4676-8c82-dc6122af2a80" providerId="ADAL" clId="{434111D3-796B-4BB0-A370-070974EB9404}" dt="2023-10-25T22:13:35.311" v="17824" actId="207"/>
          <ac:spMkLst>
            <pc:docMk/>
            <pc:sldMk cId="856275178" sldId="2147478688"/>
            <ac:spMk id="184" creationId="{380A561A-BEFA-016F-0EA6-7E5C734483F3}"/>
          </ac:spMkLst>
        </pc:spChg>
        <pc:spChg chg="mod">
          <ac:chgData name="Henry Jammes" userId="5f22554b-fd15-4676-8c82-dc6122af2a80" providerId="ADAL" clId="{434111D3-796B-4BB0-A370-070974EB9404}" dt="2023-10-25T22:13:35.311" v="17824" actId="207"/>
          <ac:spMkLst>
            <pc:docMk/>
            <pc:sldMk cId="856275178" sldId="2147478688"/>
            <ac:spMk id="189" creationId="{A150D55D-1122-5BA2-7D4E-5FD8A8BB2DFB}"/>
          </ac:spMkLst>
        </pc:spChg>
        <pc:spChg chg="mod">
          <ac:chgData name="Henry Jammes" userId="5f22554b-fd15-4676-8c82-dc6122af2a80" providerId="ADAL" clId="{434111D3-796B-4BB0-A370-070974EB9404}" dt="2023-10-25T22:13:35.311" v="17824" actId="207"/>
          <ac:spMkLst>
            <pc:docMk/>
            <pc:sldMk cId="856275178" sldId="2147478688"/>
            <ac:spMk id="190" creationId="{C42A1CF2-98FB-FFB7-C893-DA6095AD0A5C}"/>
          </ac:spMkLst>
        </pc:spChg>
        <pc:spChg chg="mod">
          <ac:chgData name="Henry Jammes" userId="5f22554b-fd15-4676-8c82-dc6122af2a80" providerId="ADAL" clId="{434111D3-796B-4BB0-A370-070974EB9404}" dt="2023-10-25T22:13:35.311" v="17824" actId="207"/>
          <ac:spMkLst>
            <pc:docMk/>
            <pc:sldMk cId="856275178" sldId="2147478688"/>
            <ac:spMk id="191" creationId="{46463BA3-458E-C58D-819F-E2CB08680F6D}"/>
          </ac:spMkLst>
        </pc:spChg>
        <pc:spChg chg="mod">
          <ac:chgData name="Henry Jammes" userId="5f22554b-fd15-4676-8c82-dc6122af2a80" providerId="ADAL" clId="{434111D3-796B-4BB0-A370-070974EB9404}" dt="2023-10-25T22:14:04.209" v="17828" actId="207"/>
          <ac:spMkLst>
            <pc:docMk/>
            <pc:sldMk cId="856275178" sldId="2147478688"/>
            <ac:spMk id="192" creationId="{E3B18A04-04E8-74F4-48C1-FAB0CE1E440F}"/>
          </ac:spMkLst>
        </pc:spChg>
        <pc:spChg chg="mod">
          <ac:chgData name="Henry Jammes" userId="5f22554b-fd15-4676-8c82-dc6122af2a80" providerId="ADAL" clId="{434111D3-796B-4BB0-A370-070974EB9404}" dt="2023-10-25T22:13:35.311" v="17824" actId="207"/>
          <ac:spMkLst>
            <pc:docMk/>
            <pc:sldMk cId="856275178" sldId="2147478688"/>
            <ac:spMk id="193" creationId="{7592AD72-4F58-CB51-8B42-FECE07E2656E}"/>
          </ac:spMkLst>
        </pc:spChg>
        <pc:spChg chg="mod">
          <ac:chgData name="Henry Jammes" userId="5f22554b-fd15-4676-8c82-dc6122af2a80" providerId="ADAL" clId="{434111D3-796B-4BB0-A370-070974EB9404}" dt="2023-10-25T22:13:35.311" v="17824" actId="207"/>
          <ac:spMkLst>
            <pc:docMk/>
            <pc:sldMk cId="856275178" sldId="2147478688"/>
            <ac:spMk id="194" creationId="{983EC08D-6DE9-3BC5-2096-AA2855850F18}"/>
          </ac:spMkLst>
        </pc:spChg>
        <pc:spChg chg="mod">
          <ac:chgData name="Henry Jammes" userId="5f22554b-fd15-4676-8c82-dc6122af2a80" providerId="ADAL" clId="{434111D3-796B-4BB0-A370-070974EB9404}" dt="2023-10-25T22:13:35.311" v="17824" actId="207"/>
          <ac:spMkLst>
            <pc:docMk/>
            <pc:sldMk cId="856275178" sldId="2147478688"/>
            <ac:spMk id="195" creationId="{1005C3FC-796C-8335-D5B2-80F9AF2DD737}"/>
          </ac:spMkLst>
        </pc:spChg>
        <pc:spChg chg="mod">
          <ac:chgData name="Henry Jammes" userId="5f22554b-fd15-4676-8c82-dc6122af2a80" providerId="ADAL" clId="{434111D3-796B-4BB0-A370-070974EB9404}" dt="2023-10-25T22:13:35.311" v="17824" actId="207"/>
          <ac:spMkLst>
            <pc:docMk/>
            <pc:sldMk cId="856275178" sldId="2147478688"/>
            <ac:spMk id="196" creationId="{E294DE14-6E01-9820-4935-AB35C9ADEC5C}"/>
          </ac:spMkLst>
        </pc:spChg>
        <pc:spChg chg="mod">
          <ac:chgData name="Henry Jammes" userId="5f22554b-fd15-4676-8c82-dc6122af2a80" providerId="ADAL" clId="{434111D3-796B-4BB0-A370-070974EB9404}" dt="2023-10-25T22:13:35.311" v="17824" actId="207"/>
          <ac:spMkLst>
            <pc:docMk/>
            <pc:sldMk cId="856275178" sldId="2147478688"/>
            <ac:spMk id="197" creationId="{4184F8DB-ECEB-9AAF-4EBF-7D65FEA04580}"/>
          </ac:spMkLst>
        </pc:spChg>
        <pc:spChg chg="mod">
          <ac:chgData name="Henry Jammes" userId="5f22554b-fd15-4676-8c82-dc6122af2a80" providerId="ADAL" clId="{434111D3-796B-4BB0-A370-070974EB9404}" dt="2023-10-25T22:13:35.311" v="17824" actId="207"/>
          <ac:spMkLst>
            <pc:docMk/>
            <pc:sldMk cId="856275178" sldId="2147478688"/>
            <ac:spMk id="198" creationId="{603DA81F-6FE2-6F84-CCB4-959ADE2C9754}"/>
          </ac:spMkLst>
        </pc:spChg>
        <pc:spChg chg="add mod">
          <ac:chgData name="Henry Jammes" userId="5f22554b-fd15-4676-8c82-dc6122af2a80" providerId="ADAL" clId="{434111D3-796B-4BB0-A370-070974EB9404}" dt="2023-10-25T22:13:35.311" v="17824" actId="207"/>
          <ac:spMkLst>
            <pc:docMk/>
            <pc:sldMk cId="856275178" sldId="2147478688"/>
            <ac:spMk id="203" creationId="{FFFFC822-134F-6B1A-BDC1-960CB899F3D8}"/>
          </ac:spMkLst>
        </pc:spChg>
        <pc:spChg chg="add mod">
          <ac:chgData name="Henry Jammes" userId="5f22554b-fd15-4676-8c82-dc6122af2a80" providerId="ADAL" clId="{434111D3-796B-4BB0-A370-070974EB9404}" dt="2023-10-25T22:13:35.311" v="17824" actId="207"/>
          <ac:spMkLst>
            <pc:docMk/>
            <pc:sldMk cId="856275178" sldId="2147478688"/>
            <ac:spMk id="213" creationId="{BCD7CB6D-F870-A54A-2044-0C8EA598044C}"/>
          </ac:spMkLst>
        </pc:spChg>
        <pc:spChg chg="add mod">
          <ac:chgData name="Henry Jammes" userId="5f22554b-fd15-4676-8c82-dc6122af2a80" providerId="ADAL" clId="{434111D3-796B-4BB0-A370-070974EB9404}" dt="2023-10-25T22:13:35.311" v="17824" actId="207"/>
          <ac:spMkLst>
            <pc:docMk/>
            <pc:sldMk cId="856275178" sldId="2147478688"/>
            <ac:spMk id="216" creationId="{E23D80BD-EECF-B88A-CB96-97D5A7B0F791}"/>
          </ac:spMkLst>
        </pc:spChg>
        <pc:grpChg chg="add del mod">
          <ac:chgData name="Henry Jammes" userId="5f22554b-fd15-4676-8c82-dc6122af2a80" providerId="ADAL" clId="{434111D3-796B-4BB0-A370-070974EB9404}" dt="2023-10-25T22:12:28.789" v="17771"/>
          <ac:grpSpMkLst>
            <pc:docMk/>
            <pc:sldMk cId="856275178" sldId="2147478688"/>
            <ac:grpSpMk id="5" creationId="{110FC0DE-B912-229B-AC0E-83E9A5C4BD55}"/>
          </ac:grpSpMkLst>
        </pc:grpChg>
        <pc:grpChg chg="add del mod">
          <ac:chgData name="Henry Jammes" userId="5f22554b-fd15-4676-8c82-dc6122af2a80" providerId="ADAL" clId="{434111D3-796B-4BB0-A370-070974EB9404}" dt="2023-10-25T22:12:28.789" v="17771"/>
          <ac:grpSpMkLst>
            <pc:docMk/>
            <pc:sldMk cId="856275178" sldId="2147478688"/>
            <ac:grpSpMk id="46" creationId="{0194DF64-DC78-0885-9F1E-6702EB777823}"/>
          </ac:grpSpMkLst>
        </pc:grpChg>
        <pc:grpChg chg="add del mod">
          <ac:chgData name="Henry Jammes" userId="5f22554b-fd15-4676-8c82-dc6122af2a80" providerId="ADAL" clId="{434111D3-796B-4BB0-A370-070974EB9404}" dt="2023-10-25T22:12:28.789" v="17771"/>
          <ac:grpSpMkLst>
            <pc:docMk/>
            <pc:sldMk cId="856275178" sldId="2147478688"/>
            <ac:grpSpMk id="50" creationId="{F0022163-0A7B-EA43-96A7-0879278E68A0}"/>
          </ac:grpSpMkLst>
        </pc:grpChg>
        <pc:grpChg chg="add del mod">
          <ac:chgData name="Henry Jammes" userId="5f22554b-fd15-4676-8c82-dc6122af2a80" providerId="ADAL" clId="{434111D3-796B-4BB0-A370-070974EB9404}" dt="2023-10-25T22:12:28.789" v="17771"/>
          <ac:grpSpMkLst>
            <pc:docMk/>
            <pc:sldMk cId="856275178" sldId="2147478688"/>
            <ac:grpSpMk id="54" creationId="{2ADA0F1C-5CF7-F776-876F-79AB36015D9F}"/>
          </ac:grpSpMkLst>
        </pc:grpChg>
        <pc:grpChg chg="add del mod">
          <ac:chgData name="Henry Jammes" userId="5f22554b-fd15-4676-8c82-dc6122af2a80" providerId="ADAL" clId="{434111D3-796B-4BB0-A370-070974EB9404}" dt="2023-10-25T22:12:28.789" v="17771"/>
          <ac:grpSpMkLst>
            <pc:docMk/>
            <pc:sldMk cId="856275178" sldId="2147478688"/>
            <ac:grpSpMk id="58" creationId="{47B1AA24-9591-9296-1540-0912B2C33E31}"/>
          </ac:grpSpMkLst>
        </pc:grpChg>
        <pc:grpChg chg="add del mod">
          <ac:chgData name="Henry Jammes" userId="5f22554b-fd15-4676-8c82-dc6122af2a80" providerId="ADAL" clId="{434111D3-796B-4BB0-A370-070974EB9404}" dt="2023-10-25T22:12:28.789" v="17771"/>
          <ac:grpSpMkLst>
            <pc:docMk/>
            <pc:sldMk cId="856275178" sldId="2147478688"/>
            <ac:grpSpMk id="63" creationId="{E6F1D529-9C54-7FC0-9B04-4539D26B7311}"/>
          </ac:grpSpMkLst>
        </pc:grpChg>
        <pc:grpChg chg="mod">
          <ac:chgData name="Henry Jammes" userId="5f22554b-fd15-4676-8c82-dc6122af2a80" providerId="ADAL" clId="{434111D3-796B-4BB0-A370-070974EB9404}" dt="2023-10-25T22:12:26.627" v="17770"/>
          <ac:grpSpMkLst>
            <pc:docMk/>
            <pc:sldMk cId="856275178" sldId="2147478688"/>
            <ac:grpSpMk id="66" creationId="{C851C31D-6B5D-FC95-D64B-ED4A1B23F32E}"/>
          </ac:grpSpMkLst>
        </pc:grpChg>
        <pc:grpChg chg="add del mod">
          <ac:chgData name="Henry Jammes" userId="5f22554b-fd15-4676-8c82-dc6122af2a80" providerId="ADAL" clId="{434111D3-796B-4BB0-A370-070974EB9404}" dt="2023-10-25T22:12:28.789" v="17771"/>
          <ac:grpSpMkLst>
            <pc:docMk/>
            <pc:sldMk cId="856275178" sldId="2147478688"/>
            <ac:grpSpMk id="73" creationId="{411A3A49-4A15-52F3-0DC8-F8B2A44374D8}"/>
          </ac:grpSpMkLst>
        </pc:grpChg>
        <pc:grpChg chg="mod">
          <ac:chgData name="Henry Jammes" userId="5f22554b-fd15-4676-8c82-dc6122af2a80" providerId="ADAL" clId="{434111D3-796B-4BB0-A370-070974EB9404}" dt="2023-10-25T22:12:26.627" v="17770"/>
          <ac:grpSpMkLst>
            <pc:docMk/>
            <pc:sldMk cId="856275178" sldId="2147478688"/>
            <ac:grpSpMk id="75" creationId="{978FCA6C-CE5B-35B5-4364-725232E5E6DC}"/>
          </ac:grpSpMkLst>
        </pc:grpChg>
        <pc:grpChg chg="add mod">
          <ac:chgData name="Henry Jammes" userId="5f22554b-fd15-4676-8c82-dc6122af2a80" providerId="ADAL" clId="{434111D3-796B-4BB0-A370-070974EB9404}" dt="2023-10-25T22:12:58.040" v="17819" actId="1076"/>
          <ac:grpSpMkLst>
            <pc:docMk/>
            <pc:sldMk cId="856275178" sldId="2147478688"/>
            <ac:grpSpMk id="112" creationId="{BB453E23-72CE-48DF-638A-EF26F236E03F}"/>
          </ac:grpSpMkLst>
        </pc:grpChg>
        <pc:grpChg chg="add mod">
          <ac:chgData name="Henry Jammes" userId="5f22554b-fd15-4676-8c82-dc6122af2a80" providerId="ADAL" clId="{434111D3-796B-4BB0-A370-070974EB9404}" dt="2023-10-25T22:12:58.040" v="17819" actId="1076"/>
          <ac:grpSpMkLst>
            <pc:docMk/>
            <pc:sldMk cId="856275178" sldId="2147478688"/>
            <ac:grpSpMk id="153" creationId="{91A907EC-CBA1-34A8-0602-D4F7DA1856CB}"/>
          </ac:grpSpMkLst>
        </pc:grpChg>
        <pc:grpChg chg="add mod">
          <ac:chgData name="Henry Jammes" userId="5f22554b-fd15-4676-8c82-dc6122af2a80" providerId="ADAL" clId="{434111D3-796B-4BB0-A370-070974EB9404}" dt="2023-10-25T22:12:58.040" v="17819" actId="1076"/>
          <ac:grpSpMkLst>
            <pc:docMk/>
            <pc:sldMk cId="856275178" sldId="2147478688"/>
            <ac:grpSpMk id="157" creationId="{121BA52A-C26A-0710-E223-9535C356AD51}"/>
          </ac:grpSpMkLst>
        </pc:grpChg>
        <pc:grpChg chg="add mod">
          <ac:chgData name="Henry Jammes" userId="5f22554b-fd15-4676-8c82-dc6122af2a80" providerId="ADAL" clId="{434111D3-796B-4BB0-A370-070974EB9404}" dt="2023-10-25T22:12:58.040" v="17819" actId="1076"/>
          <ac:grpSpMkLst>
            <pc:docMk/>
            <pc:sldMk cId="856275178" sldId="2147478688"/>
            <ac:grpSpMk id="161" creationId="{183D38E8-8BF2-0B95-936A-38450AA4043B}"/>
          </ac:grpSpMkLst>
        </pc:grpChg>
        <pc:grpChg chg="add mod">
          <ac:chgData name="Henry Jammes" userId="5f22554b-fd15-4676-8c82-dc6122af2a80" providerId="ADAL" clId="{434111D3-796B-4BB0-A370-070974EB9404}" dt="2023-10-25T22:12:58.040" v="17819" actId="1076"/>
          <ac:grpSpMkLst>
            <pc:docMk/>
            <pc:sldMk cId="856275178" sldId="2147478688"/>
            <ac:grpSpMk id="165" creationId="{CD00B502-21D3-AD99-18A4-D8D00C16ECAE}"/>
          </ac:grpSpMkLst>
        </pc:grpChg>
        <pc:grpChg chg="add mod">
          <ac:chgData name="Henry Jammes" userId="5f22554b-fd15-4676-8c82-dc6122af2a80" providerId="ADAL" clId="{434111D3-796B-4BB0-A370-070974EB9404}" dt="2023-10-25T22:12:58.040" v="17819" actId="1076"/>
          <ac:grpSpMkLst>
            <pc:docMk/>
            <pc:sldMk cId="856275178" sldId="2147478688"/>
            <ac:grpSpMk id="170" creationId="{B6015804-FC84-1746-AF61-C13B7C8A4CE6}"/>
          </ac:grpSpMkLst>
        </pc:grpChg>
        <pc:grpChg chg="mod">
          <ac:chgData name="Henry Jammes" userId="5f22554b-fd15-4676-8c82-dc6122af2a80" providerId="ADAL" clId="{434111D3-796B-4BB0-A370-070974EB9404}" dt="2023-10-25T22:12:28.825" v="17772"/>
          <ac:grpSpMkLst>
            <pc:docMk/>
            <pc:sldMk cId="856275178" sldId="2147478688"/>
            <ac:grpSpMk id="173" creationId="{537F92C4-B80B-1B47-D247-DADCA7275696}"/>
          </ac:grpSpMkLst>
        </pc:grpChg>
        <pc:grpChg chg="add mod">
          <ac:chgData name="Henry Jammes" userId="5f22554b-fd15-4676-8c82-dc6122af2a80" providerId="ADAL" clId="{434111D3-796B-4BB0-A370-070974EB9404}" dt="2023-10-25T22:12:58.040" v="17819" actId="1076"/>
          <ac:grpSpMkLst>
            <pc:docMk/>
            <pc:sldMk cId="856275178" sldId="2147478688"/>
            <ac:grpSpMk id="180" creationId="{AA4B8FC1-0B01-D732-3D45-9A46BC5128D2}"/>
          </ac:grpSpMkLst>
        </pc:grpChg>
        <pc:grpChg chg="mod">
          <ac:chgData name="Henry Jammes" userId="5f22554b-fd15-4676-8c82-dc6122af2a80" providerId="ADAL" clId="{434111D3-796B-4BB0-A370-070974EB9404}" dt="2023-10-25T22:12:28.825" v="17772"/>
          <ac:grpSpMkLst>
            <pc:docMk/>
            <pc:sldMk cId="856275178" sldId="2147478688"/>
            <ac:grpSpMk id="182" creationId="{2B2CDAF1-DA07-E8CF-CFE8-7752B4E42032}"/>
          </ac:grpSpMkLst>
        </pc:grpChg>
        <pc:picChg chg="mod">
          <ac:chgData name="Henry Jammes" userId="5f22554b-fd15-4676-8c82-dc6122af2a80" providerId="ADAL" clId="{434111D3-796B-4BB0-A370-070974EB9404}" dt="2023-10-25T22:12:26.627" v="17770"/>
          <ac:picMkLst>
            <pc:docMk/>
            <pc:sldMk cId="856275178" sldId="2147478688"/>
            <ac:picMk id="10" creationId="{DF0CAB5E-F825-EA65-F847-9BD2D826912F}"/>
          </ac:picMkLst>
        </pc:picChg>
        <pc:picChg chg="mod">
          <ac:chgData name="Henry Jammes" userId="5f22554b-fd15-4676-8c82-dc6122af2a80" providerId="ADAL" clId="{434111D3-796B-4BB0-A370-070974EB9404}" dt="2023-10-25T22:12:26.627" v="17770"/>
          <ac:picMkLst>
            <pc:docMk/>
            <pc:sldMk cId="856275178" sldId="2147478688"/>
            <ac:picMk id="11" creationId="{79FE6955-2A15-88F1-954C-058382951590}"/>
          </ac:picMkLst>
        </pc:picChg>
        <pc:picChg chg="mod">
          <ac:chgData name="Henry Jammes" userId="5f22554b-fd15-4676-8c82-dc6122af2a80" providerId="ADAL" clId="{434111D3-796B-4BB0-A370-070974EB9404}" dt="2023-10-25T22:12:26.627" v="17770"/>
          <ac:picMkLst>
            <pc:docMk/>
            <pc:sldMk cId="856275178" sldId="2147478688"/>
            <ac:picMk id="13" creationId="{356E879F-52EB-A4C0-3A18-22F0F8358362}"/>
          </ac:picMkLst>
        </pc:picChg>
        <pc:picChg chg="mod">
          <ac:chgData name="Henry Jammes" userId="5f22554b-fd15-4676-8c82-dc6122af2a80" providerId="ADAL" clId="{434111D3-796B-4BB0-A370-070974EB9404}" dt="2023-10-25T22:12:26.627" v="17770"/>
          <ac:picMkLst>
            <pc:docMk/>
            <pc:sldMk cId="856275178" sldId="2147478688"/>
            <ac:picMk id="14" creationId="{7AB2FA8F-7B0E-F8EE-7098-D9A94B576AA4}"/>
          </ac:picMkLst>
        </pc:picChg>
        <pc:picChg chg="add del mod">
          <ac:chgData name="Henry Jammes" userId="5f22554b-fd15-4676-8c82-dc6122af2a80" providerId="ADAL" clId="{434111D3-796B-4BB0-A370-070974EB9404}" dt="2023-10-25T22:12:28.789" v="17771"/>
          <ac:picMkLst>
            <pc:docMk/>
            <pc:sldMk cId="856275178" sldId="2147478688"/>
            <ac:picMk id="36" creationId="{CE550353-B67F-DAED-ADF3-564161F92343}"/>
          </ac:picMkLst>
        </pc:picChg>
        <pc:picChg chg="add del mod">
          <ac:chgData name="Henry Jammes" userId="5f22554b-fd15-4676-8c82-dc6122af2a80" providerId="ADAL" clId="{434111D3-796B-4BB0-A370-070974EB9404}" dt="2023-10-25T22:12:28.789" v="17771"/>
          <ac:picMkLst>
            <pc:docMk/>
            <pc:sldMk cId="856275178" sldId="2147478688"/>
            <ac:picMk id="40" creationId="{F45EAB34-B4A2-64CE-A2F6-8AFE00F4F921}"/>
          </ac:picMkLst>
        </pc:picChg>
        <pc:picChg chg="mod">
          <ac:chgData name="Henry Jammes" userId="5f22554b-fd15-4676-8c82-dc6122af2a80" providerId="ADAL" clId="{434111D3-796B-4BB0-A370-070974EB9404}" dt="2023-10-25T22:12:26.627" v="17770"/>
          <ac:picMkLst>
            <pc:docMk/>
            <pc:sldMk cId="856275178" sldId="2147478688"/>
            <ac:picMk id="47" creationId="{13B23211-71D5-6935-B3BE-3E43C3CFE748}"/>
          </ac:picMkLst>
        </pc:picChg>
        <pc:picChg chg="mod">
          <ac:chgData name="Henry Jammes" userId="5f22554b-fd15-4676-8c82-dc6122af2a80" providerId="ADAL" clId="{434111D3-796B-4BB0-A370-070974EB9404}" dt="2023-10-25T22:12:26.627" v="17770"/>
          <ac:picMkLst>
            <pc:docMk/>
            <pc:sldMk cId="856275178" sldId="2147478688"/>
            <ac:picMk id="48" creationId="{ECCC15FB-2E96-36C5-E67B-605629A3D681}"/>
          </ac:picMkLst>
        </pc:picChg>
        <pc:picChg chg="mod">
          <ac:chgData name="Henry Jammes" userId="5f22554b-fd15-4676-8c82-dc6122af2a80" providerId="ADAL" clId="{434111D3-796B-4BB0-A370-070974EB9404}" dt="2023-10-25T22:12:26.627" v="17770"/>
          <ac:picMkLst>
            <pc:docMk/>
            <pc:sldMk cId="856275178" sldId="2147478688"/>
            <ac:picMk id="49" creationId="{E5BAC82A-DDF6-CEED-CC51-701B3A8CFA04}"/>
          </ac:picMkLst>
        </pc:picChg>
        <pc:picChg chg="mod">
          <ac:chgData name="Henry Jammes" userId="5f22554b-fd15-4676-8c82-dc6122af2a80" providerId="ADAL" clId="{434111D3-796B-4BB0-A370-070974EB9404}" dt="2023-10-25T22:12:26.627" v="17770"/>
          <ac:picMkLst>
            <pc:docMk/>
            <pc:sldMk cId="856275178" sldId="2147478688"/>
            <ac:picMk id="51" creationId="{A87C4041-E098-FDD7-A450-A39F52096B71}"/>
          </ac:picMkLst>
        </pc:picChg>
        <pc:picChg chg="mod">
          <ac:chgData name="Henry Jammes" userId="5f22554b-fd15-4676-8c82-dc6122af2a80" providerId="ADAL" clId="{434111D3-796B-4BB0-A370-070974EB9404}" dt="2023-10-25T22:12:26.627" v="17770"/>
          <ac:picMkLst>
            <pc:docMk/>
            <pc:sldMk cId="856275178" sldId="2147478688"/>
            <ac:picMk id="52" creationId="{192C3678-8B8A-1D19-5E40-08920D557058}"/>
          </ac:picMkLst>
        </pc:picChg>
        <pc:picChg chg="mod">
          <ac:chgData name="Henry Jammes" userId="5f22554b-fd15-4676-8c82-dc6122af2a80" providerId="ADAL" clId="{434111D3-796B-4BB0-A370-070974EB9404}" dt="2023-10-25T22:12:26.627" v="17770"/>
          <ac:picMkLst>
            <pc:docMk/>
            <pc:sldMk cId="856275178" sldId="2147478688"/>
            <ac:picMk id="53" creationId="{3B5AE8B4-D3AF-4D8B-C0DE-EB793AEA1586}"/>
          </ac:picMkLst>
        </pc:picChg>
        <pc:picChg chg="mod">
          <ac:chgData name="Henry Jammes" userId="5f22554b-fd15-4676-8c82-dc6122af2a80" providerId="ADAL" clId="{434111D3-796B-4BB0-A370-070974EB9404}" dt="2023-10-25T22:12:26.627" v="17770"/>
          <ac:picMkLst>
            <pc:docMk/>
            <pc:sldMk cId="856275178" sldId="2147478688"/>
            <ac:picMk id="55" creationId="{2969F57D-F1CD-CB31-82DB-80B5E7356101}"/>
          </ac:picMkLst>
        </pc:picChg>
        <pc:picChg chg="mod">
          <ac:chgData name="Henry Jammes" userId="5f22554b-fd15-4676-8c82-dc6122af2a80" providerId="ADAL" clId="{434111D3-796B-4BB0-A370-070974EB9404}" dt="2023-10-25T22:12:26.627" v="17770"/>
          <ac:picMkLst>
            <pc:docMk/>
            <pc:sldMk cId="856275178" sldId="2147478688"/>
            <ac:picMk id="56" creationId="{0C1D9815-6594-2F8E-FF35-41AE6ED1B116}"/>
          </ac:picMkLst>
        </pc:picChg>
        <pc:picChg chg="mod">
          <ac:chgData name="Henry Jammes" userId="5f22554b-fd15-4676-8c82-dc6122af2a80" providerId="ADAL" clId="{434111D3-796B-4BB0-A370-070974EB9404}" dt="2023-10-25T22:12:26.627" v="17770"/>
          <ac:picMkLst>
            <pc:docMk/>
            <pc:sldMk cId="856275178" sldId="2147478688"/>
            <ac:picMk id="57" creationId="{2015D755-7A53-8C77-0E4E-96B85EA1C175}"/>
          </ac:picMkLst>
        </pc:picChg>
        <pc:picChg chg="mod">
          <ac:chgData name="Henry Jammes" userId="5f22554b-fd15-4676-8c82-dc6122af2a80" providerId="ADAL" clId="{434111D3-796B-4BB0-A370-070974EB9404}" dt="2023-10-25T22:12:26.627" v="17770"/>
          <ac:picMkLst>
            <pc:docMk/>
            <pc:sldMk cId="856275178" sldId="2147478688"/>
            <ac:picMk id="59" creationId="{52D6675E-3B7A-13CB-1A49-C527D7D05C9E}"/>
          </ac:picMkLst>
        </pc:picChg>
        <pc:picChg chg="mod">
          <ac:chgData name="Henry Jammes" userId="5f22554b-fd15-4676-8c82-dc6122af2a80" providerId="ADAL" clId="{434111D3-796B-4BB0-A370-070974EB9404}" dt="2023-10-25T22:12:26.627" v="17770"/>
          <ac:picMkLst>
            <pc:docMk/>
            <pc:sldMk cId="856275178" sldId="2147478688"/>
            <ac:picMk id="60" creationId="{59084AE9-4720-8BB5-AA40-CAB510348B07}"/>
          </ac:picMkLst>
        </pc:picChg>
        <pc:picChg chg="mod">
          <ac:chgData name="Henry Jammes" userId="5f22554b-fd15-4676-8c82-dc6122af2a80" providerId="ADAL" clId="{434111D3-796B-4BB0-A370-070974EB9404}" dt="2023-10-25T22:12:26.627" v="17770"/>
          <ac:picMkLst>
            <pc:docMk/>
            <pc:sldMk cId="856275178" sldId="2147478688"/>
            <ac:picMk id="61" creationId="{A9683746-71D1-36EF-5EC2-E3625C8E966F}"/>
          </ac:picMkLst>
        </pc:picChg>
        <pc:picChg chg="mod">
          <ac:chgData name="Henry Jammes" userId="5f22554b-fd15-4676-8c82-dc6122af2a80" providerId="ADAL" clId="{434111D3-796B-4BB0-A370-070974EB9404}" dt="2023-10-25T22:12:26.627" v="17770"/>
          <ac:picMkLst>
            <pc:docMk/>
            <pc:sldMk cId="856275178" sldId="2147478688"/>
            <ac:picMk id="74" creationId="{6F7D87CC-ADB8-6943-B13B-75E606E50DA6}"/>
          </ac:picMkLst>
        </pc:picChg>
        <pc:picChg chg="add del mod">
          <ac:chgData name="Henry Jammes" userId="5f22554b-fd15-4676-8c82-dc6122af2a80" providerId="ADAL" clId="{434111D3-796B-4BB0-A370-070974EB9404}" dt="2023-10-25T22:12:28.789" v="17771"/>
          <ac:picMkLst>
            <pc:docMk/>
            <pc:sldMk cId="856275178" sldId="2147478688"/>
            <ac:picMk id="94" creationId="{DEDFDFCB-9C81-AFEC-AF67-B6817463CD90}"/>
          </ac:picMkLst>
        </pc:picChg>
        <pc:picChg chg="add del mod">
          <ac:chgData name="Henry Jammes" userId="5f22554b-fd15-4676-8c82-dc6122af2a80" providerId="ADAL" clId="{434111D3-796B-4BB0-A370-070974EB9404}" dt="2023-10-25T22:12:28.789" v="17771"/>
          <ac:picMkLst>
            <pc:docMk/>
            <pc:sldMk cId="856275178" sldId="2147478688"/>
            <ac:picMk id="95" creationId="{2549DBF6-57BD-7EA0-D17E-C48D131D8581}"/>
          </ac:picMkLst>
        </pc:picChg>
        <pc:picChg chg="add del mod">
          <ac:chgData name="Henry Jammes" userId="5f22554b-fd15-4676-8c82-dc6122af2a80" providerId="ADAL" clId="{434111D3-796B-4BB0-A370-070974EB9404}" dt="2023-10-25T22:12:28.789" v="17771"/>
          <ac:picMkLst>
            <pc:docMk/>
            <pc:sldMk cId="856275178" sldId="2147478688"/>
            <ac:picMk id="97" creationId="{8CAF5D7E-39F9-3825-13A8-046DF18CF79A}"/>
          </ac:picMkLst>
        </pc:picChg>
        <pc:picChg chg="add del mod">
          <ac:chgData name="Henry Jammes" userId="5f22554b-fd15-4676-8c82-dc6122af2a80" providerId="ADAL" clId="{434111D3-796B-4BB0-A370-070974EB9404}" dt="2023-10-25T22:12:28.789" v="17771"/>
          <ac:picMkLst>
            <pc:docMk/>
            <pc:sldMk cId="856275178" sldId="2147478688"/>
            <ac:picMk id="99" creationId="{4CEEEB42-03C6-473A-E41C-295433E8EAA7}"/>
          </ac:picMkLst>
        </pc:picChg>
        <pc:picChg chg="add del mod">
          <ac:chgData name="Henry Jammes" userId="5f22554b-fd15-4676-8c82-dc6122af2a80" providerId="ADAL" clId="{434111D3-796B-4BB0-A370-070974EB9404}" dt="2023-10-25T22:12:28.789" v="17771"/>
          <ac:picMkLst>
            <pc:docMk/>
            <pc:sldMk cId="856275178" sldId="2147478688"/>
            <ac:picMk id="100" creationId="{8088A6DD-FE27-0F9B-5562-75E9C49E083E}"/>
          </ac:picMkLst>
        </pc:picChg>
        <pc:picChg chg="add del mod">
          <ac:chgData name="Henry Jammes" userId="5f22554b-fd15-4676-8c82-dc6122af2a80" providerId="ADAL" clId="{434111D3-796B-4BB0-A370-070974EB9404}" dt="2023-10-25T22:12:28.789" v="17771"/>
          <ac:picMkLst>
            <pc:docMk/>
            <pc:sldMk cId="856275178" sldId="2147478688"/>
            <ac:picMk id="104" creationId="{F35EE8CF-D1F9-AE67-FFEE-F7414B4E51E3}"/>
          </ac:picMkLst>
        </pc:picChg>
        <pc:picChg chg="add del mod">
          <ac:chgData name="Henry Jammes" userId="5f22554b-fd15-4676-8c82-dc6122af2a80" providerId="ADAL" clId="{434111D3-796B-4BB0-A370-070974EB9404}" dt="2023-10-25T22:12:28.789" v="17771"/>
          <ac:picMkLst>
            <pc:docMk/>
            <pc:sldMk cId="856275178" sldId="2147478688"/>
            <ac:picMk id="105" creationId="{E879A95A-28B1-E7BE-0678-84D1D68FE632}"/>
          </ac:picMkLst>
        </pc:picChg>
        <pc:picChg chg="add del mod">
          <ac:chgData name="Henry Jammes" userId="5f22554b-fd15-4676-8c82-dc6122af2a80" providerId="ADAL" clId="{434111D3-796B-4BB0-A370-070974EB9404}" dt="2023-10-25T22:12:28.789" v="17771"/>
          <ac:picMkLst>
            <pc:docMk/>
            <pc:sldMk cId="856275178" sldId="2147478688"/>
            <ac:picMk id="108" creationId="{E645DAA1-65F8-3DF8-598F-41912E62A8C9}"/>
          </ac:picMkLst>
        </pc:picChg>
        <pc:picChg chg="mod">
          <ac:chgData name="Henry Jammes" userId="5f22554b-fd15-4676-8c82-dc6122af2a80" providerId="ADAL" clId="{434111D3-796B-4BB0-A370-070974EB9404}" dt="2023-10-25T22:12:28.825" v="17772"/>
          <ac:picMkLst>
            <pc:docMk/>
            <pc:sldMk cId="856275178" sldId="2147478688"/>
            <ac:picMk id="117" creationId="{D82CE22F-4F69-2DEE-E0CF-A83B100AD846}"/>
          </ac:picMkLst>
        </pc:picChg>
        <pc:picChg chg="mod">
          <ac:chgData name="Henry Jammes" userId="5f22554b-fd15-4676-8c82-dc6122af2a80" providerId="ADAL" clId="{434111D3-796B-4BB0-A370-070974EB9404}" dt="2023-10-25T22:12:28.825" v="17772"/>
          <ac:picMkLst>
            <pc:docMk/>
            <pc:sldMk cId="856275178" sldId="2147478688"/>
            <ac:picMk id="118" creationId="{67FDA1CB-28C7-FD02-3A8B-077AB58AFA4E}"/>
          </ac:picMkLst>
        </pc:picChg>
        <pc:picChg chg="mod">
          <ac:chgData name="Henry Jammes" userId="5f22554b-fd15-4676-8c82-dc6122af2a80" providerId="ADAL" clId="{434111D3-796B-4BB0-A370-070974EB9404}" dt="2023-10-25T22:12:28.825" v="17772"/>
          <ac:picMkLst>
            <pc:docMk/>
            <pc:sldMk cId="856275178" sldId="2147478688"/>
            <ac:picMk id="120" creationId="{0941FF89-FB89-0A41-447D-F65A5E1082F5}"/>
          </ac:picMkLst>
        </pc:picChg>
        <pc:picChg chg="mod">
          <ac:chgData name="Henry Jammes" userId="5f22554b-fd15-4676-8c82-dc6122af2a80" providerId="ADAL" clId="{434111D3-796B-4BB0-A370-070974EB9404}" dt="2023-10-25T22:12:28.825" v="17772"/>
          <ac:picMkLst>
            <pc:docMk/>
            <pc:sldMk cId="856275178" sldId="2147478688"/>
            <ac:picMk id="121" creationId="{4FCE3B9B-C9FF-2B02-0F91-2F8781C25CF2}"/>
          </ac:picMkLst>
        </pc:picChg>
        <pc:picChg chg="add mod">
          <ac:chgData name="Henry Jammes" userId="5f22554b-fd15-4676-8c82-dc6122af2a80" providerId="ADAL" clId="{434111D3-796B-4BB0-A370-070974EB9404}" dt="2023-10-25T22:12:58.040" v="17819" actId="1076"/>
          <ac:picMkLst>
            <pc:docMk/>
            <pc:sldMk cId="856275178" sldId="2147478688"/>
            <ac:picMk id="143" creationId="{1F654C46-73AA-5EEB-76A5-A4F5C6607DF7}"/>
          </ac:picMkLst>
        </pc:picChg>
        <pc:picChg chg="add mod">
          <ac:chgData name="Henry Jammes" userId="5f22554b-fd15-4676-8c82-dc6122af2a80" providerId="ADAL" clId="{434111D3-796B-4BB0-A370-070974EB9404}" dt="2023-10-25T22:12:58.040" v="17819" actId="1076"/>
          <ac:picMkLst>
            <pc:docMk/>
            <pc:sldMk cId="856275178" sldId="2147478688"/>
            <ac:picMk id="147" creationId="{0DEAE1EE-5AB9-2F5A-5DF2-B51870579D01}"/>
          </ac:picMkLst>
        </pc:picChg>
        <pc:picChg chg="mod">
          <ac:chgData name="Henry Jammes" userId="5f22554b-fd15-4676-8c82-dc6122af2a80" providerId="ADAL" clId="{434111D3-796B-4BB0-A370-070974EB9404}" dt="2023-10-25T22:12:28.825" v="17772"/>
          <ac:picMkLst>
            <pc:docMk/>
            <pc:sldMk cId="856275178" sldId="2147478688"/>
            <ac:picMk id="154" creationId="{E7F1856B-3E04-DC59-EDD9-C0B0CC849F76}"/>
          </ac:picMkLst>
        </pc:picChg>
        <pc:picChg chg="mod">
          <ac:chgData name="Henry Jammes" userId="5f22554b-fd15-4676-8c82-dc6122af2a80" providerId="ADAL" clId="{434111D3-796B-4BB0-A370-070974EB9404}" dt="2023-10-25T22:12:28.825" v="17772"/>
          <ac:picMkLst>
            <pc:docMk/>
            <pc:sldMk cId="856275178" sldId="2147478688"/>
            <ac:picMk id="155" creationId="{C7135014-E44D-ECAD-B6DB-1958B5C7764A}"/>
          </ac:picMkLst>
        </pc:picChg>
        <pc:picChg chg="mod">
          <ac:chgData name="Henry Jammes" userId="5f22554b-fd15-4676-8c82-dc6122af2a80" providerId="ADAL" clId="{434111D3-796B-4BB0-A370-070974EB9404}" dt="2023-10-25T22:12:28.825" v="17772"/>
          <ac:picMkLst>
            <pc:docMk/>
            <pc:sldMk cId="856275178" sldId="2147478688"/>
            <ac:picMk id="156" creationId="{FFD4DFED-E2FB-AF31-C0C8-CFA0548886EB}"/>
          </ac:picMkLst>
        </pc:picChg>
        <pc:picChg chg="mod">
          <ac:chgData name="Henry Jammes" userId="5f22554b-fd15-4676-8c82-dc6122af2a80" providerId="ADAL" clId="{434111D3-796B-4BB0-A370-070974EB9404}" dt="2023-10-25T22:12:28.825" v="17772"/>
          <ac:picMkLst>
            <pc:docMk/>
            <pc:sldMk cId="856275178" sldId="2147478688"/>
            <ac:picMk id="158" creationId="{96A8F6FF-4E9F-945E-1FAA-8AA28D584750}"/>
          </ac:picMkLst>
        </pc:picChg>
        <pc:picChg chg="mod">
          <ac:chgData name="Henry Jammes" userId="5f22554b-fd15-4676-8c82-dc6122af2a80" providerId="ADAL" clId="{434111D3-796B-4BB0-A370-070974EB9404}" dt="2023-10-25T22:12:28.825" v="17772"/>
          <ac:picMkLst>
            <pc:docMk/>
            <pc:sldMk cId="856275178" sldId="2147478688"/>
            <ac:picMk id="159" creationId="{50DB3AE0-D093-0ED2-0B20-6DF1B4E1F1B3}"/>
          </ac:picMkLst>
        </pc:picChg>
        <pc:picChg chg="mod">
          <ac:chgData name="Henry Jammes" userId="5f22554b-fd15-4676-8c82-dc6122af2a80" providerId="ADAL" clId="{434111D3-796B-4BB0-A370-070974EB9404}" dt="2023-10-25T22:12:28.825" v="17772"/>
          <ac:picMkLst>
            <pc:docMk/>
            <pc:sldMk cId="856275178" sldId="2147478688"/>
            <ac:picMk id="160" creationId="{9AAA1B3C-DBAE-3629-C0F0-044ED2FB3E48}"/>
          </ac:picMkLst>
        </pc:picChg>
        <pc:picChg chg="mod">
          <ac:chgData name="Henry Jammes" userId="5f22554b-fd15-4676-8c82-dc6122af2a80" providerId="ADAL" clId="{434111D3-796B-4BB0-A370-070974EB9404}" dt="2023-10-25T22:12:28.825" v="17772"/>
          <ac:picMkLst>
            <pc:docMk/>
            <pc:sldMk cId="856275178" sldId="2147478688"/>
            <ac:picMk id="162" creationId="{C08EA1EF-2F1F-2B46-413A-04FAE398D8F6}"/>
          </ac:picMkLst>
        </pc:picChg>
        <pc:picChg chg="mod">
          <ac:chgData name="Henry Jammes" userId="5f22554b-fd15-4676-8c82-dc6122af2a80" providerId="ADAL" clId="{434111D3-796B-4BB0-A370-070974EB9404}" dt="2023-10-25T22:12:28.825" v="17772"/>
          <ac:picMkLst>
            <pc:docMk/>
            <pc:sldMk cId="856275178" sldId="2147478688"/>
            <ac:picMk id="163" creationId="{82DEA600-883D-F5FF-36BD-B0403A3C1113}"/>
          </ac:picMkLst>
        </pc:picChg>
        <pc:picChg chg="mod">
          <ac:chgData name="Henry Jammes" userId="5f22554b-fd15-4676-8c82-dc6122af2a80" providerId="ADAL" clId="{434111D3-796B-4BB0-A370-070974EB9404}" dt="2023-10-25T22:12:28.825" v="17772"/>
          <ac:picMkLst>
            <pc:docMk/>
            <pc:sldMk cId="856275178" sldId="2147478688"/>
            <ac:picMk id="164" creationId="{A2967545-A89C-FDD9-FDD0-4C5DFCF88A19}"/>
          </ac:picMkLst>
        </pc:picChg>
        <pc:picChg chg="mod">
          <ac:chgData name="Henry Jammes" userId="5f22554b-fd15-4676-8c82-dc6122af2a80" providerId="ADAL" clId="{434111D3-796B-4BB0-A370-070974EB9404}" dt="2023-10-25T22:12:28.825" v="17772"/>
          <ac:picMkLst>
            <pc:docMk/>
            <pc:sldMk cId="856275178" sldId="2147478688"/>
            <ac:picMk id="166" creationId="{F3AFA85A-7783-DFC5-B16B-B0134DE219A5}"/>
          </ac:picMkLst>
        </pc:picChg>
        <pc:picChg chg="mod">
          <ac:chgData name="Henry Jammes" userId="5f22554b-fd15-4676-8c82-dc6122af2a80" providerId="ADAL" clId="{434111D3-796B-4BB0-A370-070974EB9404}" dt="2023-10-25T22:12:28.825" v="17772"/>
          <ac:picMkLst>
            <pc:docMk/>
            <pc:sldMk cId="856275178" sldId="2147478688"/>
            <ac:picMk id="167" creationId="{525D67EA-9D3B-6689-C2F9-3B4213FFC9AF}"/>
          </ac:picMkLst>
        </pc:picChg>
        <pc:picChg chg="mod">
          <ac:chgData name="Henry Jammes" userId="5f22554b-fd15-4676-8c82-dc6122af2a80" providerId="ADAL" clId="{434111D3-796B-4BB0-A370-070974EB9404}" dt="2023-10-25T22:12:28.825" v="17772"/>
          <ac:picMkLst>
            <pc:docMk/>
            <pc:sldMk cId="856275178" sldId="2147478688"/>
            <ac:picMk id="168" creationId="{3C27F239-7E22-26B9-4B8B-712967A5767B}"/>
          </ac:picMkLst>
        </pc:picChg>
        <pc:picChg chg="mod">
          <ac:chgData name="Henry Jammes" userId="5f22554b-fd15-4676-8c82-dc6122af2a80" providerId="ADAL" clId="{434111D3-796B-4BB0-A370-070974EB9404}" dt="2023-10-25T22:12:28.825" v="17772"/>
          <ac:picMkLst>
            <pc:docMk/>
            <pc:sldMk cId="856275178" sldId="2147478688"/>
            <ac:picMk id="181" creationId="{2250FCA7-2375-4246-B74D-82A1EE231694}"/>
          </ac:picMkLst>
        </pc:picChg>
        <pc:picChg chg="add mod">
          <ac:chgData name="Henry Jammes" userId="5f22554b-fd15-4676-8c82-dc6122af2a80" providerId="ADAL" clId="{434111D3-796B-4BB0-A370-070974EB9404}" dt="2023-10-25T22:12:58.040" v="17819" actId="1076"/>
          <ac:picMkLst>
            <pc:docMk/>
            <pc:sldMk cId="856275178" sldId="2147478688"/>
            <ac:picMk id="201" creationId="{1B96C34F-3D9C-B79C-5400-989392CDE926}"/>
          </ac:picMkLst>
        </pc:picChg>
        <pc:picChg chg="add mod">
          <ac:chgData name="Henry Jammes" userId="5f22554b-fd15-4676-8c82-dc6122af2a80" providerId="ADAL" clId="{434111D3-796B-4BB0-A370-070974EB9404}" dt="2023-10-25T22:12:58.040" v="17819" actId="1076"/>
          <ac:picMkLst>
            <pc:docMk/>
            <pc:sldMk cId="856275178" sldId="2147478688"/>
            <ac:picMk id="202" creationId="{6E4994EE-A57D-2ED0-BD13-ED8C27D6C6B6}"/>
          </ac:picMkLst>
        </pc:picChg>
        <pc:picChg chg="add mod">
          <ac:chgData name="Henry Jammes" userId="5f22554b-fd15-4676-8c82-dc6122af2a80" providerId="ADAL" clId="{434111D3-796B-4BB0-A370-070974EB9404}" dt="2023-10-25T22:12:58.040" v="17819" actId="1076"/>
          <ac:picMkLst>
            <pc:docMk/>
            <pc:sldMk cId="856275178" sldId="2147478688"/>
            <ac:picMk id="204" creationId="{F70EF38B-0457-BF4C-A542-D129D9AE21EC}"/>
          </ac:picMkLst>
        </pc:picChg>
        <pc:picChg chg="add mod">
          <ac:chgData name="Henry Jammes" userId="5f22554b-fd15-4676-8c82-dc6122af2a80" providerId="ADAL" clId="{434111D3-796B-4BB0-A370-070974EB9404}" dt="2023-10-25T22:12:58.040" v="17819" actId="1076"/>
          <ac:picMkLst>
            <pc:docMk/>
            <pc:sldMk cId="856275178" sldId="2147478688"/>
            <ac:picMk id="206" creationId="{202D1688-69A1-5B80-93B7-55650E3CDB56}"/>
          </ac:picMkLst>
        </pc:picChg>
        <pc:picChg chg="add mod">
          <ac:chgData name="Henry Jammes" userId="5f22554b-fd15-4676-8c82-dc6122af2a80" providerId="ADAL" clId="{434111D3-796B-4BB0-A370-070974EB9404}" dt="2023-10-25T22:12:58.040" v="17819" actId="1076"/>
          <ac:picMkLst>
            <pc:docMk/>
            <pc:sldMk cId="856275178" sldId="2147478688"/>
            <ac:picMk id="207" creationId="{5090F7E1-7E56-65CD-FA1C-EB44811EE0B4}"/>
          </ac:picMkLst>
        </pc:picChg>
        <pc:picChg chg="add mod">
          <ac:chgData name="Henry Jammes" userId="5f22554b-fd15-4676-8c82-dc6122af2a80" providerId="ADAL" clId="{434111D3-796B-4BB0-A370-070974EB9404}" dt="2023-10-25T22:12:58.040" v="17819" actId="1076"/>
          <ac:picMkLst>
            <pc:docMk/>
            <pc:sldMk cId="856275178" sldId="2147478688"/>
            <ac:picMk id="211" creationId="{C1D22BF9-5C36-EF57-6410-EADD5152EE68}"/>
          </ac:picMkLst>
        </pc:picChg>
        <pc:picChg chg="add mod">
          <ac:chgData name="Henry Jammes" userId="5f22554b-fd15-4676-8c82-dc6122af2a80" providerId="ADAL" clId="{434111D3-796B-4BB0-A370-070974EB9404}" dt="2023-10-25T22:13:57.858" v="17827" actId="207"/>
          <ac:picMkLst>
            <pc:docMk/>
            <pc:sldMk cId="856275178" sldId="2147478688"/>
            <ac:picMk id="212" creationId="{D1BCF700-86F1-EF2D-F342-E3FEA2514F82}"/>
          </ac:picMkLst>
        </pc:picChg>
        <pc:picChg chg="add mod">
          <ac:chgData name="Henry Jammes" userId="5f22554b-fd15-4676-8c82-dc6122af2a80" providerId="ADAL" clId="{434111D3-796B-4BB0-A370-070974EB9404}" dt="2023-10-25T22:12:58.040" v="17819" actId="1076"/>
          <ac:picMkLst>
            <pc:docMk/>
            <pc:sldMk cId="856275178" sldId="2147478688"/>
            <ac:picMk id="215" creationId="{E9D59D47-70F8-5AAC-C110-48CF0C30B7D0}"/>
          </ac:picMkLst>
        </pc:picChg>
        <pc:cxnChg chg="add del mod">
          <ac:chgData name="Henry Jammes" userId="5f22554b-fd15-4676-8c82-dc6122af2a80" providerId="ADAL" clId="{434111D3-796B-4BB0-A370-070974EB9404}" dt="2023-10-25T22:12:28.789" v="17771"/>
          <ac:cxnSpMkLst>
            <pc:docMk/>
            <pc:sldMk cId="856275178" sldId="2147478688"/>
            <ac:cxnSpMk id="16" creationId="{31E664D4-FA76-CA81-CA87-82D13107EC69}"/>
          </ac:cxnSpMkLst>
        </pc:cxnChg>
        <pc:cxnChg chg="add del mod">
          <ac:chgData name="Henry Jammes" userId="5f22554b-fd15-4676-8c82-dc6122af2a80" providerId="ADAL" clId="{434111D3-796B-4BB0-A370-070974EB9404}" dt="2023-10-25T22:12:28.789" v="17771"/>
          <ac:cxnSpMkLst>
            <pc:docMk/>
            <pc:sldMk cId="856275178" sldId="2147478688"/>
            <ac:cxnSpMk id="17" creationId="{F77A060A-4262-726D-B379-8C3E5CB9F0BB}"/>
          </ac:cxnSpMkLst>
        </pc:cxnChg>
        <pc:cxnChg chg="add del mod">
          <ac:chgData name="Henry Jammes" userId="5f22554b-fd15-4676-8c82-dc6122af2a80" providerId="ADAL" clId="{434111D3-796B-4BB0-A370-070974EB9404}" dt="2023-10-25T22:12:28.789" v="17771"/>
          <ac:cxnSpMkLst>
            <pc:docMk/>
            <pc:sldMk cId="856275178" sldId="2147478688"/>
            <ac:cxnSpMk id="37" creationId="{664A1BC6-A0D5-3722-A6CC-3B248897DFDF}"/>
          </ac:cxnSpMkLst>
        </pc:cxnChg>
        <pc:cxnChg chg="add del mod">
          <ac:chgData name="Henry Jammes" userId="5f22554b-fd15-4676-8c82-dc6122af2a80" providerId="ADAL" clId="{434111D3-796B-4BB0-A370-070974EB9404}" dt="2023-10-25T22:12:28.789" v="17771"/>
          <ac:cxnSpMkLst>
            <pc:docMk/>
            <pc:sldMk cId="856275178" sldId="2147478688"/>
            <ac:cxnSpMk id="38" creationId="{F37C3E4D-12AD-E546-27E5-414B54722879}"/>
          </ac:cxnSpMkLst>
        </pc:cxnChg>
        <pc:cxnChg chg="add del mod">
          <ac:chgData name="Henry Jammes" userId="5f22554b-fd15-4676-8c82-dc6122af2a80" providerId="ADAL" clId="{434111D3-796B-4BB0-A370-070974EB9404}" dt="2023-10-25T22:12:28.789" v="17771"/>
          <ac:cxnSpMkLst>
            <pc:docMk/>
            <pc:sldMk cId="856275178" sldId="2147478688"/>
            <ac:cxnSpMk id="41" creationId="{8B04F089-1630-FD67-ABCA-71FE6C12076E}"/>
          </ac:cxnSpMkLst>
        </pc:cxnChg>
        <pc:cxnChg chg="add del mod">
          <ac:chgData name="Henry Jammes" userId="5f22554b-fd15-4676-8c82-dc6122af2a80" providerId="ADAL" clId="{434111D3-796B-4BB0-A370-070974EB9404}" dt="2023-10-25T22:12:28.789" v="17771"/>
          <ac:cxnSpMkLst>
            <pc:docMk/>
            <pc:sldMk cId="856275178" sldId="2147478688"/>
            <ac:cxnSpMk id="42" creationId="{7CDDAD28-1156-BF9A-7657-0C826C00F834}"/>
          </ac:cxnSpMkLst>
        </pc:cxnChg>
        <pc:cxnChg chg="add del mod">
          <ac:chgData name="Henry Jammes" userId="5f22554b-fd15-4676-8c82-dc6122af2a80" providerId="ADAL" clId="{434111D3-796B-4BB0-A370-070974EB9404}" dt="2023-10-25T22:12:28.789" v="17771"/>
          <ac:cxnSpMkLst>
            <pc:docMk/>
            <pc:sldMk cId="856275178" sldId="2147478688"/>
            <ac:cxnSpMk id="43" creationId="{B72B1E7B-85FC-7682-1705-19C1DD089433}"/>
          </ac:cxnSpMkLst>
        </pc:cxnChg>
        <pc:cxnChg chg="mod">
          <ac:chgData name="Henry Jammes" userId="5f22554b-fd15-4676-8c82-dc6122af2a80" providerId="ADAL" clId="{434111D3-796B-4BB0-A370-070974EB9404}" dt="2023-10-25T22:12:26.627" v="17770"/>
          <ac:cxnSpMkLst>
            <pc:docMk/>
            <pc:sldMk cId="856275178" sldId="2147478688"/>
            <ac:cxnSpMk id="71" creationId="{00053B08-63C4-25E7-CFB4-FFBC7E45A299}"/>
          </ac:cxnSpMkLst>
        </pc:cxnChg>
        <pc:cxnChg chg="add del mod">
          <ac:chgData name="Henry Jammes" userId="5f22554b-fd15-4676-8c82-dc6122af2a80" providerId="ADAL" clId="{434111D3-796B-4BB0-A370-070974EB9404}" dt="2023-10-25T22:12:28.789" v="17771"/>
          <ac:cxnSpMkLst>
            <pc:docMk/>
            <pc:sldMk cId="856275178" sldId="2147478688"/>
            <ac:cxnSpMk id="72" creationId="{7E8FBC26-22D3-A86E-713A-DB6F68608363}"/>
          </ac:cxnSpMkLst>
        </pc:cxnChg>
        <pc:cxnChg chg="mod">
          <ac:chgData name="Henry Jammes" userId="5f22554b-fd15-4676-8c82-dc6122af2a80" providerId="ADAL" clId="{434111D3-796B-4BB0-A370-070974EB9404}" dt="2023-10-25T22:12:26.627" v="17770"/>
          <ac:cxnSpMkLst>
            <pc:docMk/>
            <pc:sldMk cId="856275178" sldId="2147478688"/>
            <ac:cxnSpMk id="78" creationId="{ECACF379-6325-4593-BCC0-2D0FB191F6FC}"/>
          </ac:cxnSpMkLst>
        </pc:cxnChg>
        <pc:cxnChg chg="mod">
          <ac:chgData name="Henry Jammes" userId="5f22554b-fd15-4676-8c82-dc6122af2a80" providerId="ADAL" clId="{434111D3-796B-4BB0-A370-070974EB9404}" dt="2023-10-25T22:12:26.627" v="17770"/>
          <ac:cxnSpMkLst>
            <pc:docMk/>
            <pc:sldMk cId="856275178" sldId="2147478688"/>
            <ac:cxnSpMk id="79" creationId="{D7F9A8FD-BB52-D5C1-6F85-499B4B275C4B}"/>
          </ac:cxnSpMkLst>
        </pc:cxnChg>
        <pc:cxnChg chg="mod">
          <ac:chgData name="Henry Jammes" userId="5f22554b-fd15-4676-8c82-dc6122af2a80" providerId="ADAL" clId="{434111D3-796B-4BB0-A370-070974EB9404}" dt="2023-10-25T22:12:26.627" v="17770"/>
          <ac:cxnSpMkLst>
            <pc:docMk/>
            <pc:sldMk cId="856275178" sldId="2147478688"/>
            <ac:cxnSpMk id="80" creationId="{1339A1CC-E652-F604-789B-4D02DBBC875F}"/>
          </ac:cxnSpMkLst>
        </pc:cxnChg>
        <pc:cxnChg chg="mod">
          <ac:chgData name="Henry Jammes" userId="5f22554b-fd15-4676-8c82-dc6122af2a80" providerId="ADAL" clId="{434111D3-796B-4BB0-A370-070974EB9404}" dt="2023-10-25T22:12:26.627" v="17770"/>
          <ac:cxnSpMkLst>
            <pc:docMk/>
            <pc:sldMk cId="856275178" sldId="2147478688"/>
            <ac:cxnSpMk id="81" creationId="{49B424C9-E791-413B-2296-189F566BFAD4}"/>
          </ac:cxnSpMkLst>
        </pc:cxnChg>
        <pc:cxnChg chg="mod">
          <ac:chgData name="Henry Jammes" userId="5f22554b-fd15-4676-8c82-dc6122af2a80" providerId="ADAL" clId="{434111D3-796B-4BB0-A370-070974EB9404}" dt="2023-10-25T22:12:26.627" v="17770"/>
          <ac:cxnSpMkLst>
            <pc:docMk/>
            <pc:sldMk cId="856275178" sldId="2147478688"/>
            <ac:cxnSpMk id="92" creationId="{B80BE2E9-4FBD-C40C-BE2E-3EDA3B52B0F6}"/>
          </ac:cxnSpMkLst>
        </pc:cxnChg>
        <pc:cxnChg chg="mod">
          <ac:chgData name="Henry Jammes" userId="5f22554b-fd15-4676-8c82-dc6122af2a80" providerId="ADAL" clId="{434111D3-796B-4BB0-A370-070974EB9404}" dt="2023-10-25T22:12:26.627" v="17770"/>
          <ac:cxnSpMkLst>
            <pc:docMk/>
            <pc:sldMk cId="856275178" sldId="2147478688"/>
            <ac:cxnSpMk id="93" creationId="{DEEC6598-F204-54BF-38E1-96C30268D5D2}"/>
          </ac:cxnSpMkLst>
        </pc:cxnChg>
        <pc:cxnChg chg="add del mod">
          <ac:chgData name="Henry Jammes" userId="5f22554b-fd15-4676-8c82-dc6122af2a80" providerId="ADAL" clId="{434111D3-796B-4BB0-A370-070974EB9404}" dt="2023-10-25T22:12:28.789" v="17771"/>
          <ac:cxnSpMkLst>
            <pc:docMk/>
            <pc:sldMk cId="856275178" sldId="2147478688"/>
            <ac:cxnSpMk id="98" creationId="{824BBD9D-22BC-BA6B-641A-3C50A6544DF5}"/>
          </ac:cxnSpMkLst>
        </pc:cxnChg>
        <pc:cxnChg chg="add del mod">
          <ac:chgData name="Henry Jammes" userId="5f22554b-fd15-4676-8c82-dc6122af2a80" providerId="ADAL" clId="{434111D3-796B-4BB0-A370-070974EB9404}" dt="2023-10-25T22:12:28.789" v="17771"/>
          <ac:cxnSpMkLst>
            <pc:docMk/>
            <pc:sldMk cId="856275178" sldId="2147478688"/>
            <ac:cxnSpMk id="101" creationId="{70360D6B-353A-80D4-F2F7-172534E4FBB1}"/>
          </ac:cxnSpMkLst>
        </pc:cxnChg>
        <pc:cxnChg chg="add del mod">
          <ac:chgData name="Henry Jammes" userId="5f22554b-fd15-4676-8c82-dc6122af2a80" providerId="ADAL" clId="{434111D3-796B-4BB0-A370-070974EB9404}" dt="2023-10-25T22:12:28.789" v="17771"/>
          <ac:cxnSpMkLst>
            <pc:docMk/>
            <pc:sldMk cId="856275178" sldId="2147478688"/>
            <ac:cxnSpMk id="102" creationId="{9229FBDA-FCC7-A56E-7C51-DE9F1DB69521}"/>
          </ac:cxnSpMkLst>
        </pc:cxnChg>
        <pc:cxnChg chg="add del mod">
          <ac:chgData name="Henry Jammes" userId="5f22554b-fd15-4676-8c82-dc6122af2a80" providerId="ADAL" clId="{434111D3-796B-4BB0-A370-070974EB9404}" dt="2023-10-25T22:12:28.789" v="17771"/>
          <ac:cxnSpMkLst>
            <pc:docMk/>
            <pc:sldMk cId="856275178" sldId="2147478688"/>
            <ac:cxnSpMk id="103" creationId="{67A6A02E-B13B-A8BA-A04F-9423F678ABEE}"/>
          </ac:cxnSpMkLst>
        </pc:cxnChg>
        <pc:cxnChg chg="add del mod">
          <ac:chgData name="Henry Jammes" userId="5f22554b-fd15-4676-8c82-dc6122af2a80" providerId="ADAL" clId="{434111D3-796B-4BB0-A370-070974EB9404}" dt="2023-10-25T22:12:28.789" v="17771"/>
          <ac:cxnSpMkLst>
            <pc:docMk/>
            <pc:sldMk cId="856275178" sldId="2147478688"/>
            <ac:cxnSpMk id="107" creationId="{ED52A699-3EB5-7A33-61F5-9A62ED7C2D9D}"/>
          </ac:cxnSpMkLst>
        </pc:cxnChg>
        <pc:cxnChg chg="add mod">
          <ac:chgData name="Henry Jammes" userId="5f22554b-fd15-4676-8c82-dc6122af2a80" providerId="ADAL" clId="{434111D3-796B-4BB0-A370-070974EB9404}" dt="2023-10-25T22:12:58.040" v="17819" actId="1076"/>
          <ac:cxnSpMkLst>
            <pc:docMk/>
            <pc:sldMk cId="856275178" sldId="2147478688"/>
            <ac:cxnSpMk id="123" creationId="{3051316E-B8B5-1935-BA3D-640CF6496559}"/>
          </ac:cxnSpMkLst>
        </pc:cxnChg>
        <pc:cxnChg chg="add mod">
          <ac:chgData name="Henry Jammes" userId="5f22554b-fd15-4676-8c82-dc6122af2a80" providerId="ADAL" clId="{434111D3-796B-4BB0-A370-070974EB9404}" dt="2023-10-25T22:12:58.040" v="17819" actId="1076"/>
          <ac:cxnSpMkLst>
            <pc:docMk/>
            <pc:sldMk cId="856275178" sldId="2147478688"/>
            <ac:cxnSpMk id="124" creationId="{6B49E4CE-AB11-B3A7-B449-37119ADE9368}"/>
          </ac:cxnSpMkLst>
        </pc:cxnChg>
        <pc:cxnChg chg="add mod">
          <ac:chgData name="Henry Jammes" userId="5f22554b-fd15-4676-8c82-dc6122af2a80" providerId="ADAL" clId="{434111D3-796B-4BB0-A370-070974EB9404}" dt="2023-10-25T22:12:58.040" v="17819" actId="1076"/>
          <ac:cxnSpMkLst>
            <pc:docMk/>
            <pc:sldMk cId="856275178" sldId="2147478688"/>
            <ac:cxnSpMk id="144" creationId="{DF13773B-F7DA-53D8-170A-4A3EEE10CD98}"/>
          </ac:cxnSpMkLst>
        </pc:cxnChg>
        <pc:cxnChg chg="add mod">
          <ac:chgData name="Henry Jammes" userId="5f22554b-fd15-4676-8c82-dc6122af2a80" providerId="ADAL" clId="{434111D3-796B-4BB0-A370-070974EB9404}" dt="2023-10-25T22:12:58.040" v="17819" actId="1076"/>
          <ac:cxnSpMkLst>
            <pc:docMk/>
            <pc:sldMk cId="856275178" sldId="2147478688"/>
            <ac:cxnSpMk id="145" creationId="{4FFEB82E-4E7D-3F67-008E-B52FB665E22F}"/>
          </ac:cxnSpMkLst>
        </pc:cxnChg>
        <pc:cxnChg chg="add mod">
          <ac:chgData name="Henry Jammes" userId="5f22554b-fd15-4676-8c82-dc6122af2a80" providerId="ADAL" clId="{434111D3-796B-4BB0-A370-070974EB9404}" dt="2023-10-25T22:12:58.040" v="17819" actId="1076"/>
          <ac:cxnSpMkLst>
            <pc:docMk/>
            <pc:sldMk cId="856275178" sldId="2147478688"/>
            <ac:cxnSpMk id="148" creationId="{82B24717-F62B-5608-855A-E68E98C50248}"/>
          </ac:cxnSpMkLst>
        </pc:cxnChg>
        <pc:cxnChg chg="add mod">
          <ac:chgData name="Henry Jammes" userId="5f22554b-fd15-4676-8c82-dc6122af2a80" providerId="ADAL" clId="{434111D3-796B-4BB0-A370-070974EB9404}" dt="2023-10-25T22:12:58.040" v="17819" actId="1076"/>
          <ac:cxnSpMkLst>
            <pc:docMk/>
            <pc:sldMk cId="856275178" sldId="2147478688"/>
            <ac:cxnSpMk id="149" creationId="{853B76A8-6392-A6DE-CC61-61BD67304A84}"/>
          </ac:cxnSpMkLst>
        </pc:cxnChg>
        <pc:cxnChg chg="add mod">
          <ac:chgData name="Henry Jammes" userId="5f22554b-fd15-4676-8c82-dc6122af2a80" providerId="ADAL" clId="{434111D3-796B-4BB0-A370-070974EB9404}" dt="2023-10-25T22:12:58.040" v="17819" actId="1076"/>
          <ac:cxnSpMkLst>
            <pc:docMk/>
            <pc:sldMk cId="856275178" sldId="2147478688"/>
            <ac:cxnSpMk id="150" creationId="{31EC322E-BD2C-90C7-F9A5-33CBC63E8C59}"/>
          </ac:cxnSpMkLst>
        </pc:cxnChg>
        <pc:cxnChg chg="mod">
          <ac:chgData name="Henry Jammes" userId="5f22554b-fd15-4676-8c82-dc6122af2a80" providerId="ADAL" clId="{434111D3-796B-4BB0-A370-070974EB9404}" dt="2023-10-25T22:12:28.825" v="17772"/>
          <ac:cxnSpMkLst>
            <pc:docMk/>
            <pc:sldMk cId="856275178" sldId="2147478688"/>
            <ac:cxnSpMk id="178" creationId="{0FF2A99D-FC35-0748-BD59-954F35C56057}"/>
          </ac:cxnSpMkLst>
        </pc:cxnChg>
        <pc:cxnChg chg="add mod">
          <ac:chgData name="Henry Jammes" userId="5f22554b-fd15-4676-8c82-dc6122af2a80" providerId="ADAL" clId="{434111D3-796B-4BB0-A370-070974EB9404}" dt="2023-10-25T22:12:58.040" v="17819" actId="1076"/>
          <ac:cxnSpMkLst>
            <pc:docMk/>
            <pc:sldMk cId="856275178" sldId="2147478688"/>
            <ac:cxnSpMk id="179" creationId="{A44D4D82-7624-384C-0A7C-CA52CD54F0A6}"/>
          </ac:cxnSpMkLst>
        </pc:cxnChg>
        <pc:cxnChg chg="mod">
          <ac:chgData name="Henry Jammes" userId="5f22554b-fd15-4676-8c82-dc6122af2a80" providerId="ADAL" clId="{434111D3-796B-4BB0-A370-070974EB9404}" dt="2023-10-25T22:12:28.825" v="17772"/>
          <ac:cxnSpMkLst>
            <pc:docMk/>
            <pc:sldMk cId="856275178" sldId="2147478688"/>
            <ac:cxnSpMk id="185" creationId="{FCE4C229-7129-FAF5-D9E1-969BA3EDAD40}"/>
          </ac:cxnSpMkLst>
        </pc:cxnChg>
        <pc:cxnChg chg="mod">
          <ac:chgData name="Henry Jammes" userId="5f22554b-fd15-4676-8c82-dc6122af2a80" providerId="ADAL" clId="{434111D3-796B-4BB0-A370-070974EB9404}" dt="2023-10-25T22:12:28.825" v="17772"/>
          <ac:cxnSpMkLst>
            <pc:docMk/>
            <pc:sldMk cId="856275178" sldId="2147478688"/>
            <ac:cxnSpMk id="186" creationId="{8155E62C-5996-24A4-EB4D-E218E3B4CED0}"/>
          </ac:cxnSpMkLst>
        </pc:cxnChg>
        <pc:cxnChg chg="mod">
          <ac:chgData name="Henry Jammes" userId="5f22554b-fd15-4676-8c82-dc6122af2a80" providerId="ADAL" clId="{434111D3-796B-4BB0-A370-070974EB9404}" dt="2023-10-25T22:12:28.825" v="17772"/>
          <ac:cxnSpMkLst>
            <pc:docMk/>
            <pc:sldMk cId="856275178" sldId="2147478688"/>
            <ac:cxnSpMk id="187" creationId="{A235A329-0B7D-2127-6B4E-311DFB62F287}"/>
          </ac:cxnSpMkLst>
        </pc:cxnChg>
        <pc:cxnChg chg="mod">
          <ac:chgData name="Henry Jammes" userId="5f22554b-fd15-4676-8c82-dc6122af2a80" providerId="ADAL" clId="{434111D3-796B-4BB0-A370-070974EB9404}" dt="2023-10-25T22:12:28.825" v="17772"/>
          <ac:cxnSpMkLst>
            <pc:docMk/>
            <pc:sldMk cId="856275178" sldId="2147478688"/>
            <ac:cxnSpMk id="188" creationId="{59332CAB-040E-864B-C608-94B36C7AA28F}"/>
          </ac:cxnSpMkLst>
        </pc:cxnChg>
        <pc:cxnChg chg="mod">
          <ac:chgData name="Henry Jammes" userId="5f22554b-fd15-4676-8c82-dc6122af2a80" providerId="ADAL" clId="{434111D3-796B-4BB0-A370-070974EB9404}" dt="2023-10-25T22:12:58.040" v="17819" actId="1076"/>
          <ac:cxnSpMkLst>
            <pc:docMk/>
            <pc:sldMk cId="856275178" sldId="2147478688"/>
            <ac:cxnSpMk id="199" creationId="{F7E0B9B3-B08D-20CD-3F37-F4868B804EB8}"/>
          </ac:cxnSpMkLst>
        </pc:cxnChg>
        <pc:cxnChg chg="mod">
          <ac:chgData name="Henry Jammes" userId="5f22554b-fd15-4676-8c82-dc6122af2a80" providerId="ADAL" clId="{434111D3-796B-4BB0-A370-070974EB9404}" dt="2023-10-25T22:12:58.040" v="17819" actId="1076"/>
          <ac:cxnSpMkLst>
            <pc:docMk/>
            <pc:sldMk cId="856275178" sldId="2147478688"/>
            <ac:cxnSpMk id="200" creationId="{6E3A6C40-8585-1781-E72C-1D58AA79E765}"/>
          </ac:cxnSpMkLst>
        </pc:cxnChg>
        <pc:cxnChg chg="add mod">
          <ac:chgData name="Henry Jammes" userId="5f22554b-fd15-4676-8c82-dc6122af2a80" providerId="ADAL" clId="{434111D3-796B-4BB0-A370-070974EB9404}" dt="2023-10-25T22:12:58.040" v="17819" actId="1076"/>
          <ac:cxnSpMkLst>
            <pc:docMk/>
            <pc:sldMk cId="856275178" sldId="2147478688"/>
            <ac:cxnSpMk id="205" creationId="{1686E426-C0BB-9E60-F576-321629A67E4E}"/>
          </ac:cxnSpMkLst>
        </pc:cxnChg>
        <pc:cxnChg chg="add mod">
          <ac:chgData name="Henry Jammes" userId="5f22554b-fd15-4676-8c82-dc6122af2a80" providerId="ADAL" clId="{434111D3-796B-4BB0-A370-070974EB9404}" dt="2023-10-25T22:12:58.040" v="17819" actId="1076"/>
          <ac:cxnSpMkLst>
            <pc:docMk/>
            <pc:sldMk cId="856275178" sldId="2147478688"/>
            <ac:cxnSpMk id="208" creationId="{DC1055C9-FD80-35F4-3875-9617BF2A0D9E}"/>
          </ac:cxnSpMkLst>
        </pc:cxnChg>
        <pc:cxnChg chg="add mod">
          <ac:chgData name="Henry Jammes" userId="5f22554b-fd15-4676-8c82-dc6122af2a80" providerId="ADAL" clId="{434111D3-796B-4BB0-A370-070974EB9404}" dt="2023-10-25T22:12:58.040" v="17819" actId="1076"/>
          <ac:cxnSpMkLst>
            <pc:docMk/>
            <pc:sldMk cId="856275178" sldId="2147478688"/>
            <ac:cxnSpMk id="209" creationId="{44C537A8-EC30-97C4-EA28-886DFBC1434B}"/>
          </ac:cxnSpMkLst>
        </pc:cxnChg>
        <pc:cxnChg chg="add mod">
          <ac:chgData name="Henry Jammes" userId="5f22554b-fd15-4676-8c82-dc6122af2a80" providerId="ADAL" clId="{434111D3-796B-4BB0-A370-070974EB9404}" dt="2023-10-25T22:12:58.040" v="17819" actId="1076"/>
          <ac:cxnSpMkLst>
            <pc:docMk/>
            <pc:sldMk cId="856275178" sldId="2147478688"/>
            <ac:cxnSpMk id="210" creationId="{CEF6B971-BA03-0675-6893-8623340EE851}"/>
          </ac:cxnSpMkLst>
        </pc:cxnChg>
        <pc:cxnChg chg="add mod">
          <ac:chgData name="Henry Jammes" userId="5f22554b-fd15-4676-8c82-dc6122af2a80" providerId="ADAL" clId="{434111D3-796B-4BB0-A370-070974EB9404}" dt="2023-10-25T22:12:58.040" v="17819" actId="1076"/>
          <ac:cxnSpMkLst>
            <pc:docMk/>
            <pc:sldMk cId="856275178" sldId="2147478688"/>
            <ac:cxnSpMk id="214" creationId="{4ACCCDBF-A267-6932-2CBB-5D6DE0C76661}"/>
          </ac:cxnSpMkLst>
        </pc:cxnChg>
      </pc:sldChg>
      <pc:sldChg chg="modSp add mod">
        <pc:chgData name="Henry Jammes" userId="5f22554b-fd15-4676-8c82-dc6122af2a80" providerId="ADAL" clId="{434111D3-796B-4BB0-A370-070974EB9404}" dt="2023-10-25T22:47:45.715" v="19576" actId="20577"/>
        <pc:sldMkLst>
          <pc:docMk/>
          <pc:sldMk cId="2797830831" sldId="2147478689"/>
        </pc:sldMkLst>
        <pc:spChg chg="mod">
          <ac:chgData name="Henry Jammes" userId="5f22554b-fd15-4676-8c82-dc6122af2a80" providerId="ADAL" clId="{434111D3-796B-4BB0-A370-070974EB9404}" dt="2023-10-25T22:45:27.563" v="19155"/>
          <ac:spMkLst>
            <pc:docMk/>
            <pc:sldMk cId="2797830831" sldId="2147478689"/>
            <ac:spMk id="2" creationId="{06200FD3-EB50-A291-6952-748348F5754E}"/>
          </ac:spMkLst>
        </pc:spChg>
        <pc:spChg chg="mod">
          <ac:chgData name="Henry Jammes" userId="5f22554b-fd15-4676-8c82-dc6122af2a80" providerId="ADAL" clId="{434111D3-796B-4BB0-A370-070974EB9404}" dt="2023-10-25T22:45:31.631" v="19156"/>
          <ac:spMkLst>
            <pc:docMk/>
            <pc:sldMk cId="2797830831" sldId="2147478689"/>
            <ac:spMk id="3" creationId="{77FB708B-1EC6-0043-1545-8A46233783FD}"/>
          </ac:spMkLst>
        </pc:spChg>
        <pc:spChg chg="mod">
          <ac:chgData name="Henry Jammes" userId="5f22554b-fd15-4676-8c82-dc6122af2a80" providerId="ADAL" clId="{434111D3-796B-4BB0-A370-070974EB9404}" dt="2023-10-25T22:45:16.318" v="19151"/>
          <ac:spMkLst>
            <pc:docMk/>
            <pc:sldMk cId="2797830831" sldId="2147478689"/>
            <ac:spMk id="5" creationId="{EBF7ED77-A742-FBCE-BD52-DC34A33041EE}"/>
          </ac:spMkLst>
        </pc:spChg>
        <pc:spChg chg="mod">
          <ac:chgData name="Henry Jammes" userId="5f22554b-fd15-4676-8c82-dc6122af2a80" providerId="ADAL" clId="{434111D3-796B-4BB0-A370-070974EB9404}" dt="2023-10-25T22:47:45.715" v="19576" actId="20577"/>
          <ac:spMkLst>
            <pc:docMk/>
            <pc:sldMk cId="2797830831" sldId="2147478689"/>
            <ac:spMk id="6" creationId="{C3967760-9D0B-25B6-8FB9-C7F3536D29F9}"/>
          </ac:spMkLst>
        </pc:spChg>
        <pc:spChg chg="mod">
          <ac:chgData name="Henry Jammes" userId="5f22554b-fd15-4676-8c82-dc6122af2a80" providerId="ADAL" clId="{434111D3-796B-4BB0-A370-070974EB9404}" dt="2023-10-25T22:45:23.852" v="19154"/>
          <ac:spMkLst>
            <pc:docMk/>
            <pc:sldMk cId="2797830831" sldId="2147478689"/>
            <ac:spMk id="7" creationId="{CDFA3B16-0CF6-4342-00CD-A2121780A14D}"/>
          </ac:spMkLst>
        </pc:spChg>
        <pc:graphicFrameChg chg="mod modGraphic">
          <ac:chgData name="Henry Jammes" userId="5f22554b-fd15-4676-8c82-dc6122af2a80" providerId="ADAL" clId="{434111D3-796B-4BB0-A370-070974EB9404}" dt="2023-10-25T22:46:17.413" v="19243" actId="20577"/>
          <ac:graphicFrameMkLst>
            <pc:docMk/>
            <pc:sldMk cId="2797830831" sldId="2147478689"/>
            <ac:graphicFrameMk id="4" creationId="{882C9BB9-AC4D-4894-D1FB-709C728B32AC}"/>
          </ac:graphicFrameMkLst>
        </pc:graphicFrameChg>
      </pc:sldChg>
      <pc:sldChg chg="modSp add mod">
        <pc:chgData name="Henry Jammes" userId="5f22554b-fd15-4676-8c82-dc6122af2a80" providerId="ADAL" clId="{434111D3-796B-4BB0-A370-070974EB9404}" dt="2023-10-25T23:11:39.807" v="20892" actId="20577"/>
        <pc:sldMkLst>
          <pc:docMk/>
          <pc:sldMk cId="2655142752" sldId="2147478690"/>
        </pc:sldMkLst>
        <pc:spChg chg="mod">
          <ac:chgData name="Henry Jammes" userId="5f22554b-fd15-4676-8c82-dc6122af2a80" providerId="ADAL" clId="{434111D3-796B-4BB0-A370-070974EB9404}" dt="2023-10-25T23:08:58.732" v="20582" actId="20577"/>
          <ac:spMkLst>
            <pc:docMk/>
            <pc:sldMk cId="2655142752" sldId="2147478690"/>
            <ac:spMk id="2" creationId="{06200FD3-EB50-A291-6952-748348F5754E}"/>
          </ac:spMkLst>
        </pc:spChg>
        <pc:spChg chg="mod">
          <ac:chgData name="Henry Jammes" userId="5f22554b-fd15-4676-8c82-dc6122af2a80" providerId="ADAL" clId="{434111D3-796B-4BB0-A370-070974EB9404}" dt="2023-10-25T23:09:33.243" v="20638" actId="20577"/>
          <ac:spMkLst>
            <pc:docMk/>
            <pc:sldMk cId="2655142752" sldId="2147478690"/>
            <ac:spMk id="3" creationId="{77FB708B-1EC6-0043-1545-8A46233783FD}"/>
          </ac:spMkLst>
        </pc:spChg>
        <pc:spChg chg="mod">
          <ac:chgData name="Henry Jammes" userId="5f22554b-fd15-4676-8c82-dc6122af2a80" providerId="ADAL" clId="{434111D3-796B-4BB0-A370-070974EB9404}" dt="2023-10-25T23:10:47.586" v="20794" actId="20577"/>
          <ac:spMkLst>
            <pc:docMk/>
            <pc:sldMk cId="2655142752" sldId="2147478690"/>
            <ac:spMk id="5" creationId="{713C0EDE-5347-B8FC-9D56-781F67C7E4C1}"/>
          </ac:spMkLst>
        </pc:spChg>
        <pc:spChg chg="mod">
          <ac:chgData name="Henry Jammes" userId="5f22554b-fd15-4676-8c82-dc6122af2a80" providerId="ADAL" clId="{434111D3-796B-4BB0-A370-070974EB9404}" dt="2023-10-25T23:10:58.340" v="20829" actId="20577"/>
          <ac:spMkLst>
            <pc:docMk/>
            <pc:sldMk cId="2655142752" sldId="2147478690"/>
            <ac:spMk id="6" creationId="{076F0F01-D547-EAF1-1DA6-7C0297A2A941}"/>
          </ac:spMkLst>
        </pc:spChg>
        <pc:spChg chg="mod">
          <ac:chgData name="Henry Jammes" userId="5f22554b-fd15-4676-8c82-dc6122af2a80" providerId="ADAL" clId="{434111D3-796B-4BB0-A370-070974EB9404}" dt="2023-10-25T23:10:29.045" v="20724" actId="20577"/>
          <ac:spMkLst>
            <pc:docMk/>
            <pc:sldMk cId="2655142752" sldId="2147478690"/>
            <ac:spMk id="7" creationId="{FA2A3B42-5989-8325-9E53-C665FD9AB133}"/>
          </ac:spMkLst>
        </pc:spChg>
        <pc:spChg chg="mod">
          <ac:chgData name="Henry Jammes" userId="5f22554b-fd15-4676-8c82-dc6122af2a80" providerId="ADAL" clId="{434111D3-796B-4BB0-A370-070974EB9404}" dt="2023-10-25T23:11:39.807" v="20892" actId="20577"/>
          <ac:spMkLst>
            <pc:docMk/>
            <pc:sldMk cId="2655142752" sldId="2147478690"/>
            <ac:spMk id="8" creationId="{B955FCDA-2EFA-98B8-F6EF-99548F5BCDD6}"/>
          </ac:spMkLst>
        </pc:spChg>
        <pc:graphicFrameChg chg="mod modGraphic">
          <ac:chgData name="Henry Jammes" userId="5f22554b-fd15-4676-8c82-dc6122af2a80" providerId="ADAL" clId="{434111D3-796B-4BB0-A370-070974EB9404}" dt="2023-10-25T23:09:40.508" v="20642"/>
          <ac:graphicFrameMkLst>
            <pc:docMk/>
            <pc:sldMk cId="2655142752" sldId="2147478690"/>
            <ac:graphicFrameMk id="42" creationId="{DC128E1B-AD7A-382B-7A91-BAA6B4B9C014}"/>
          </ac:graphicFrameMkLst>
        </pc:graphicFrameChg>
      </pc:sldChg>
      <pc:sldMasterChg chg="modSldLayout">
        <pc:chgData name="Henry Jammes" userId="5f22554b-fd15-4676-8c82-dc6122af2a80" providerId="ADAL" clId="{434111D3-796B-4BB0-A370-070974EB9404}" dt="2023-10-25T19:16:44.881" v="16091" actId="207"/>
        <pc:sldMasterMkLst>
          <pc:docMk/>
          <pc:sldMasterMk cId="816294142" sldId="2147484980"/>
        </pc:sldMasterMkLst>
        <pc:sldLayoutChg chg="addSp delSp modSp mod">
          <pc:chgData name="Henry Jammes" userId="5f22554b-fd15-4676-8c82-dc6122af2a80" providerId="ADAL" clId="{434111D3-796B-4BB0-A370-070974EB9404}" dt="2023-10-25T19:16:44.881" v="16091" actId="207"/>
          <pc:sldLayoutMkLst>
            <pc:docMk/>
            <pc:sldMasterMk cId="816294142" sldId="2147484980"/>
            <pc:sldLayoutMk cId="306819273" sldId="2147484981"/>
          </pc:sldLayoutMkLst>
          <pc:spChg chg="add del">
            <ac:chgData name="Henry Jammes" userId="5f22554b-fd15-4676-8c82-dc6122af2a80" providerId="ADAL" clId="{434111D3-796B-4BB0-A370-070974EB9404}" dt="2023-10-25T19:15:36.705" v="16057" actId="478"/>
            <ac:spMkLst>
              <pc:docMk/>
              <pc:sldMasterMk cId="816294142" sldId="2147484980"/>
              <pc:sldLayoutMk cId="306819273" sldId="2147484981"/>
              <ac:spMk id="2" creationId="{25D0408F-4A76-4E13-B20C-89E0FD40DC32}"/>
            </ac:spMkLst>
          </pc:spChg>
          <pc:spChg chg="add del mod">
            <ac:chgData name="Henry Jammes" userId="5f22554b-fd15-4676-8c82-dc6122af2a80" providerId="ADAL" clId="{434111D3-796B-4BB0-A370-070974EB9404}" dt="2023-10-25T19:15:11.094" v="16046"/>
            <ac:spMkLst>
              <pc:docMk/>
              <pc:sldMasterMk cId="816294142" sldId="2147484980"/>
              <pc:sldLayoutMk cId="306819273" sldId="2147484981"/>
              <ac:spMk id="3" creationId="{D763B179-028B-9452-7D45-284EEB6C576B}"/>
            </ac:spMkLst>
          </pc:spChg>
          <pc:spChg chg="add del">
            <ac:chgData name="Henry Jammes" userId="5f22554b-fd15-4676-8c82-dc6122af2a80" providerId="ADAL" clId="{434111D3-796B-4BB0-A370-070974EB9404}" dt="2023-10-25T19:15:28.773" v="16051" actId="22"/>
            <ac:spMkLst>
              <pc:docMk/>
              <pc:sldMasterMk cId="816294142" sldId="2147484980"/>
              <pc:sldLayoutMk cId="306819273" sldId="2147484981"/>
              <ac:spMk id="7" creationId="{13E181F3-7CCA-F3A0-DB0B-ECAE5603E565}"/>
            </ac:spMkLst>
          </pc:spChg>
          <pc:spChg chg="add del mod">
            <ac:chgData name="Henry Jammes" userId="5f22554b-fd15-4676-8c82-dc6122af2a80" providerId="ADAL" clId="{434111D3-796B-4BB0-A370-070974EB9404}" dt="2023-10-25T19:15:37.803" v="16059" actId="22"/>
            <ac:spMkLst>
              <pc:docMk/>
              <pc:sldMasterMk cId="816294142" sldId="2147484980"/>
              <pc:sldLayoutMk cId="306819273" sldId="2147484981"/>
              <ac:spMk id="9" creationId="{F6BDFC6D-B0E9-76EE-932D-002FC22AE608}"/>
            </ac:spMkLst>
          </pc:spChg>
          <pc:spChg chg="add mod">
            <ac:chgData name="Henry Jammes" userId="5f22554b-fd15-4676-8c82-dc6122af2a80" providerId="ADAL" clId="{434111D3-796B-4BB0-A370-070974EB9404}" dt="2023-10-25T19:16:44.881" v="16091" actId="207"/>
            <ac:spMkLst>
              <pc:docMk/>
              <pc:sldMasterMk cId="816294142" sldId="2147484980"/>
              <pc:sldLayoutMk cId="306819273" sldId="2147484981"/>
              <ac:spMk id="14" creationId="{9BA0F039-E998-3713-F6A2-6320E3C08797}"/>
            </ac:spMkLst>
          </pc:spChg>
        </pc:sldLayoutChg>
        <pc:sldLayoutChg chg="addSp delSp modSp mod">
          <pc:chgData name="Henry Jammes" userId="5f22554b-fd15-4676-8c82-dc6122af2a80" providerId="ADAL" clId="{434111D3-796B-4BB0-A370-070974EB9404}" dt="2023-10-25T19:16:20.687" v="16085" actId="21"/>
          <pc:sldLayoutMkLst>
            <pc:docMk/>
            <pc:sldMasterMk cId="816294142" sldId="2147484980"/>
            <pc:sldLayoutMk cId="3992514227" sldId="2147484983"/>
          </pc:sldLayoutMkLst>
          <pc:spChg chg="add del mod">
            <ac:chgData name="Henry Jammes" userId="5f22554b-fd15-4676-8c82-dc6122af2a80" providerId="ADAL" clId="{434111D3-796B-4BB0-A370-070974EB9404}" dt="2023-10-25T19:16:20.687" v="16085" actId="21"/>
            <ac:spMkLst>
              <pc:docMk/>
              <pc:sldMasterMk cId="816294142" sldId="2147484980"/>
              <pc:sldLayoutMk cId="3992514227" sldId="2147484983"/>
              <ac:spMk id="2" creationId="{6F6A61C6-1F1F-E67A-D5FD-D06EAA28EA61}"/>
            </ac:spMkLst>
          </pc:spChg>
        </pc:sldLayoutChg>
      </pc:sldMasterChg>
    </pc:docChg>
  </pc:docChgLst>
  <pc:docChgLst>
    <pc:chgData name="Henry Jammes" userId="5f22554b-fd15-4676-8c82-dc6122af2a80" providerId="ADAL" clId="{EB6E7EA4-02B7-45B7-918B-69B761F83DA4}"/>
    <pc:docChg chg="">
      <pc:chgData name="Henry Jammes" userId="5f22554b-fd15-4676-8c82-dc6122af2a80" providerId="ADAL" clId="{EB6E7EA4-02B7-45B7-918B-69B761F83DA4}" dt="2023-06-07T09:50:33.190" v="2"/>
      <pc:docMkLst>
        <pc:docMk/>
      </pc:docMkLst>
      <pc:sldChg chg="addCm">
        <pc:chgData name="Henry Jammes" userId="5f22554b-fd15-4676-8c82-dc6122af2a80" providerId="ADAL" clId="{EB6E7EA4-02B7-45B7-918B-69B761F83DA4}" dt="2023-06-07T09:50:33.190" v="2"/>
        <pc:sldMkLst>
          <pc:docMk/>
          <pc:sldMk cId="1094870920" sldId="10219"/>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EB6E7EA4-02B7-45B7-918B-69B761F83DA4}" dt="2023-06-07T09:50:33.190" v="2"/>
              <pc2:cmMkLst xmlns:pc2="http://schemas.microsoft.com/office/powerpoint/2019/9/main/command">
                <pc:docMk/>
                <pc:sldMk cId="1094870920" sldId="10219"/>
                <pc2:cmMk id="{7DC81362-0E6C-448C-A6C4-7FD307EDE6B3}"/>
              </pc2:cmMkLst>
            </pc226:cmChg>
            <pc226:cmChg xmlns:pc226="http://schemas.microsoft.com/office/powerpoint/2022/06/main/command" chg="add">
              <pc226:chgData name="Henry Jammes" userId="5f22554b-fd15-4676-8c82-dc6122af2a80" providerId="ADAL" clId="{EB6E7EA4-02B7-45B7-918B-69B761F83DA4}" dt="2023-06-07T09:50:12.503" v="0"/>
              <pc2:cmMkLst xmlns:pc2="http://schemas.microsoft.com/office/powerpoint/2019/9/main/command">
                <pc:docMk/>
                <pc:sldMk cId="1094870920" sldId="10219"/>
                <pc2:cmMk id="{7BFF1C8A-CCF3-4D70-96BC-2138584E79F8}"/>
              </pc2:cmMkLst>
            </pc226:cmChg>
            <pc226:cmChg xmlns:pc226="http://schemas.microsoft.com/office/powerpoint/2022/06/main/command" chg="add">
              <pc226:chgData name="Henry Jammes" userId="5f22554b-fd15-4676-8c82-dc6122af2a80" providerId="ADAL" clId="{EB6E7EA4-02B7-45B7-918B-69B761F83DA4}" dt="2023-06-07T09:50:24.632" v="1"/>
              <pc2:cmMkLst xmlns:pc2="http://schemas.microsoft.com/office/powerpoint/2019/9/main/command">
                <pc:docMk/>
                <pc:sldMk cId="1094870920" sldId="10219"/>
                <pc2:cmMk id="{B67304E4-8D4D-4090-82FE-2BE744AADDC2}"/>
              </pc2:cmMkLst>
            </pc226:cmChg>
          </p:ext>
        </pc:extLst>
      </pc:sldChg>
    </pc:docChg>
  </pc:docChgLst>
  <pc:docChgLst>
    <pc:chgData name="Parag Dessai" userId="S::paragdessai@microsoft.com::0d07f866-a1c1-4e49-90d6-4e75a2e82554" providerId="AD" clId="Web-{85446AAA-BCBA-730A-AE55-4C1EEA02CA28}"/>
    <pc:docChg chg="mod">
      <pc:chgData name="Parag Dessai" userId="S::paragdessai@microsoft.com::0d07f866-a1c1-4e49-90d6-4e75a2e82554" providerId="AD" clId="Web-{85446AAA-BCBA-730A-AE55-4C1EEA02CA28}" dt="2023-09-08T22:42:48.530" v="1"/>
      <pc:docMkLst>
        <pc:docMk/>
      </pc:docMkLst>
      <pc:sldChg chg="addCm">
        <pc:chgData name="Parag Dessai" userId="S::paragdessai@microsoft.com::0d07f866-a1c1-4e49-90d6-4e75a2e82554" providerId="AD" clId="Web-{85446AAA-BCBA-730A-AE55-4C1EEA02CA28}" dt="2023-09-08T22:42:48.530" v="1"/>
        <pc:sldMkLst>
          <pc:docMk/>
          <pc:sldMk cId="2620172218" sldId="2147478650"/>
        </pc:sldMkLst>
        <pc:extLst>
          <p:ext xmlns:p="http://schemas.openxmlformats.org/presentationml/2006/main" uri="{D6D511B9-2390-475A-947B-AFAB55BFBCF1}">
            <pc226:cmChg xmlns:pc226="http://schemas.microsoft.com/office/powerpoint/2022/06/main/command" chg="add">
              <pc226:chgData name="Parag Dessai" userId="S::paragdessai@microsoft.com::0d07f866-a1c1-4e49-90d6-4e75a2e82554" providerId="AD" clId="Web-{85446AAA-BCBA-730A-AE55-4C1EEA02CA28}" dt="2023-09-08T22:42:48.530" v="1"/>
              <pc2:cmMkLst xmlns:pc2="http://schemas.microsoft.com/office/powerpoint/2019/9/main/command">
                <pc:docMk/>
                <pc:sldMk cId="2620172218" sldId="2147478650"/>
                <pc2:cmMk id="{37D4A8D2-0A6C-437F-BBAE-8DFCED1715A4}"/>
              </pc2:cmMkLst>
            </pc226:cmChg>
          </p:ext>
        </pc:extLst>
      </pc:sldChg>
    </pc:docChg>
  </pc:docChgLst>
  <pc:docChgLst>
    <pc:chgData name="Henry Jammes" userId="5f22554b-fd15-4676-8c82-dc6122af2a80" providerId="ADAL" clId="{E7AC7768-075A-4EC8-B7B4-2C4F52438FBB}"/>
    <pc:docChg chg="undo custSel addSld modSld modSection">
      <pc:chgData name="Henry Jammes" userId="5f22554b-fd15-4676-8c82-dc6122af2a80" providerId="ADAL" clId="{E7AC7768-075A-4EC8-B7B4-2C4F52438FBB}" dt="2023-02-28T15:28:03.296" v="716" actId="14100"/>
      <pc:docMkLst>
        <pc:docMk/>
      </pc:docMkLst>
      <pc:sldChg chg="delSp modSp new mod">
        <pc:chgData name="Henry Jammes" userId="5f22554b-fd15-4676-8c82-dc6122af2a80" providerId="ADAL" clId="{E7AC7768-075A-4EC8-B7B4-2C4F52438FBB}" dt="2023-02-28T15:28:03.296" v="716" actId="14100"/>
        <pc:sldMkLst>
          <pc:docMk/>
          <pc:sldMk cId="2139863986" sldId="2076138197"/>
        </pc:sldMkLst>
        <pc:spChg chg="mod">
          <ac:chgData name="Henry Jammes" userId="5f22554b-fd15-4676-8c82-dc6122af2a80" providerId="ADAL" clId="{E7AC7768-075A-4EC8-B7B4-2C4F52438FBB}" dt="2023-02-28T15:06:15.934" v="11" actId="20577"/>
          <ac:spMkLst>
            <pc:docMk/>
            <pc:sldMk cId="2139863986" sldId="2076138197"/>
            <ac:spMk id="2" creationId="{817F6F9E-1852-3222-0D53-A173866829AA}"/>
          </ac:spMkLst>
        </pc:spChg>
        <pc:spChg chg="mod">
          <ac:chgData name="Henry Jammes" userId="5f22554b-fd15-4676-8c82-dc6122af2a80" providerId="ADAL" clId="{E7AC7768-075A-4EC8-B7B4-2C4F52438FBB}" dt="2023-02-28T15:28:03.296" v="716" actId="14100"/>
          <ac:spMkLst>
            <pc:docMk/>
            <pc:sldMk cId="2139863986" sldId="2076138197"/>
            <ac:spMk id="3" creationId="{FF3117A0-F755-59D3-94BA-27567149344D}"/>
          </ac:spMkLst>
        </pc:spChg>
        <pc:spChg chg="del">
          <ac:chgData name="Henry Jammes" userId="5f22554b-fd15-4676-8c82-dc6122af2a80" providerId="ADAL" clId="{E7AC7768-075A-4EC8-B7B4-2C4F52438FBB}" dt="2023-02-28T15:19:12.323" v="363" actId="478"/>
          <ac:spMkLst>
            <pc:docMk/>
            <pc:sldMk cId="2139863986" sldId="2076138197"/>
            <ac:spMk id="4" creationId="{F6CD7A26-09C1-12C6-1FB0-169E9CE0A6C0}"/>
          </ac:spMkLst>
        </pc:spChg>
      </pc:sldChg>
    </pc:docChg>
  </pc:docChgLst>
  <pc:docChgLst>
    <pc:chgData name="Adi Leibowitz" userId="S::adileibowitz@microsoft.com::7ca725d7-e3d2-4863-b386-effa70f453d5" providerId="AD" clId="Web-{69D8C4CA-418B-2963-2FEA-CA05BB45EE54}"/>
    <pc:docChg chg="modSld">
      <pc:chgData name="Adi Leibowitz" userId="S::adileibowitz@microsoft.com::7ca725d7-e3d2-4863-b386-effa70f453d5" providerId="AD" clId="Web-{69D8C4CA-418B-2963-2FEA-CA05BB45EE54}" dt="2023-09-05T11:20:26.502" v="6"/>
      <pc:docMkLst>
        <pc:docMk/>
      </pc:docMkLst>
      <pc:sldChg chg="modCm">
        <pc:chgData name="Adi Leibowitz" userId="S::adileibowitz@microsoft.com::7ca725d7-e3d2-4863-b386-effa70f453d5" providerId="AD" clId="Web-{69D8C4CA-418B-2963-2FEA-CA05BB45EE54}" dt="2023-09-05T11:04:03.181" v="0"/>
        <pc:sldMkLst>
          <pc:docMk/>
          <pc:sldMk cId="548508627" sldId="2147478630"/>
        </pc:sldMkLst>
        <pc:extLst>
          <p:ext xmlns:p="http://schemas.openxmlformats.org/presentationml/2006/main" uri="{D6D511B9-2390-475A-947B-AFAB55BFBCF1}">
            <pc226:cmChg xmlns:pc226="http://schemas.microsoft.com/office/powerpoint/2022/06/main/command" chg="">
              <pc226:chgData name="Adi Leibowitz" userId="S::adileibowitz@microsoft.com::7ca725d7-e3d2-4863-b386-effa70f453d5" providerId="AD" clId="Web-{69D8C4CA-418B-2963-2FEA-CA05BB45EE54}" dt="2023-09-05T11:04:03.181" v="0"/>
              <pc2:cmMkLst xmlns:pc2="http://schemas.microsoft.com/office/powerpoint/2019/9/main/command">
                <pc:docMk/>
                <pc:sldMk cId="548508627" sldId="2147478630"/>
                <pc2:cmMk id="{719C8A01-1C45-422E-AC17-8737C890DFE1}"/>
              </pc2:cmMkLst>
              <pc226:cmRplyChg chg="add">
                <pc226:chgData name="Adi Leibowitz" userId="S::adileibowitz@microsoft.com::7ca725d7-e3d2-4863-b386-effa70f453d5" providerId="AD" clId="Web-{69D8C4CA-418B-2963-2FEA-CA05BB45EE54}" dt="2023-09-05T11:04:03.181" v="0"/>
                <pc2:cmRplyMkLst xmlns:pc2="http://schemas.microsoft.com/office/powerpoint/2019/9/main/command">
                  <pc:docMk/>
                  <pc:sldMk cId="548508627" sldId="2147478630"/>
                  <pc2:cmMk id="{719C8A01-1C45-422E-AC17-8737C890DFE1}"/>
                  <pc2:cmRplyMk id="{565D190F-BBB2-47B0-A5C7-8B5A7C91D33F}"/>
                </pc2:cmRplyMkLst>
              </pc226:cmRplyChg>
            </pc226:cmChg>
          </p:ext>
        </pc:extLst>
      </pc:sldChg>
      <pc:sldChg chg="modSp addCm modCm">
        <pc:chgData name="Adi Leibowitz" userId="S::adileibowitz@microsoft.com::7ca725d7-e3d2-4863-b386-effa70f453d5" providerId="AD" clId="Web-{69D8C4CA-418B-2963-2FEA-CA05BB45EE54}" dt="2023-09-05T11:20:26.502" v="6"/>
        <pc:sldMkLst>
          <pc:docMk/>
          <pc:sldMk cId="4234592746" sldId="2147478640"/>
        </pc:sldMkLst>
        <pc:spChg chg="mod">
          <ac:chgData name="Adi Leibowitz" userId="S::adileibowitz@microsoft.com::7ca725d7-e3d2-4863-b386-effa70f453d5" providerId="AD" clId="Web-{69D8C4CA-418B-2963-2FEA-CA05BB45EE54}" dt="2023-09-05T11:15:52.904" v="4" actId="1076"/>
          <ac:spMkLst>
            <pc:docMk/>
            <pc:sldMk cId="4234592746" sldId="2147478640"/>
            <ac:spMk id="3" creationId="{BA3B09E7-DC25-E43F-351B-EF69C7553F18}"/>
          </ac:spMkLst>
        </pc:spChg>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69D8C4CA-418B-2963-2FEA-CA05BB45EE54}" dt="2023-09-05T11:20:26.502" v="6"/>
              <pc2:cmMkLst xmlns:pc2="http://schemas.microsoft.com/office/powerpoint/2019/9/main/command">
                <pc:docMk/>
                <pc:sldMk cId="4234592746" sldId="2147478640"/>
                <pc2:cmMk id="{D992C3EC-94BC-4DC7-8CFF-4A0192A16068}"/>
              </pc2:cmMkLst>
            </pc226:cmChg>
          </p:ext>
        </pc:extLst>
      </pc:sldChg>
      <pc:sldChg chg="addCm modCm">
        <pc:chgData name="Adi Leibowitz" userId="S::adileibowitz@microsoft.com::7ca725d7-e3d2-4863-b386-effa70f453d5" providerId="AD" clId="Web-{69D8C4CA-418B-2963-2FEA-CA05BB45EE54}" dt="2023-09-05T11:10:31.897" v="2"/>
        <pc:sldMkLst>
          <pc:docMk/>
          <pc:sldMk cId="3403173400" sldId="2147478652"/>
        </pc:sldMkLst>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69D8C4CA-418B-2963-2FEA-CA05BB45EE54}" dt="2023-09-05T11:10:31.897" v="2"/>
              <pc2:cmMkLst xmlns:pc2="http://schemas.microsoft.com/office/powerpoint/2019/9/main/command">
                <pc:docMk/>
                <pc:sldMk cId="3403173400" sldId="2147478652"/>
                <pc2:cmMk id="{8531EA23-BD7B-4472-A862-2505F76D5673}"/>
              </pc2:cmMkLst>
            </pc226:cmChg>
          </p:ext>
        </pc:extLst>
      </pc:sldChg>
    </pc:docChg>
  </pc:docChgLst>
  <pc:docChgLst>
    <pc:chgData name="Remi Dyon" userId="S::remidyon@microsoft.com::65c0f062-4db9-4dde-9d0f-4aac0d54c13f" providerId="AD" clId="Web-{33CFC3F6-C2C2-2DD7-4A3E-0F05507E2B19}"/>
    <pc:docChg chg="modSld">
      <pc:chgData name="Remi Dyon" userId="S::remidyon@microsoft.com::65c0f062-4db9-4dde-9d0f-4aac0d54c13f" providerId="AD" clId="Web-{33CFC3F6-C2C2-2DD7-4A3E-0F05507E2B19}" dt="2023-09-12T12:36:47.488" v="1" actId="20577"/>
      <pc:docMkLst>
        <pc:docMk/>
      </pc:docMkLst>
      <pc:sldChg chg="modSp">
        <pc:chgData name="Remi Dyon" userId="S::remidyon@microsoft.com::65c0f062-4db9-4dde-9d0f-4aac0d54c13f" providerId="AD" clId="Web-{33CFC3F6-C2C2-2DD7-4A3E-0F05507E2B19}" dt="2023-09-12T12:36:47.488" v="1" actId="20577"/>
        <pc:sldMkLst>
          <pc:docMk/>
          <pc:sldMk cId="2397848064" sldId="2147478618"/>
        </pc:sldMkLst>
        <pc:spChg chg="mod">
          <ac:chgData name="Remi Dyon" userId="S::remidyon@microsoft.com::65c0f062-4db9-4dde-9d0f-4aac0d54c13f" providerId="AD" clId="Web-{33CFC3F6-C2C2-2DD7-4A3E-0F05507E2B19}" dt="2023-09-12T12:36:47.488" v="1" actId="20577"/>
          <ac:spMkLst>
            <pc:docMk/>
            <pc:sldMk cId="2397848064" sldId="2147478618"/>
            <ac:spMk id="3" creationId="{C046D201-F7EA-000D-C63C-4EE4CB679A20}"/>
          </ac:spMkLst>
        </pc:spChg>
      </pc:sldChg>
    </pc:docChg>
  </pc:docChgLst>
  <pc:docChgLst>
    <pc:chgData name="Mike Bonincontri" userId="S::mboninco@microsoft.com::98c61e87-3110-4131-9743-475448c96361" providerId="AD" clId="Web-{238179DF-7436-4FDB-A7B0-2B463653E3F7}"/>
    <pc:docChg chg="mod">
      <pc:chgData name="Mike Bonincontri" userId="S::mboninco@microsoft.com::98c61e87-3110-4131-9743-475448c96361" providerId="AD" clId="Web-{238179DF-7436-4FDB-A7B0-2B463653E3F7}" dt="2023-04-07T16:03:34.221" v="1"/>
      <pc:docMkLst>
        <pc:docMk/>
      </pc:docMkLst>
      <pc:sldChg chg="modCm">
        <pc:chgData name="Mike Bonincontri" userId="S::mboninco@microsoft.com::98c61e87-3110-4131-9743-475448c96361" providerId="AD" clId="Web-{238179DF-7436-4FDB-A7B0-2B463653E3F7}" dt="2023-04-07T16:03:34.221" v="1"/>
        <pc:sldMkLst>
          <pc:docMk/>
          <pc:sldMk cId="2004031996" sldId="2147478588"/>
        </pc:sldMkLst>
        <pc:extLst>
          <p:ext xmlns:p="http://schemas.openxmlformats.org/presentationml/2006/main" uri="{D6D511B9-2390-475A-947B-AFAB55BFBCF1}">
            <pc226:cmChg xmlns:pc226="http://schemas.microsoft.com/office/powerpoint/2022/06/main/command" chg="">
              <pc226:chgData name="Mike Bonincontri" userId="S::mboninco@microsoft.com::98c61e87-3110-4131-9743-475448c96361" providerId="AD" clId="Web-{238179DF-7436-4FDB-A7B0-2B463653E3F7}" dt="2023-04-07T16:03:34.221" v="1"/>
              <pc2:cmMkLst xmlns:pc2="http://schemas.microsoft.com/office/powerpoint/2019/9/main/command">
                <pc:docMk/>
                <pc:sldMk cId="2004031996" sldId="2147478588"/>
                <pc2:cmMk id="{1172F043-4959-488C-B750-D79EAB180EB1}"/>
              </pc2:cmMkLst>
              <pc226:cmRplyChg chg="add">
                <pc226:chgData name="Mike Bonincontri" userId="S::mboninco@microsoft.com::98c61e87-3110-4131-9743-475448c96361" providerId="AD" clId="Web-{238179DF-7436-4FDB-A7B0-2B463653E3F7}" dt="2023-04-07T16:03:34.221" v="1"/>
                <pc2:cmRplyMkLst xmlns:pc2="http://schemas.microsoft.com/office/powerpoint/2019/9/main/command">
                  <pc:docMk/>
                  <pc:sldMk cId="2004031996" sldId="2147478588"/>
                  <pc2:cmMk id="{1172F043-4959-488C-B750-D79EAB180EB1}"/>
                  <pc2:cmRplyMk id="{7969BF23-6E9B-49D0-BB09-EBB5A70AC541}"/>
                </pc2:cmRplyMkLst>
              </pc226:cmRplyChg>
            </pc226:cmChg>
          </p:ext>
        </pc:extLst>
      </pc:sldChg>
    </pc:docChg>
  </pc:docChgLst>
  <pc:docChgLst>
    <pc:chgData name="Charles Li" userId="4285ad14-c65b-4a2c-ac04-c0e50247527a" providerId="ADAL" clId="{697A31F2-C942-4530-BCF9-013BF2952833}"/>
    <pc:docChg chg="sldOrd">
      <pc:chgData name="Charles Li" userId="4285ad14-c65b-4a2c-ac04-c0e50247527a" providerId="ADAL" clId="{697A31F2-C942-4530-BCF9-013BF2952833}" dt="2023-06-07T15:06:56.295" v="0" actId="20578"/>
      <pc:docMkLst>
        <pc:docMk/>
      </pc:docMkLst>
      <pc:sldChg chg="ord">
        <pc:chgData name="Charles Li" userId="4285ad14-c65b-4a2c-ac04-c0e50247527a" providerId="ADAL" clId="{697A31F2-C942-4530-BCF9-013BF2952833}" dt="2023-06-07T15:06:56.295" v="0" actId="20578"/>
        <pc:sldMkLst>
          <pc:docMk/>
          <pc:sldMk cId="2397848064" sldId="2147478618"/>
        </pc:sldMkLst>
      </pc:sldChg>
    </pc:docChg>
  </pc:docChgLst>
  <pc:docChgLst>
    <pc:chgData name="Ashraf Omar" userId="S::ashrafomar@microsoft.com::43fd0cb3-7077-4bc4-bf43-da3b636025f9" providerId="AD" clId="Web-{946BB216-25C4-D298-725B-687600B3ED82}"/>
    <pc:docChg chg="sldOrd">
      <pc:chgData name="Ashraf Omar" userId="S::ashrafomar@microsoft.com::43fd0cb3-7077-4bc4-bf43-da3b636025f9" providerId="AD" clId="Web-{946BB216-25C4-D298-725B-687600B3ED82}" dt="2023-10-20T05:22:52.648" v="1"/>
      <pc:docMkLst>
        <pc:docMk/>
      </pc:docMkLst>
      <pc:sldChg chg="ord">
        <pc:chgData name="Ashraf Omar" userId="S::ashrafomar@microsoft.com::43fd0cb3-7077-4bc4-bf43-da3b636025f9" providerId="AD" clId="Web-{946BB216-25C4-D298-725B-687600B3ED82}" dt="2023-10-20T05:22:52.648" v="1"/>
        <pc:sldMkLst>
          <pc:docMk/>
          <pc:sldMk cId="3137727299" sldId="2147478606"/>
        </pc:sldMkLst>
      </pc:sldChg>
      <pc:sldChg chg="ord">
        <pc:chgData name="Ashraf Omar" userId="S::ashrafomar@microsoft.com::43fd0cb3-7077-4bc4-bf43-da3b636025f9" providerId="AD" clId="Web-{946BB216-25C4-D298-725B-687600B3ED82}" dt="2023-10-20T05:22:49.569" v="0"/>
        <pc:sldMkLst>
          <pc:docMk/>
          <pc:sldMk cId="3252345120" sldId="2147478668"/>
        </pc:sldMkLst>
      </pc:sldChg>
    </pc:docChg>
  </pc:docChgLst>
  <pc:docChgLst>
    <pc:chgData name="Abhi Rathna" userId="2a712108-a718-4baf-86a6-9538c6620f5c" providerId="ADAL" clId="{E5D98FEB-9DDB-4D19-A822-6A340E9F0694}"/>
    <pc:docChg chg="sldOrd">
      <pc:chgData name="Abhi Rathna" userId="2a712108-a718-4baf-86a6-9538c6620f5c" providerId="ADAL" clId="{E5D98FEB-9DDB-4D19-A822-6A340E9F0694}" dt="2023-10-10T15:57:06.912" v="0" actId="20578"/>
      <pc:docMkLst>
        <pc:docMk/>
      </pc:docMkLst>
      <pc:sldChg chg="ord">
        <pc:chgData name="Abhi Rathna" userId="2a712108-a718-4baf-86a6-9538c6620f5c" providerId="ADAL" clId="{E5D98FEB-9DDB-4D19-A822-6A340E9F0694}" dt="2023-10-10T15:57:06.912" v="0" actId="20578"/>
        <pc:sldMkLst>
          <pc:docMk/>
          <pc:sldMk cId="2288237846" sldId="2147478584"/>
        </pc:sldMkLst>
      </pc:sldChg>
    </pc:docChg>
  </pc:docChgLst>
  <pc:docChgLst>
    <pc:chgData name="Henry Jammes" userId="5f22554b-fd15-4676-8c82-dc6122af2a80" providerId="ADAL" clId="{9FC8E7C1-66F8-4DE4-B468-9A82E3D0667C}"/>
    <pc:docChg chg="custSel modSld">
      <pc:chgData name="Henry Jammes" userId="5f22554b-fd15-4676-8c82-dc6122af2a80" providerId="ADAL" clId="{9FC8E7C1-66F8-4DE4-B468-9A82E3D0667C}" dt="2022-07-25T10:25:41.508" v="1" actId="2696"/>
      <pc:docMkLst>
        <pc:docMk/>
      </pc:docMkLst>
      <pc:sldChg chg="modTransition">
        <pc:chgData name="Henry Jammes" userId="5f22554b-fd15-4676-8c82-dc6122af2a80" providerId="ADAL" clId="{9FC8E7C1-66F8-4DE4-B468-9A82E3D0667C}" dt="2022-07-25T10:24:54.385" v="0"/>
        <pc:sldMkLst>
          <pc:docMk/>
          <pc:sldMk cId="3188214157" sldId="3139"/>
        </pc:sldMkLst>
      </pc:sldChg>
      <pc:sldMasterChg chg="delSldLayout">
        <pc:chgData name="Henry Jammes" userId="5f22554b-fd15-4676-8c82-dc6122af2a80" providerId="ADAL" clId="{9FC8E7C1-66F8-4DE4-B468-9A82E3D0667C}" dt="2022-07-25T10:25:41.508" v="1" actId="2696"/>
        <pc:sldMasterMkLst>
          <pc:docMk/>
          <pc:sldMasterMk cId="3588427678" sldId="2147484229"/>
        </pc:sldMasterMkLst>
        <pc:sldLayoutChg chg="del">
          <pc:chgData name="Henry Jammes" userId="5f22554b-fd15-4676-8c82-dc6122af2a80" providerId="ADAL" clId="{9FC8E7C1-66F8-4DE4-B468-9A82E3D0667C}" dt="2022-07-25T10:25:41.508" v="1" actId="2696"/>
          <pc:sldLayoutMkLst>
            <pc:docMk/>
            <pc:sldMasterMk cId="3588427678" sldId="2147484229"/>
            <pc:sldLayoutMk cId="427829922" sldId="2147484583"/>
          </pc:sldLayoutMkLst>
        </pc:sldLayoutChg>
      </pc:sldMasterChg>
    </pc:docChg>
  </pc:docChgLst>
  <pc:docChgLst>
    <pc:chgData name="Neetu Srivastava" userId="S::nesrivastava@microsoft.com::56c54f49-17a0-470c-9687-ab5c738655ac" providerId="AD" clId="Web-{963AF504-E79A-A3B8-FA22-864B87615C76}"/>
    <pc:docChg chg="sldOrd">
      <pc:chgData name="Neetu Srivastava" userId="S::nesrivastava@microsoft.com::56c54f49-17a0-470c-9687-ab5c738655ac" providerId="AD" clId="Web-{963AF504-E79A-A3B8-FA22-864B87615C76}" dt="2023-10-07T04:31:23.506" v="1"/>
      <pc:docMkLst>
        <pc:docMk/>
      </pc:docMkLst>
      <pc:sldChg chg="ord">
        <pc:chgData name="Neetu Srivastava" userId="S::nesrivastava@microsoft.com::56c54f49-17a0-470c-9687-ab5c738655ac" providerId="AD" clId="Web-{963AF504-E79A-A3B8-FA22-864B87615C76}" dt="2023-10-05T17:34:56.696" v="0"/>
        <pc:sldMkLst>
          <pc:docMk/>
          <pc:sldMk cId="3937563190" sldId="2147478596"/>
        </pc:sldMkLst>
      </pc:sldChg>
      <pc:sldChg chg="ord">
        <pc:chgData name="Neetu Srivastava" userId="S::nesrivastava@microsoft.com::56c54f49-17a0-470c-9687-ab5c738655ac" providerId="AD" clId="Web-{963AF504-E79A-A3B8-FA22-864B87615C76}" dt="2023-10-07T04:31:23.506" v="1"/>
        <pc:sldMkLst>
          <pc:docMk/>
          <pc:sldMk cId="2397848064" sldId="2147478618"/>
        </pc:sldMkLst>
      </pc:sldChg>
    </pc:docChg>
  </pc:docChgLst>
  <pc:docChgLst>
    <pc:chgData name="Nikolai Popov" userId="S::nikolaipopov@microsoft.com::6fad8797-b97c-4aa4-92df-3de28f364e2b" providerId="AD" clId="Web-{4CEB2139-8F1A-4555-A707-30568AC5311C}"/>
    <pc:docChg chg="mod modSld">
      <pc:chgData name="Nikolai Popov" userId="S::nikolaipopov@microsoft.com::6fad8797-b97c-4aa4-92df-3de28f364e2b" providerId="AD" clId="Web-{4CEB2139-8F1A-4555-A707-30568AC5311C}" dt="2023-04-07T16:55:14.370" v="11" actId="20577"/>
      <pc:docMkLst>
        <pc:docMk/>
      </pc:docMkLst>
      <pc:sldChg chg="modSp addCm">
        <pc:chgData name="Nikolai Popov" userId="S::nikolaipopov@microsoft.com::6fad8797-b97c-4aa4-92df-3de28f364e2b" providerId="AD" clId="Web-{4CEB2139-8F1A-4555-A707-30568AC5311C}" dt="2023-04-07T16:55:14.370" v="11" actId="20577"/>
        <pc:sldMkLst>
          <pc:docMk/>
          <pc:sldMk cId="2004031996" sldId="2147478588"/>
        </pc:sldMkLst>
        <pc:spChg chg="mod">
          <ac:chgData name="Nikolai Popov" userId="S::nikolaipopov@microsoft.com::6fad8797-b97c-4aa4-92df-3de28f364e2b" providerId="AD" clId="Web-{4CEB2139-8F1A-4555-A707-30568AC5311C}" dt="2023-04-07T16:55:14.370" v="11" actId="20577"/>
          <ac:spMkLst>
            <pc:docMk/>
            <pc:sldMk cId="2004031996" sldId="2147478588"/>
            <ac:spMk id="4" creationId="{BD162D39-25AA-9CF9-400C-31163C0603F9}"/>
          </ac:spMkLst>
        </pc:spChg>
        <pc:extLst>
          <p:ext xmlns:p="http://schemas.openxmlformats.org/presentationml/2006/main" uri="{D6D511B9-2390-475A-947B-AFAB55BFBCF1}">
            <pc226:cmChg xmlns:pc226="http://schemas.microsoft.com/office/powerpoint/2022/06/main/command" chg="add">
              <pc226:chgData name="Nikolai Popov" userId="S::nikolaipopov@microsoft.com::6fad8797-b97c-4aa4-92df-3de28f364e2b" providerId="AD" clId="Web-{4CEB2139-8F1A-4555-A707-30568AC5311C}" dt="2023-04-07T16:55:07.448" v="10"/>
              <pc2:cmMkLst xmlns:pc2="http://schemas.microsoft.com/office/powerpoint/2019/9/main/command">
                <pc:docMk/>
                <pc:sldMk cId="2004031996" sldId="2147478588"/>
                <pc2:cmMk id="{FF874F5F-499C-4010-A81B-2B0BB5D72280}"/>
              </pc2:cmMkLst>
            </pc226:cmChg>
          </p:ext>
        </pc:extLst>
      </pc:sldChg>
      <pc:sldChg chg="modSp addCm">
        <pc:chgData name="Nikolai Popov" userId="S::nikolaipopov@microsoft.com::6fad8797-b97c-4aa4-92df-3de28f364e2b" providerId="AD" clId="Web-{4CEB2139-8F1A-4555-A707-30568AC5311C}" dt="2023-04-07T16:53:48.742" v="5" actId="20577"/>
        <pc:sldMkLst>
          <pc:docMk/>
          <pc:sldMk cId="1128778430" sldId="2147478592"/>
        </pc:sldMkLst>
        <pc:spChg chg="mod">
          <ac:chgData name="Nikolai Popov" userId="S::nikolaipopov@microsoft.com::6fad8797-b97c-4aa4-92df-3de28f364e2b" providerId="AD" clId="Web-{4CEB2139-8F1A-4555-A707-30568AC5311C}" dt="2023-04-07T16:53:48.742" v="5" actId="20577"/>
          <ac:spMkLst>
            <pc:docMk/>
            <pc:sldMk cId="1128778430" sldId="2147478592"/>
            <ac:spMk id="4" creationId="{DF484FBF-4A17-E53A-9219-56A49CD11632}"/>
          </ac:spMkLst>
        </pc:spChg>
        <pc:extLst>
          <p:ext xmlns:p="http://schemas.openxmlformats.org/presentationml/2006/main" uri="{D6D511B9-2390-475A-947B-AFAB55BFBCF1}">
            <pc226:cmChg xmlns:pc226="http://schemas.microsoft.com/office/powerpoint/2022/06/main/command" chg="add">
              <pc226:chgData name="Nikolai Popov" userId="S::nikolaipopov@microsoft.com::6fad8797-b97c-4aa4-92df-3de28f364e2b" providerId="AD" clId="Web-{4CEB2139-8F1A-4555-A707-30568AC5311C}" dt="2023-04-07T16:53:03.538" v="3"/>
              <pc2:cmMkLst xmlns:pc2="http://schemas.microsoft.com/office/powerpoint/2019/9/main/command">
                <pc:docMk/>
                <pc:sldMk cId="1128778430" sldId="2147478592"/>
                <pc2:cmMk id="{1907D595-680D-4C95-8FFA-F1DBD84A8182}"/>
              </pc2:cmMkLst>
            </pc226:cmChg>
          </p:ext>
        </pc:extLst>
      </pc:sldChg>
    </pc:docChg>
  </pc:docChgLst>
  <pc:docChgLst>
    <pc:chgData name="Henry Jammes" userId="5f22554b-fd15-4676-8c82-dc6122af2a80" providerId="ADAL" clId="{A3A6ABF9-8563-404A-BEC3-1E0B3CC340AC}"/>
    <pc:docChg chg="undo redo custSel addSld delSld modSld sldOrd modMainMaster addSection modSection">
      <pc:chgData name="Henry Jammes" userId="5f22554b-fd15-4676-8c82-dc6122af2a80" providerId="ADAL" clId="{A3A6ABF9-8563-404A-BEC3-1E0B3CC340AC}" dt="2023-09-28T17:46:14.183" v="51153" actId="20577"/>
      <pc:docMkLst>
        <pc:docMk/>
      </pc:docMkLst>
      <pc:sldChg chg="modSp mod">
        <pc:chgData name="Henry Jammes" userId="5f22554b-fd15-4676-8c82-dc6122af2a80" providerId="ADAL" clId="{A3A6ABF9-8563-404A-BEC3-1E0B3CC340AC}" dt="2023-08-11T14:39:48.567" v="1842" actId="1076"/>
        <pc:sldMkLst>
          <pc:docMk/>
          <pc:sldMk cId="2567493441" sldId="3087"/>
        </pc:sldMkLst>
        <pc:spChg chg="mod">
          <ac:chgData name="Henry Jammes" userId="5f22554b-fd15-4676-8c82-dc6122af2a80" providerId="ADAL" clId="{A3A6ABF9-8563-404A-BEC3-1E0B3CC340AC}" dt="2023-08-10T12:56:18.751" v="228" actId="2711"/>
          <ac:spMkLst>
            <pc:docMk/>
            <pc:sldMk cId="2567493441" sldId="3087"/>
            <ac:spMk id="12" creationId="{0C040E89-E4CA-4171-90DC-ACB6421550B6}"/>
          </ac:spMkLst>
        </pc:spChg>
        <pc:spChg chg="mod">
          <ac:chgData name="Henry Jammes" userId="5f22554b-fd15-4676-8c82-dc6122af2a80" providerId="ADAL" clId="{A3A6ABF9-8563-404A-BEC3-1E0B3CC340AC}" dt="2023-08-10T12:56:18.751" v="228" actId="2711"/>
          <ac:spMkLst>
            <pc:docMk/>
            <pc:sldMk cId="2567493441" sldId="3087"/>
            <ac:spMk id="15" creationId="{8B788170-FA75-4EF9-B4A8-4BC93CC9CDEA}"/>
          </ac:spMkLst>
        </pc:spChg>
        <pc:spChg chg="mod">
          <ac:chgData name="Henry Jammes" userId="5f22554b-fd15-4676-8c82-dc6122af2a80" providerId="ADAL" clId="{A3A6ABF9-8563-404A-BEC3-1E0B3CC340AC}" dt="2023-08-10T12:56:18.751" v="228" actId="2711"/>
          <ac:spMkLst>
            <pc:docMk/>
            <pc:sldMk cId="2567493441" sldId="3087"/>
            <ac:spMk id="19" creationId="{86EEF643-7D0B-4E1A-B09B-36E89847D64E}"/>
          </ac:spMkLst>
        </pc:spChg>
        <pc:spChg chg="mod">
          <ac:chgData name="Henry Jammes" userId="5f22554b-fd15-4676-8c82-dc6122af2a80" providerId="ADAL" clId="{A3A6ABF9-8563-404A-BEC3-1E0B3CC340AC}" dt="2023-08-11T14:39:43.400" v="1841" actId="1076"/>
          <ac:spMkLst>
            <pc:docMk/>
            <pc:sldMk cId="2567493441" sldId="3087"/>
            <ac:spMk id="52" creationId="{66D22106-37EB-4F14-A05E-8100125726E7}"/>
          </ac:spMkLst>
        </pc:spChg>
        <pc:spChg chg="mod">
          <ac:chgData name="Henry Jammes" userId="5f22554b-fd15-4676-8c82-dc6122af2a80" providerId="ADAL" clId="{A3A6ABF9-8563-404A-BEC3-1E0B3CC340AC}" dt="2023-08-11T14:39:48.567" v="1842" actId="1076"/>
          <ac:spMkLst>
            <pc:docMk/>
            <pc:sldMk cId="2567493441" sldId="3087"/>
            <ac:spMk id="53" creationId="{319C0DD1-70F5-4A9E-8D10-39FA7EC07DAF}"/>
          </ac:spMkLst>
        </pc:spChg>
        <pc:spChg chg="mod">
          <ac:chgData name="Henry Jammes" userId="5f22554b-fd15-4676-8c82-dc6122af2a80" providerId="ADAL" clId="{A3A6ABF9-8563-404A-BEC3-1E0B3CC340AC}" dt="2023-08-10T12:56:30.066" v="230" actId="403"/>
          <ac:spMkLst>
            <pc:docMk/>
            <pc:sldMk cId="2567493441" sldId="3087"/>
            <ac:spMk id="75" creationId="{E1AC9BB9-EEDE-4DA1-B1AE-61F87D31B4BF}"/>
          </ac:spMkLst>
        </pc:spChg>
        <pc:spChg chg="mod">
          <ac:chgData name="Henry Jammes" userId="5f22554b-fd15-4676-8c82-dc6122af2a80" providerId="ADAL" clId="{A3A6ABF9-8563-404A-BEC3-1E0B3CC340AC}" dt="2023-08-10T12:56:30.066" v="230" actId="403"/>
          <ac:spMkLst>
            <pc:docMk/>
            <pc:sldMk cId="2567493441" sldId="3087"/>
            <ac:spMk id="85" creationId="{D33E0761-F102-47D8-8E08-F5D0927A9A56}"/>
          </ac:spMkLst>
        </pc:spChg>
        <pc:spChg chg="mod">
          <ac:chgData name="Henry Jammes" userId="5f22554b-fd15-4676-8c82-dc6122af2a80" providerId="ADAL" clId="{A3A6ABF9-8563-404A-BEC3-1E0B3CC340AC}" dt="2023-08-10T12:56:30.066" v="230" actId="403"/>
          <ac:spMkLst>
            <pc:docMk/>
            <pc:sldMk cId="2567493441" sldId="3087"/>
            <ac:spMk id="87" creationId="{AD2CB0F0-7CB4-44A3-9CD8-37CFF6BFE636}"/>
          </ac:spMkLst>
        </pc:spChg>
        <pc:spChg chg="mod">
          <ac:chgData name="Henry Jammes" userId="5f22554b-fd15-4676-8c82-dc6122af2a80" providerId="ADAL" clId="{A3A6ABF9-8563-404A-BEC3-1E0B3CC340AC}" dt="2023-08-10T12:56:30.066" v="230" actId="403"/>
          <ac:spMkLst>
            <pc:docMk/>
            <pc:sldMk cId="2567493441" sldId="3087"/>
            <ac:spMk id="106" creationId="{AC7B08C0-309B-4E31-9522-AAE3B57E7109}"/>
          </ac:spMkLst>
        </pc:spChg>
        <pc:spChg chg="mod">
          <ac:chgData name="Henry Jammes" userId="5f22554b-fd15-4676-8c82-dc6122af2a80" providerId="ADAL" clId="{A3A6ABF9-8563-404A-BEC3-1E0B3CC340AC}" dt="2023-08-10T12:56:30.066" v="230" actId="403"/>
          <ac:spMkLst>
            <pc:docMk/>
            <pc:sldMk cId="2567493441" sldId="3087"/>
            <ac:spMk id="112" creationId="{B5404789-7E08-4B5D-9800-A1057A86C8F6}"/>
          </ac:spMkLst>
        </pc:spChg>
        <pc:spChg chg="mod">
          <ac:chgData name="Henry Jammes" userId="5f22554b-fd15-4676-8c82-dc6122af2a80" providerId="ADAL" clId="{A3A6ABF9-8563-404A-BEC3-1E0B3CC340AC}" dt="2023-08-10T12:56:30.066" v="230" actId="403"/>
          <ac:spMkLst>
            <pc:docMk/>
            <pc:sldMk cId="2567493441" sldId="3087"/>
            <ac:spMk id="113" creationId="{889D21FB-8BCC-4741-9AFF-52D79A343816}"/>
          </ac:spMkLst>
        </pc:spChg>
        <pc:spChg chg="mod">
          <ac:chgData name="Henry Jammes" userId="5f22554b-fd15-4676-8c82-dc6122af2a80" providerId="ADAL" clId="{A3A6ABF9-8563-404A-BEC3-1E0B3CC340AC}" dt="2023-08-10T12:56:30.066" v="230" actId="403"/>
          <ac:spMkLst>
            <pc:docMk/>
            <pc:sldMk cId="2567493441" sldId="3087"/>
            <ac:spMk id="114" creationId="{D185724B-90BE-4AEA-8B66-35F1D501CF07}"/>
          </ac:spMkLst>
        </pc:spChg>
        <pc:grpChg chg="mod">
          <ac:chgData name="Henry Jammes" userId="5f22554b-fd15-4676-8c82-dc6122af2a80" providerId="ADAL" clId="{A3A6ABF9-8563-404A-BEC3-1E0B3CC340AC}" dt="2023-08-10T12:56:30.066" v="230" actId="403"/>
          <ac:grpSpMkLst>
            <pc:docMk/>
            <pc:sldMk cId="2567493441" sldId="3087"/>
            <ac:grpSpMk id="3" creationId="{65A60699-AF40-4C95-89AA-365867D09A84}"/>
          </ac:grpSpMkLst>
        </pc:grpChg>
        <pc:grpChg chg="mod">
          <ac:chgData name="Henry Jammes" userId="5f22554b-fd15-4676-8c82-dc6122af2a80" providerId="ADAL" clId="{A3A6ABF9-8563-404A-BEC3-1E0B3CC340AC}" dt="2023-08-10T12:56:30.066" v="230" actId="403"/>
          <ac:grpSpMkLst>
            <pc:docMk/>
            <pc:sldMk cId="2567493441" sldId="3087"/>
            <ac:grpSpMk id="5" creationId="{34262F06-2160-47A5-896D-445702066946}"/>
          </ac:grpSpMkLst>
        </pc:grpChg>
        <pc:grpChg chg="mod">
          <ac:chgData name="Henry Jammes" userId="5f22554b-fd15-4676-8c82-dc6122af2a80" providerId="ADAL" clId="{A3A6ABF9-8563-404A-BEC3-1E0B3CC340AC}" dt="2023-08-10T12:56:30.066" v="230" actId="403"/>
          <ac:grpSpMkLst>
            <pc:docMk/>
            <pc:sldMk cId="2567493441" sldId="3087"/>
            <ac:grpSpMk id="6" creationId="{911A84D5-D13C-4E37-8C45-0A2C78B54FF8}"/>
          </ac:grpSpMkLst>
        </pc:grpChg>
        <pc:grpChg chg="mod">
          <ac:chgData name="Henry Jammes" userId="5f22554b-fd15-4676-8c82-dc6122af2a80" providerId="ADAL" clId="{A3A6ABF9-8563-404A-BEC3-1E0B3CC340AC}" dt="2023-08-10T12:56:18.751" v="228" actId="2711"/>
          <ac:grpSpMkLst>
            <pc:docMk/>
            <pc:sldMk cId="2567493441" sldId="3087"/>
            <ac:grpSpMk id="17" creationId="{7CA9523E-2DB7-484E-8650-7348B904C503}"/>
          </ac:grpSpMkLst>
        </pc:grpChg>
        <pc:grpChg chg="mod">
          <ac:chgData name="Henry Jammes" userId="5f22554b-fd15-4676-8c82-dc6122af2a80" providerId="ADAL" clId="{A3A6ABF9-8563-404A-BEC3-1E0B3CC340AC}" dt="2023-08-10T12:56:18.751" v="228" actId="2711"/>
          <ac:grpSpMkLst>
            <pc:docMk/>
            <pc:sldMk cId="2567493441" sldId="3087"/>
            <ac:grpSpMk id="18" creationId="{D93D151E-1C7E-41D3-B466-850E279D563C}"/>
          </ac:grpSpMkLst>
        </pc:grpChg>
        <pc:grpChg chg="mod">
          <ac:chgData name="Henry Jammes" userId="5f22554b-fd15-4676-8c82-dc6122af2a80" providerId="ADAL" clId="{A3A6ABF9-8563-404A-BEC3-1E0B3CC340AC}" dt="2023-08-10T12:56:18.751" v="228" actId="2711"/>
          <ac:grpSpMkLst>
            <pc:docMk/>
            <pc:sldMk cId="2567493441" sldId="3087"/>
            <ac:grpSpMk id="23" creationId="{4CADA0A7-6243-DC23-83F0-C198FAAD8F48}"/>
          </ac:grpSpMkLst>
        </pc:grpChg>
        <pc:grpChg chg="mod">
          <ac:chgData name="Henry Jammes" userId="5f22554b-fd15-4676-8c82-dc6122af2a80" providerId="ADAL" clId="{A3A6ABF9-8563-404A-BEC3-1E0B3CC340AC}" dt="2023-08-10T12:56:18.751" v="228" actId="2711"/>
          <ac:grpSpMkLst>
            <pc:docMk/>
            <pc:sldMk cId="2567493441" sldId="3087"/>
            <ac:grpSpMk id="24" creationId="{83513EBD-DD64-0878-640D-14B272043F6B}"/>
          </ac:grpSpMkLst>
        </pc:grpChg>
        <pc:grpChg chg="mod">
          <ac:chgData name="Henry Jammes" userId="5f22554b-fd15-4676-8c82-dc6122af2a80" providerId="ADAL" clId="{A3A6ABF9-8563-404A-BEC3-1E0B3CC340AC}" dt="2023-08-10T12:56:18.751" v="228" actId="2711"/>
          <ac:grpSpMkLst>
            <pc:docMk/>
            <pc:sldMk cId="2567493441" sldId="3087"/>
            <ac:grpSpMk id="27" creationId="{B10BC6CC-3830-1D16-F1F8-9C3DE53F59F1}"/>
          </ac:grpSpMkLst>
        </pc:grpChg>
        <pc:grpChg chg="mod">
          <ac:chgData name="Henry Jammes" userId="5f22554b-fd15-4676-8c82-dc6122af2a80" providerId="ADAL" clId="{A3A6ABF9-8563-404A-BEC3-1E0B3CC340AC}" dt="2023-08-10T12:56:30.066" v="230" actId="403"/>
          <ac:grpSpMkLst>
            <pc:docMk/>
            <pc:sldMk cId="2567493441" sldId="3087"/>
            <ac:grpSpMk id="67" creationId="{294E6E6F-8115-4BAA-A37D-2342C7797B52}"/>
          </ac:grpSpMkLst>
        </pc:grpChg>
        <pc:grpChg chg="mod">
          <ac:chgData name="Henry Jammes" userId="5f22554b-fd15-4676-8c82-dc6122af2a80" providerId="ADAL" clId="{A3A6ABF9-8563-404A-BEC3-1E0B3CC340AC}" dt="2023-08-10T12:56:30.066" v="230" actId="403"/>
          <ac:grpSpMkLst>
            <pc:docMk/>
            <pc:sldMk cId="2567493441" sldId="3087"/>
            <ac:grpSpMk id="70" creationId="{9E331BFB-6D6B-4A72-8340-B9B745B6DEE9}"/>
          </ac:grpSpMkLst>
        </pc:grpChg>
        <pc:grpChg chg="mod">
          <ac:chgData name="Henry Jammes" userId="5f22554b-fd15-4676-8c82-dc6122af2a80" providerId="ADAL" clId="{A3A6ABF9-8563-404A-BEC3-1E0B3CC340AC}" dt="2023-08-11T14:39:48.567" v="1842" actId="1076"/>
          <ac:grpSpMkLst>
            <pc:docMk/>
            <pc:sldMk cId="2567493441" sldId="3087"/>
            <ac:grpSpMk id="138" creationId="{8B3CE1C8-1EE3-4407-9407-502C4150EF09}"/>
          </ac:grpSpMkLst>
        </pc:grpChg>
        <pc:grpChg chg="mod">
          <ac:chgData name="Henry Jammes" userId="5f22554b-fd15-4676-8c82-dc6122af2a80" providerId="ADAL" clId="{A3A6ABF9-8563-404A-BEC3-1E0B3CC340AC}" dt="2023-08-11T14:39:43.400" v="1841" actId="1076"/>
          <ac:grpSpMkLst>
            <pc:docMk/>
            <pc:sldMk cId="2567493441" sldId="3087"/>
            <ac:grpSpMk id="144" creationId="{75E6C490-27C5-464E-B9AA-68C06DC5E379}"/>
          </ac:grpSpMkLst>
        </pc:grpChg>
        <pc:cxnChg chg="mod">
          <ac:chgData name="Henry Jammes" userId="5f22554b-fd15-4676-8c82-dc6122af2a80" providerId="ADAL" clId="{A3A6ABF9-8563-404A-BEC3-1E0B3CC340AC}" dt="2023-08-10T12:56:18.751" v="228" actId="2711"/>
          <ac:cxnSpMkLst>
            <pc:docMk/>
            <pc:sldMk cId="2567493441" sldId="3087"/>
            <ac:cxnSpMk id="108" creationId="{940BDD52-E2E4-4BED-B0C7-A59AAC352D97}"/>
          </ac:cxnSpMkLst>
        </pc:cxnChg>
        <pc:cxnChg chg="mod">
          <ac:chgData name="Henry Jammes" userId="5f22554b-fd15-4676-8c82-dc6122af2a80" providerId="ADAL" clId="{A3A6ABF9-8563-404A-BEC3-1E0B3CC340AC}" dt="2023-08-10T12:56:18.751" v="228" actId="2711"/>
          <ac:cxnSpMkLst>
            <pc:docMk/>
            <pc:sldMk cId="2567493441" sldId="3087"/>
            <ac:cxnSpMk id="110" creationId="{5620C0C8-DA0B-4BA3-AC09-84734C8E8B5C}"/>
          </ac:cxnSpMkLst>
        </pc:cxnChg>
      </pc:sldChg>
      <pc:sldChg chg="addSp modSp mod ord">
        <pc:chgData name="Henry Jammes" userId="5f22554b-fd15-4676-8c82-dc6122af2a80" providerId="ADAL" clId="{A3A6ABF9-8563-404A-BEC3-1E0B3CC340AC}" dt="2023-09-08T01:31:45.199" v="40057"/>
        <pc:sldMkLst>
          <pc:docMk/>
          <pc:sldMk cId="1304563117" sldId="3093"/>
        </pc:sldMkLst>
        <pc:spChg chg="mod">
          <ac:chgData name="Henry Jammes" userId="5f22554b-fd15-4676-8c82-dc6122af2a80" providerId="ADAL" clId="{A3A6ABF9-8563-404A-BEC3-1E0B3CC340AC}" dt="2023-09-05T00:16:59.460" v="36088" actId="571"/>
          <ac:spMkLst>
            <pc:docMk/>
            <pc:sldMk cId="1304563117" sldId="3093"/>
            <ac:spMk id="3" creationId="{9FD547C4-365A-CEAF-6F4A-F7FC43CE317D}"/>
          </ac:spMkLst>
        </pc:spChg>
        <pc:spChg chg="mod">
          <ac:chgData name="Henry Jammes" userId="5f22554b-fd15-4676-8c82-dc6122af2a80" providerId="ADAL" clId="{A3A6ABF9-8563-404A-BEC3-1E0B3CC340AC}" dt="2023-09-05T00:17:55.202" v="36119" actId="1038"/>
          <ac:spMkLst>
            <pc:docMk/>
            <pc:sldMk cId="1304563117" sldId="3093"/>
            <ac:spMk id="4" creationId="{7CE4786D-C856-4ED1-AD42-4D6D5704E74E}"/>
          </ac:spMkLst>
        </pc:spChg>
        <pc:spChg chg="mod">
          <ac:chgData name="Henry Jammes" userId="5f22554b-fd15-4676-8c82-dc6122af2a80" providerId="ADAL" clId="{A3A6ABF9-8563-404A-BEC3-1E0B3CC340AC}" dt="2023-09-05T00:16:59.460" v="36088" actId="571"/>
          <ac:spMkLst>
            <pc:docMk/>
            <pc:sldMk cId="1304563117" sldId="3093"/>
            <ac:spMk id="5" creationId="{A7731996-6C99-0213-8FF9-1A6F1D081762}"/>
          </ac:spMkLst>
        </pc:spChg>
        <pc:spChg chg="mod">
          <ac:chgData name="Henry Jammes" userId="5f22554b-fd15-4676-8c82-dc6122af2a80" providerId="ADAL" clId="{A3A6ABF9-8563-404A-BEC3-1E0B3CC340AC}" dt="2023-09-05T00:17:39.869" v="36101" actId="14100"/>
          <ac:spMkLst>
            <pc:docMk/>
            <pc:sldMk cId="1304563117" sldId="3093"/>
            <ac:spMk id="7" creationId="{65493B6B-3844-60CE-A3C3-4D8D23519862}"/>
          </ac:spMkLst>
        </pc:spChg>
        <pc:spChg chg="mod">
          <ac:chgData name="Henry Jammes" userId="5f22554b-fd15-4676-8c82-dc6122af2a80" providerId="ADAL" clId="{A3A6ABF9-8563-404A-BEC3-1E0B3CC340AC}" dt="2023-09-05T00:17:03.863" v="36089" actId="571"/>
          <ac:spMkLst>
            <pc:docMk/>
            <pc:sldMk cId="1304563117" sldId="3093"/>
            <ac:spMk id="9" creationId="{9A3B85B1-0684-AC80-89EA-F074B4EE0705}"/>
          </ac:spMkLst>
        </pc:spChg>
        <pc:spChg chg="mod">
          <ac:chgData name="Henry Jammes" userId="5f22554b-fd15-4676-8c82-dc6122af2a80" providerId="ADAL" clId="{A3A6ABF9-8563-404A-BEC3-1E0B3CC340AC}" dt="2023-09-05T00:17:03.863" v="36089" actId="571"/>
          <ac:spMkLst>
            <pc:docMk/>
            <pc:sldMk cId="1304563117" sldId="3093"/>
            <ac:spMk id="10" creationId="{540CD168-36CB-CC4E-0DF7-CBFAF5289DFA}"/>
          </ac:spMkLst>
        </pc:spChg>
        <pc:grpChg chg="add mod">
          <ac:chgData name="Henry Jammes" userId="5f22554b-fd15-4676-8c82-dc6122af2a80" providerId="ADAL" clId="{A3A6ABF9-8563-404A-BEC3-1E0B3CC340AC}" dt="2023-09-05T00:17:55.202" v="36119" actId="1038"/>
          <ac:grpSpMkLst>
            <pc:docMk/>
            <pc:sldMk cId="1304563117" sldId="3093"/>
            <ac:grpSpMk id="2" creationId="{6152B9B4-BD17-9408-43E0-86F12EFB4F93}"/>
          </ac:grpSpMkLst>
        </pc:grpChg>
        <pc:grpChg chg="add mod">
          <ac:chgData name="Henry Jammes" userId="5f22554b-fd15-4676-8c82-dc6122af2a80" providerId="ADAL" clId="{A3A6ABF9-8563-404A-BEC3-1E0B3CC340AC}" dt="2023-09-05T00:17:55.202" v="36119" actId="1038"/>
          <ac:grpSpMkLst>
            <pc:docMk/>
            <pc:sldMk cId="1304563117" sldId="3093"/>
            <ac:grpSpMk id="8" creationId="{4E25EE53-52B2-7312-D1DF-D796BF20CFD2}"/>
          </ac:grpSpMkLst>
        </pc:grpChg>
        <pc:grpChg chg="mod">
          <ac:chgData name="Henry Jammes" userId="5f22554b-fd15-4676-8c82-dc6122af2a80" providerId="ADAL" clId="{A3A6ABF9-8563-404A-BEC3-1E0B3CC340AC}" dt="2023-09-05T00:17:55.202" v="36119" actId="1038"/>
          <ac:grpSpMkLst>
            <pc:docMk/>
            <pc:sldMk cId="1304563117" sldId="3093"/>
            <ac:grpSpMk id="13" creationId="{0FA2A180-238B-594C-F873-BF7DFBFEB895}"/>
          </ac:grpSpMkLst>
        </pc:grpChg>
        <pc:grpChg chg="mod">
          <ac:chgData name="Henry Jammes" userId="5f22554b-fd15-4676-8c82-dc6122af2a80" providerId="ADAL" clId="{A3A6ABF9-8563-404A-BEC3-1E0B3CC340AC}" dt="2023-09-05T00:17:55.202" v="36119" actId="1038"/>
          <ac:grpSpMkLst>
            <pc:docMk/>
            <pc:sldMk cId="1304563117" sldId="3093"/>
            <ac:grpSpMk id="14" creationId="{DB744389-FD3E-FD70-EA1B-A7AF1D79939C}"/>
          </ac:grpSpMkLst>
        </pc:grpChg>
        <pc:grpChg chg="mod">
          <ac:chgData name="Henry Jammes" userId="5f22554b-fd15-4676-8c82-dc6122af2a80" providerId="ADAL" clId="{A3A6ABF9-8563-404A-BEC3-1E0B3CC340AC}" dt="2023-09-05T00:17:55.202" v="36119" actId="1038"/>
          <ac:grpSpMkLst>
            <pc:docMk/>
            <pc:sldMk cId="1304563117" sldId="3093"/>
            <ac:grpSpMk id="17" creationId="{9220FFB5-B88C-7ACB-DBD3-F5D813E7ADE1}"/>
          </ac:grpSpMkLst>
        </pc:grpChg>
        <pc:grpChg chg="mod">
          <ac:chgData name="Henry Jammes" userId="5f22554b-fd15-4676-8c82-dc6122af2a80" providerId="ADAL" clId="{A3A6ABF9-8563-404A-BEC3-1E0B3CC340AC}" dt="2023-09-05T00:17:55.202" v="36119" actId="1038"/>
          <ac:grpSpMkLst>
            <pc:docMk/>
            <pc:sldMk cId="1304563117" sldId="3093"/>
            <ac:grpSpMk id="20" creationId="{4FE57C88-5276-26FE-E77F-210E01D1FC07}"/>
          </ac:grpSpMkLst>
        </pc:grpChg>
        <pc:grpChg chg="mod">
          <ac:chgData name="Henry Jammes" userId="5f22554b-fd15-4676-8c82-dc6122af2a80" providerId="ADAL" clId="{A3A6ABF9-8563-404A-BEC3-1E0B3CC340AC}" dt="2023-09-05T00:17:55.202" v="36119" actId="1038"/>
          <ac:grpSpMkLst>
            <pc:docMk/>
            <pc:sldMk cId="1304563117" sldId="3093"/>
            <ac:grpSpMk id="23" creationId="{6841671A-F678-D662-27B5-3A1E17EF4952}"/>
          </ac:grpSpMkLst>
        </pc:grpChg>
        <pc:grpChg chg="mod">
          <ac:chgData name="Henry Jammes" userId="5f22554b-fd15-4676-8c82-dc6122af2a80" providerId="ADAL" clId="{A3A6ABF9-8563-404A-BEC3-1E0B3CC340AC}" dt="2023-09-05T00:17:55.202" v="36119" actId="1038"/>
          <ac:grpSpMkLst>
            <pc:docMk/>
            <pc:sldMk cId="1304563117" sldId="3093"/>
            <ac:grpSpMk id="26" creationId="{C6733B8A-94C0-04C2-E76D-D4561BD25079}"/>
          </ac:grpSpMkLst>
        </pc:grpChg>
      </pc:sldChg>
      <pc:sldChg chg="addSp modSp mod delCm">
        <pc:chgData name="Henry Jammes" userId="5f22554b-fd15-4676-8c82-dc6122af2a80" providerId="ADAL" clId="{A3A6ABF9-8563-404A-BEC3-1E0B3CC340AC}" dt="2023-09-28T17:46:14.183" v="51153" actId="20577"/>
        <pc:sldMkLst>
          <pc:docMk/>
          <pc:sldMk cId="1094870920" sldId="10219"/>
        </pc:sldMkLst>
        <pc:spChg chg="mod">
          <ac:chgData name="Henry Jammes" userId="5f22554b-fd15-4676-8c82-dc6122af2a80" providerId="ADAL" clId="{A3A6ABF9-8563-404A-BEC3-1E0B3CC340AC}" dt="2023-09-28T17:46:14.183" v="51153" actId="20577"/>
          <ac:spMkLst>
            <pc:docMk/>
            <pc:sldMk cId="1094870920" sldId="10219"/>
            <ac:spMk id="2" creationId="{45010FE8-BF09-4146-B084-66CB05B66FD9}"/>
          </ac:spMkLst>
        </pc:spChg>
        <pc:spChg chg="mod">
          <ac:chgData name="Henry Jammes" userId="5f22554b-fd15-4676-8c82-dc6122af2a80" providerId="ADAL" clId="{A3A6ABF9-8563-404A-BEC3-1E0B3CC340AC}" dt="2023-08-11T14:42:10.651" v="1909" actId="20577"/>
          <ac:spMkLst>
            <pc:docMk/>
            <pc:sldMk cId="1094870920" sldId="10219"/>
            <ac:spMk id="4" creationId="{A7121F5C-650D-59CB-7B85-2347002A035F}"/>
          </ac:spMkLst>
        </pc:spChg>
        <pc:spChg chg="mod">
          <ac:chgData name="Henry Jammes" userId="5f22554b-fd15-4676-8c82-dc6122af2a80" providerId="ADAL" clId="{A3A6ABF9-8563-404A-BEC3-1E0B3CC340AC}" dt="2023-08-11T14:40:55.942" v="1844" actId="571"/>
          <ac:spMkLst>
            <pc:docMk/>
            <pc:sldMk cId="1094870920" sldId="10219"/>
            <ac:spMk id="6" creationId="{A22C1422-7720-F374-A2A1-020AE4A26BA8}"/>
          </ac:spMkLst>
        </pc:spChg>
        <pc:spChg chg="mod">
          <ac:chgData name="Henry Jammes" userId="5f22554b-fd15-4676-8c82-dc6122af2a80" providerId="ADAL" clId="{A3A6ABF9-8563-404A-BEC3-1E0B3CC340AC}" dt="2023-08-11T14:40:55.942" v="1844" actId="571"/>
          <ac:spMkLst>
            <pc:docMk/>
            <pc:sldMk cId="1094870920" sldId="10219"/>
            <ac:spMk id="7" creationId="{71D6375B-BD7F-67CC-B714-D3D748186856}"/>
          </ac:spMkLst>
        </pc:spChg>
        <pc:spChg chg="mod">
          <ac:chgData name="Henry Jammes" userId="5f22554b-fd15-4676-8c82-dc6122af2a80" providerId="ADAL" clId="{A3A6ABF9-8563-404A-BEC3-1E0B3CC340AC}" dt="2023-08-10T14:02:07.459" v="263" actId="2711"/>
          <ac:spMkLst>
            <pc:docMk/>
            <pc:sldMk cId="1094870920" sldId="10219"/>
            <ac:spMk id="11" creationId="{A7F4C2C9-9C2C-542E-5479-3DCD97BBBC78}"/>
          </ac:spMkLst>
        </pc:spChg>
        <pc:spChg chg="mod">
          <ac:chgData name="Henry Jammes" userId="5f22554b-fd15-4676-8c82-dc6122af2a80" providerId="ADAL" clId="{A3A6ABF9-8563-404A-BEC3-1E0B3CC340AC}" dt="2023-08-10T14:02:07.459" v="263" actId="2711"/>
          <ac:spMkLst>
            <pc:docMk/>
            <pc:sldMk cId="1094870920" sldId="10219"/>
            <ac:spMk id="13" creationId="{BAC38765-02F8-A990-01ED-1D474DC62012}"/>
          </ac:spMkLst>
        </pc:spChg>
        <pc:spChg chg="mod">
          <ac:chgData name="Henry Jammes" userId="5f22554b-fd15-4676-8c82-dc6122af2a80" providerId="ADAL" clId="{A3A6ABF9-8563-404A-BEC3-1E0B3CC340AC}" dt="2023-08-10T14:02:07.459" v="263" actId="2711"/>
          <ac:spMkLst>
            <pc:docMk/>
            <pc:sldMk cId="1094870920" sldId="10219"/>
            <ac:spMk id="14" creationId="{9B3A5BA8-5A5A-56C1-501C-051575F596EF}"/>
          </ac:spMkLst>
        </pc:spChg>
        <pc:spChg chg="mod">
          <ac:chgData name="Henry Jammes" userId="5f22554b-fd15-4676-8c82-dc6122af2a80" providerId="ADAL" clId="{A3A6ABF9-8563-404A-BEC3-1E0B3CC340AC}" dt="2023-08-10T14:02:07.459" v="263" actId="2711"/>
          <ac:spMkLst>
            <pc:docMk/>
            <pc:sldMk cId="1094870920" sldId="10219"/>
            <ac:spMk id="16" creationId="{BD313791-C381-A7D0-9C4D-B6FF6A7CF41E}"/>
          </ac:spMkLst>
        </pc:spChg>
        <pc:spChg chg="mod">
          <ac:chgData name="Henry Jammes" userId="5f22554b-fd15-4676-8c82-dc6122af2a80" providerId="ADAL" clId="{A3A6ABF9-8563-404A-BEC3-1E0B3CC340AC}" dt="2023-08-10T14:02:07.459" v="263" actId="2711"/>
          <ac:spMkLst>
            <pc:docMk/>
            <pc:sldMk cId="1094870920" sldId="10219"/>
            <ac:spMk id="18" creationId="{736DADEC-0D93-B31A-EBE7-CB76D2ADED68}"/>
          </ac:spMkLst>
        </pc:spChg>
        <pc:spChg chg="mod">
          <ac:chgData name="Henry Jammes" userId="5f22554b-fd15-4676-8c82-dc6122af2a80" providerId="ADAL" clId="{A3A6ABF9-8563-404A-BEC3-1E0B3CC340AC}" dt="2023-08-10T14:02:07.459" v="263" actId="2711"/>
          <ac:spMkLst>
            <pc:docMk/>
            <pc:sldMk cId="1094870920" sldId="10219"/>
            <ac:spMk id="19" creationId="{7BEC9D33-8841-21C4-5D2F-38EB5A15C0AE}"/>
          </ac:spMkLst>
        </pc:spChg>
        <pc:spChg chg="mod">
          <ac:chgData name="Henry Jammes" userId="5f22554b-fd15-4676-8c82-dc6122af2a80" providerId="ADAL" clId="{A3A6ABF9-8563-404A-BEC3-1E0B3CC340AC}" dt="2023-08-10T14:02:07.459" v="263" actId="2711"/>
          <ac:spMkLst>
            <pc:docMk/>
            <pc:sldMk cId="1094870920" sldId="10219"/>
            <ac:spMk id="21" creationId="{2AE3467A-22D3-5FE0-16E3-21B798C67CD9}"/>
          </ac:spMkLst>
        </pc:spChg>
        <pc:spChg chg="mod">
          <ac:chgData name="Henry Jammes" userId="5f22554b-fd15-4676-8c82-dc6122af2a80" providerId="ADAL" clId="{A3A6ABF9-8563-404A-BEC3-1E0B3CC340AC}" dt="2023-08-10T14:02:07.459" v="263" actId="2711"/>
          <ac:spMkLst>
            <pc:docMk/>
            <pc:sldMk cId="1094870920" sldId="10219"/>
            <ac:spMk id="24" creationId="{96D6AF6F-41F0-6455-24B8-C2C2FF20B7E0}"/>
          </ac:spMkLst>
        </pc:spChg>
        <pc:spChg chg="mod">
          <ac:chgData name="Henry Jammes" userId="5f22554b-fd15-4676-8c82-dc6122af2a80" providerId="ADAL" clId="{A3A6ABF9-8563-404A-BEC3-1E0B3CC340AC}" dt="2023-08-10T14:02:07.459" v="263" actId="2711"/>
          <ac:spMkLst>
            <pc:docMk/>
            <pc:sldMk cId="1094870920" sldId="10219"/>
            <ac:spMk id="25" creationId="{A87F66A3-09D2-217F-FF30-38B5AD4A42B9}"/>
          </ac:spMkLst>
        </pc:spChg>
        <pc:spChg chg="mod">
          <ac:chgData name="Henry Jammes" userId="5f22554b-fd15-4676-8c82-dc6122af2a80" providerId="ADAL" clId="{A3A6ABF9-8563-404A-BEC3-1E0B3CC340AC}" dt="2023-09-04T21:40:03.570" v="30318" actId="20577"/>
          <ac:spMkLst>
            <pc:docMk/>
            <pc:sldMk cId="1094870920" sldId="10219"/>
            <ac:spMk id="27" creationId="{B4BDBE74-EF03-0CE6-2310-13345B703F57}"/>
          </ac:spMkLst>
        </pc:spChg>
        <pc:spChg chg="mod">
          <ac:chgData name="Henry Jammes" userId="5f22554b-fd15-4676-8c82-dc6122af2a80" providerId="ADAL" clId="{A3A6ABF9-8563-404A-BEC3-1E0B3CC340AC}" dt="2023-08-10T14:02:07.459" v="263" actId="2711"/>
          <ac:spMkLst>
            <pc:docMk/>
            <pc:sldMk cId="1094870920" sldId="10219"/>
            <ac:spMk id="29" creationId="{2C68ACA1-50C7-D486-78B8-0EBFE43EF46C}"/>
          </ac:spMkLst>
        </pc:spChg>
        <pc:spChg chg="mod">
          <ac:chgData name="Henry Jammes" userId="5f22554b-fd15-4676-8c82-dc6122af2a80" providerId="ADAL" clId="{A3A6ABF9-8563-404A-BEC3-1E0B3CC340AC}" dt="2023-08-10T14:02:07.459" v="263" actId="2711"/>
          <ac:spMkLst>
            <pc:docMk/>
            <pc:sldMk cId="1094870920" sldId="10219"/>
            <ac:spMk id="30" creationId="{A857AA44-8D06-D1E4-D591-B86F8FC361E8}"/>
          </ac:spMkLst>
        </pc:spChg>
        <pc:spChg chg="mod">
          <ac:chgData name="Henry Jammes" userId="5f22554b-fd15-4676-8c82-dc6122af2a80" providerId="ADAL" clId="{A3A6ABF9-8563-404A-BEC3-1E0B3CC340AC}" dt="2023-08-10T14:02:07.459" v="263" actId="2711"/>
          <ac:spMkLst>
            <pc:docMk/>
            <pc:sldMk cId="1094870920" sldId="10219"/>
            <ac:spMk id="32" creationId="{12E415D6-ADC7-DC40-5371-578ED167F553}"/>
          </ac:spMkLst>
        </pc:spChg>
        <pc:spChg chg="mod">
          <ac:chgData name="Henry Jammes" userId="5f22554b-fd15-4676-8c82-dc6122af2a80" providerId="ADAL" clId="{A3A6ABF9-8563-404A-BEC3-1E0B3CC340AC}" dt="2023-08-10T14:02:07.459" v="263" actId="2711"/>
          <ac:spMkLst>
            <pc:docMk/>
            <pc:sldMk cId="1094870920" sldId="10219"/>
            <ac:spMk id="34" creationId="{F5E86C35-FF3B-9DA4-F10C-EF7EED79A001}"/>
          </ac:spMkLst>
        </pc:spChg>
        <pc:spChg chg="mod">
          <ac:chgData name="Henry Jammes" userId="5f22554b-fd15-4676-8c82-dc6122af2a80" providerId="ADAL" clId="{A3A6ABF9-8563-404A-BEC3-1E0B3CC340AC}" dt="2023-08-10T14:02:07.459" v="263" actId="2711"/>
          <ac:spMkLst>
            <pc:docMk/>
            <pc:sldMk cId="1094870920" sldId="10219"/>
            <ac:spMk id="35" creationId="{5A414540-7D0D-9638-018D-7B5F31620F35}"/>
          </ac:spMkLst>
        </pc:spChg>
        <pc:spChg chg="mod">
          <ac:chgData name="Henry Jammes" userId="5f22554b-fd15-4676-8c82-dc6122af2a80" providerId="ADAL" clId="{A3A6ABF9-8563-404A-BEC3-1E0B3CC340AC}" dt="2023-08-10T14:02:07.459" v="263" actId="2711"/>
          <ac:spMkLst>
            <pc:docMk/>
            <pc:sldMk cId="1094870920" sldId="10219"/>
            <ac:spMk id="37" creationId="{8B351E31-66D6-15A7-BE54-1AEADCFD0155}"/>
          </ac:spMkLst>
        </pc:spChg>
        <pc:spChg chg="mod">
          <ac:chgData name="Henry Jammes" userId="5f22554b-fd15-4676-8c82-dc6122af2a80" providerId="ADAL" clId="{A3A6ABF9-8563-404A-BEC3-1E0B3CC340AC}" dt="2023-08-10T14:02:07.459" v="263" actId="2711"/>
          <ac:spMkLst>
            <pc:docMk/>
            <pc:sldMk cId="1094870920" sldId="10219"/>
            <ac:spMk id="39" creationId="{3F72A3DA-F463-FC01-A46F-45950938D0D7}"/>
          </ac:spMkLst>
        </pc:spChg>
        <pc:spChg chg="mod">
          <ac:chgData name="Henry Jammes" userId="5f22554b-fd15-4676-8c82-dc6122af2a80" providerId="ADAL" clId="{A3A6ABF9-8563-404A-BEC3-1E0B3CC340AC}" dt="2023-08-10T14:01:56.674" v="262" actId="2711"/>
          <ac:spMkLst>
            <pc:docMk/>
            <pc:sldMk cId="1094870920" sldId="10219"/>
            <ac:spMk id="40" creationId="{8550DF09-0D7B-4F8E-8ACF-13567A221AF3}"/>
          </ac:spMkLst>
        </pc:spChg>
        <pc:spChg chg="mod">
          <ac:chgData name="Henry Jammes" userId="5f22554b-fd15-4676-8c82-dc6122af2a80" providerId="ADAL" clId="{A3A6ABF9-8563-404A-BEC3-1E0B3CC340AC}" dt="2023-09-05T00:10:25.604" v="35619" actId="20577"/>
          <ac:spMkLst>
            <pc:docMk/>
            <pc:sldMk cId="1094870920" sldId="10219"/>
            <ac:spMk id="41" creationId="{177907F9-2172-46A3-AEA0-8DD4122F217B}"/>
          </ac:spMkLst>
        </pc:spChg>
        <pc:spChg chg="mod">
          <ac:chgData name="Henry Jammes" userId="5f22554b-fd15-4676-8c82-dc6122af2a80" providerId="ADAL" clId="{A3A6ABF9-8563-404A-BEC3-1E0B3CC340AC}" dt="2023-08-10T14:02:07.459" v="263" actId="2711"/>
          <ac:spMkLst>
            <pc:docMk/>
            <pc:sldMk cId="1094870920" sldId="10219"/>
            <ac:spMk id="43" creationId="{E251AC00-3DBC-8D8A-27CA-C844C1E1959D}"/>
          </ac:spMkLst>
        </pc:spChg>
        <pc:spChg chg="mod">
          <ac:chgData name="Henry Jammes" userId="5f22554b-fd15-4676-8c82-dc6122af2a80" providerId="ADAL" clId="{A3A6ABF9-8563-404A-BEC3-1E0B3CC340AC}" dt="2023-08-10T14:02:07.459" v="263" actId="2711"/>
          <ac:spMkLst>
            <pc:docMk/>
            <pc:sldMk cId="1094870920" sldId="10219"/>
            <ac:spMk id="47" creationId="{9D005DFF-F7DB-9962-1D4E-730DEE8E13CD}"/>
          </ac:spMkLst>
        </pc:spChg>
        <pc:spChg chg="mod">
          <ac:chgData name="Henry Jammes" userId="5f22554b-fd15-4676-8c82-dc6122af2a80" providerId="ADAL" clId="{A3A6ABF9-8563-404A-BEC3-1E0B3CC340AC}" dt="2023-08-10T14:02:07.459" v="263" actId="2711"/>
          <ac:spMkLst>
            <pc:docMk/>
            <pc:sldMk cId="1094870920" sldId="10219"/>
            <ac:spMk id="49" creationId="{45D36832-A33D-7CEF-CA24-3435C58ECF02}"/>
          </ac:spMkLst>
        </pc:spChg>
        <pc:spChg chg="mod">
          <ac:chgData name="Henry Jammes" userId="5f22554b-fd15-4676-8c82-dc6122af2a80" providerId="ADAL" clId="{A3A6ABF9-8563-404A-BEC3-1E0B3CC340AC}" dt="2023-08-10T14:02:07.459" v="263" actId="2711"/>
          <ac:spMkLst>
            <pc:docMk/>
            <pc:sldMk cId="1094870920" sldId="10219"/>
            <ac:spMk id="50" creationId="{786FF5C9-6511-1126-DA33-C66D82B8CAD6}"/>
          </ac:spMkLst>
        </pc:spChg>
        <pc:spChg chg="mod">
          <ac:chgData name="Henry Jammes" userId="5f22554b-fd15-4676-8c82-dc6122af2a80" providerId="ADAL" clId="{A3A6ABF9-8563-404A-BEC3-1E0B3CC340AC}" dt="2023-08-10T14:02:07.459" v="263" actId="2711"/>
          <ac:spMkLst>
            <pc:docMk/>
            <pc:sldMk cId="1094870920" sldId="10219"/>
            <ac:spMk id="52" creationId="{F07DEF84-6155-B4FC-9780-0EBAB5A20E80}"/>
          </ac:spMkLst>
        </pc:spChg>
        <pc:spChg chg="mod">
          <ac:chgData name="Henry Jammes" userId="5f22554b-fd15-4676-8c82-dc6122af2a80" providerId="ADAL" clId="{A3A6ABF9-8563-404A-BEC3-1E0B3CC340AC}" dt="2023-08-10T14:02:07.459" v="263" actId="2711"/>
          <ac:spMkLst>
            <pc:docMk/>
            <pc:sldMk cId="1094870920" sldId="10219"/>
            <ac:spMk id="54" creationId="{813C052E-F1F3-3463-1D72-CDAB02A6DAC7}"/>
          </ac:spMkLst>
        </pc:spChg>
        <pc:spChg chg="mod">
          <ac:chgData name="Henry Jammes" userId="5f22554b-fd15-4676-8c82-dc6122af2a80" providerId="ADAL" clId="{A3A6ABF9-8563-404A-BEC3-1E0B3CC340AC}" dt="2023-08-10T14:02:07.459" v="263" actId="2711"/>
          <ac:spMkLst>
            <pc:docMk/>
            <pc:sldMk cId="1094870920" sldId="10219"/>
            <ac:spMk id="55" creationId="{D909AFD3-772D-428E-8735-D3CC0F3F9928}"/>
          </ac:spMkLst>
        </pc:spChg>
        <pc:spChg chg="mod">
          <ac:chgData name="Henry Jammes" userId="5f22554b-fd15-4676-8c82-dc6122af2a80" providerId="ADAL" clId="{A3A6ABF9-8563-404A-BEC3-1E0B3CC340AC}" dt="2023-08-10T14:02:07.459" v="263" actId="2711"/>
          <ac:spMkLst>
            <pc:docMk/>
            <pc:sldMk cId="1094870920" sldId="10219"/>
            <ac:spMk id="57" creationId="{9A72F8EA-291F-4570-84D1-25DC141B48F8}"/>
          </ac:spMkLst>
        </pc:spChg>
        <pc:spChg chg="mod">
          <ac:chgData name="Henry Jammes" userId="5f22554b-fd15-4676-8c82-dc6122af2a80" providerId="ADAL" clId="{A3A6ABF9-8563-404A-BEC3-1E0B3CC340AC}" dt="2023-08-10T14:02:07.459" v="263" actId="2711"/>
          <ac:spMkLst>
            <pc:docMk/>
            <pc:sldMk cId="1094870920" sldId="10219"/>
            <ac:spMk id="58" creationId="{9A88097F-834B-41ED-84A6-F60654AB22D0}"/>
          </ac:spMkLst>
        </pc:spChg>
        <pc:spChg chg="mod">
          <ac:chgData name="Henry Jammes" userId="5f22554b-fd15-4676-8c82-dc6122af2a80" providerId="ADAL" clId="{A3A6ABF9-8563-404A-BEC3-1E0B3CC340AC}" dt="2023-08-10T14:02:07.459" v="263" actId="2711"/>
          <ac:spMkLst>
            <pc:docMk/>
            <pc:sldMk cId="1094870920" sldId="10219"/>
            <ac:spMk id="59" creationId="{8DD3CF62-5B93-ED0C-9E41-7AC8F8D226BE}"/>
          </ac:spMkLst>
        </pc:spChg>
        <pc:spChg chg="mod">
          <ac:chgData name="Henry Jammes" userId="5f22554b-fd15-4676-8c82-dc6122af2a80" providerId="ADAL" clId="{A3A6ABF9-8563-404A-BEC3-1E0B3CC340AC}" dt="2023-08-10T14:02:15.714" v="264" actId="2711"/>
          <ac:spMkLst>
            <pc:docMk/>
            <pc:sldMk cId="1094870920" sldId="10219"/>
            <ac:spMk id="91" creationId="{F71E6BB8-F6B2-4A70-9C26-62A830F5F11B}"/>
          </ac:spMkLst>
        </pc:spChg>
        <pc:spChg chg="mod">
          <ac:chgData name="Henry Jammes" userId="5f22554b-fd15-4676-8c82-dc6122af2a80" providerId="ADAL" clId="{A3A6ABF9-8563-404A-BEC3-1E0B3CC340AC}" dt="2023-08-10T14:02:15.714" v="264" actId="2711"/>
          <ac:spMkLst>
            <pc:docMk/>
            <pc:sldMk cId="1094870920" sldId="10219"/>
            <ac:spMk id="92" creationId="{6BDC5852-9503-4CDA-B807-61D5949A5EBC}"/>
          </ac:spMkLst>
        </pc:spChg>
        <pc:spChg chg="mod">
          <ac:chgData name="Henry Jammes" userId="5f22554b-fd15-4676-8c82-dc6122af2a80" providerId="ADAL" clId="{A3A6ABF9-8563-404A-BEC3-1E0B3CC340AC}" dt="2023-09-05T00:11:02.774" v="35627" actId="20577"/>
          <ac:spMkLst>
            <pc:docMk/>
            <pc:sldMk cId="1094870920" sldId="10219"/>
            <ac:spMk id="103" creationId="{58D773B7-673F-419E-B0B9-B5B66FF34DCD}"/>
          </ac:spMkLst>
        </pc:spChg>
        <pc:spChg chg="mod">
          <ac:chgData name="Henry Jammes" userId="5f22554b-fd15-4676-8c82-dc6122af2a80" providerId="ADAL" clId="{A3A6ABF9-8563-404A-BEC3-1E0B3CC340AC}" dt="2023-08-10T14:02:15.714" v="264" actId="2711"/>
          <ac:spMkLst>
            <pc:docMk/>
            <pc:sldMk cId="1094870920" sldId="10219"/>
            <ac:spMk id="104" creationId="{1F9281E3-1F1D-4B02-A80D-710A4BB90B72}"/>
          </ac:spMkLst>
        </pc:spChg>
        <pc:grpChg chg="add mod">
          <ac:chgData name="Henry Jammes" userId="5f22554b-fd15-4676-8c82-dc6122af2a80" providerId="ADAL" clId="{A3A6ABF9-8563-404A-BEC3-1E0B3CC340AC}" dt="2023-08-11T14:41:58.959" v="1908" actId="465"/>
          <ac:grpSpMkLst>
            <pc:docMk/>
            <pc:sldMk cId="1094870920" sldId="10219"/>
            <ac:grpSpMk id="3" creationId="{86752445-1626-3CD9-AE41-145C8DC47410}"/>
          </ac:grpSpMkLst>
        </pc:grpChg>
        <pc:grpChg chg="mod">
          <ac:chgData name="Henry Jammes" userId="5f22554b-fd15-4676-8c82-dc6122af2a80" providerId="ADAL" clId="{A3A6ABF9-8563-404A-BEC3-1E0B3CC340AC}" dt="2023-08-11T14:40:55.942" v="1844" actId="571"/>
          <ac:grpSpMkLst>
            <pc:docMk/>
            <pc:sldMk cId="1094870920" sldId="10219"/>
            <ac:grpSpMk id="5" creationId="{92DEC4F6-96C8-21C5-5D02-234B44A3D495}"/>
          </ac:grpSpMkLst>
        </pc:grpChg>
        <pc:grpChg chg="mod">
          <ac:chgData name="Henry Jammes" userId="5f22554b-fd15-4676-8c82-dc6122af2a80" providerId="ADAL" clId="{A3A6ABF9-8563-404A-BEC3-1E0B3CC340AC}" dt="2023-08-11T14:41:40.250" v="1881" actId="1076"/>
          <ac:grpSpMkLst>
            <pc:docMk/>
            <pc:sldMk cId="1094870920" sldId="10219"/>
            <ac:grpSpMk id="9" creationId="{DD59AE0A-666C-60CD-D011-646AF715CECC}"/>
          </ac:grpSpMkLst>
        </pc:grpChg>
        <pc:grpChg chg="mod">
          <ac:chgData name="Henry Jammes" userId="5f22554b-fd15-4676-8c82-dc6122af2a80" providerId="ADAL" clId="{A3A6ABF9-8563-404A-BEC3-1E0B3CC340AC}" dt="2023-08-11T14:41:58.959" v="1908" actId="465"/>
          <ac:grpSpMkLst>
            <pc:docMk/>
            <pc:sldMk cId="1094870920" sldId="10219"/>
            <ac:grpSpMk id="10" creationId="{2FFE75AF-6F83-62B3-B731-F2204319DA6A}"/>
          </ac:grpSpMkLst>
        </pc:grpChg>
        <pc:grpChg chg="mod">
          <ac:chgData name="Henry Jammes" userId="5f22554b-fd15-4676-8c82-dc6122af2a80" providerId="ADAL" clId="{A3A6ABF9-8563-404A-BEC3-1E0B3CC340AC}" dt="2023-08-11T14:41:58.959" v="1908" actId="465"/>
          <ac:grpSpMkLst>
            <pc:docMk/>
            <pc:sldMk cId="1094870920" sldId="10219"/>
            <ac:grpSpMk id="15" creationId="{CCE9E9B7-D2DB-928A-4E37-BD2892CE9734}"/>
          </ac:grpSpMkLst>
        </pc:grpChg>
        <pc:grpChg chg="mod">
          <ac:chgData name="Henry Jammes" userId="5f22554b-fd15-4676-8c82-dc6122af2a80" providerId="ADAL" clId="{A3A6ABF9-8563-404A-BEC3-1E0B3CC340AC}" dt="2023-08-11T14:41:58.959" v="1908" actId="465"/>
          <ac:grpSpMkLst>
            <pc:docMk/>
            <pc:sldMk cId="1094870920" sldId="10219"/>
            <ac:grpSpMk id="20" creationId="{D6732438-EDD2-0678-BB0F-11E22F9C04EF}"/>
          </ac:grpSpMkLst>
        </pc:grpChg>
        <pc:grpChg chg="mod">
          <ac:chgData name="Henry Jammes" userId="5f22554b-fd15-4676-8c82-dc6122af2a80" providerId="ADAL" clId="{A3A6ABF9-8563-404A-BEC3-1E0B3CC340AC}" dt="2023-08-11T14:41:58.959" v="1908" actId="465"/>
          <ac:grpSpMkLst>
            <pc:docMk/>
            <pc:sldMk cId="1094870920" sldId="10219"/>
            <ac:grpSpMk id="26" creationId="{3050DA67-B41F-0953-D084-4C314A8884CB}"/>
          </ac:grpSpMkLst>
        </pc:grpChg>
        <pc:grpChg chg="mod">
          <ac:chgData name="Henry Jammes" userId="5f22554b-fd15-4676-8c82-dc6122af2a80" providerId="ADAL" clId="{A3A6ABF9-8563-404A-BEC3-1E0B3CC340AC}" dt="2023-08-11T14:41:58.959" v="1908" actId="465"/>
          <ac:grpSpMkLst>
            <pc:docMk/>
            <pc:sldMk cId="1094870920" sldId="10219"/>
            <ac:grpSpMk id="31" creationId="{BB8A7496-C3E2-CCA1-0A2F-35EB9A781894}"/>
          </ac:grpSpMkLst>
        </pc:grpChg>
        <pc:grpChg chg="mod">
          <ac:chgData name="Henry Jammes" userId="5f22554b-fd15-4676-8c82-dc6122af2a80" providerId="ADAL" clId="{A3A6ABF9-8563-404A-BEC3-1E0B3CC340AC}" dt="2023-08-11T14:41:58.959" v="1908" actId="465"/>
          <ac:grpSpMkLst>
            <pc:docMk/>
            <pc:sldMk cId="1094870920" sldId="10219"/>
            <ac:grpSpMk id="36" creationId="{065DE31C-353C-0700-B4E6-33240EFFDBDB}"/>
          </ac:grpSpMkLst>
        </pc:grpChg>
        <pc:grpChg chg="mod">
          <ac:chgData name="Henry Jammes" userId="5f22554b-fd15-4676-8c82-dc6122af2a80" providerId="ADAL" clId="{A3A6ABF9-8563-404A-BEC3-1E0B3CC340AC}" dt="2023-08-11T14:41:58.959" v="1908" actId="465"/>
          <ac:grpSpMkLst>
            <pc:docMk/>
            <pc:sldMk cId="1094870920" sldId="10219"/>
            <ac:grpSpMk id="45" creationId="{55458B71-8334-8912-CAC9-7AEA2A80AAA9}"/>
          </ac:grpSpMkLst>
        </pc:grpChg>
        <pc:grpChg chg="mod">
          <ac:chgData name="Henry Jammes" userId="5f22554b-fd15-4676-8c82-dc6122af2a80" providerId="ADAL" clId="{A3A6ABF9-8563-404A-BEC3-1E0B3CC340AC}" dt="2023-08-11T14:41:47.118" v="1907" actId="1035"/>
          <ac:grpSpMkLst>
            <pc:docMk/>
            <pc:sldMk cId="1094870920" sldId="10219"/>
            <ac:grpSpMk id="51" creationId="{B05A3416-EDE7-742F-DE63-5329861EF587}"/>
          </ac:grpSpMkLst>
        </pc:grpChg>
        <pc:cxnChg chg="mod">
          <ac:chgData name="Henry Jammes" userId="5f22554b-fd15-4676-8c82-dc6122af2a80" providerId="ADAL" clId="{A3A6ABF9-8563-404A-BEC3-1E0B3CC340AC}" dt="2023-08-11T14:41:22.071" v="1879" actId="1076"/>
          <ac:cxnSpMkLst>
            <pc:docMk/>
            <pc:sldMk cId="1094870920" sldId="10219"/>
            <ac:cxnSpMk id="44" creationId="{4A8E8564-839D-4D78-B946-D71D10D7FB42}"/>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A3A6ABF9-8563-404A-BEC3-1E0B3CC340AC}" dt="2023-08-15T19:19:57.582" v="11303"/>
              <pc2:cmMkLst xmlns:pc2="http://schemas.microsoft.com/office/powerpoint/2019/9/main/command">
                <pc:docMk/>
                <pc:sldMk cId="1094870920" sldId="10219"/>
                <pc2:cmMk id="{15A3EB28-D31B-40E3-901D-7EEC885CA5CA}"/>
              </pc2:cmMkLst>
            </pc226:cmChg>
            <pc226:cmChg xmlns:pc226="http://schemas.microsoft.com/office/powerpoint/2022/06/main/command" chg="del">
              <pc226:chgData name="Henry Jammes" userId="5f22554b-fd15-4676-8c82-dc6122af2a80" providerId="ADAL" clId="{A3A6ABF9-8563-404A-BEC3-1E0B3CC340AC}" dt="2023-08-15T19:23:48.212" v="11312"/>
              <pc2:cmMkLst xmlns:pc2="http://schemas.microsoft.com/office/powerpoint/2019/9/main/command">
                <pc:docMk/>
                <pc:sldMk cId="1094870920" sldId="10219"/>
                <pc2:cmMk id="{7DC81362-0E6C-448C-A6C4-7FD307EDE6B3}"/>
              </pc2:cmMkLst>
            </pc226:cmChg>
            <pc226:cmChg xmlns:pc226="http://schemas.microsoft.com/office/powerpoint/2022/06/main/command" chg="del">
              <pc226:chgData name="Henry Jammes" userId="5f22554b-fd15-4676-8c82-dc6122af2a80" providerId="ADAL" clId="{A3A6ABF9-8563-404A-BEC3-1E0B3CC340AC}" dt="2023-08-15T19:21:31.396" v="11308"/>
              <pc2:cmMkLst xmlns:pc2="http://schemas.microsoft.com/office/powerpoint/2019/9/main/command">
                <pc:docMk/>
                <pc:sldMk cId="1094870920" sldId="10219"/>
                <pc2:cmMk id="{7BFF1C8A-CCF3-4D70-96BC-2138584E79F8}"/>
              </pc2:cmMkLst>
            </pc226:cmChg>
            <pc226:cmChg xmlns:pc226="http://schemas.microsoft.com/office/powerpoint/2022/06/main/command" chg="del">
              <pc226:chgData name="Henry Jammes" userId="5f22554b-fd15-4676-8c82-dc6122af2a80" providerId="ADAL" clId="{A3A6ABF9-8563-404A-BEC3-1E0B3CC340AC}" dt="2023-08-15T19:20:01.644" v="11304"/>
              <pc2:cmMkLst xmlns:pc2="http://schemas.microsoft.com/office/powerpoint/2019/9/main/command">
                <pc:docMk/>
                <pc:sldMk cId="1094870920" sldId="10219"/>
                <pc2:cmMk id="{F674DABB-92C0-48CE-A189-33B6FA0A67C5}"/>
              </pc2:cmMkLst>
            </pc226:cmChg>
            <pc226:cmChg xmlns:pc226="http://schemas.microsoft.com/office/powerpoint/2022/06/main/command" chg="del">
              <pc226:chgData name="Henry Jammes" userId="5f22554b-fd15-4676-8c82-dc6122af2a80" providerId="ADAL" clId="{A3A6ABF9-8563-404A-BEC3-1E0B3CC340AC}" dt="2023-08-15T19:22:21.829" v="11310"/>
              <pc2:cmMkLst xmlns:pc2="http://schemas.microsoft.com/office/powerpoint/2019/9/main/command">
                <pc:docMk/>
                <pc:sldMk cId="1094870920" sldId="10219"/>
                <pc2:cmMk id="{B67304E4-8D4D-4090-82FE-2BE744AADDC2}"/>
              </pc2:cmMkLst>
            </pc226:cmChg>
          </p:ext>
        </pc:extLst>
      </pc:sldChg>
      <pc:sldChg chg="delSp modSp mod">
        <pc:chgData name="Henry Jammes" userId="5f22554b-fd15-4676-8c82-dc6122af2a80" providerId="ADAL" clId="{A3A6ABF9-8563-404A-BEC3-1E0B3CC340AC}" dt="2023-08-11T18:24:34.674" v="6927" actId="6549"/>
        <pc:sldMkLst>
          <pc:docMk/>
          <pc:sldMk cId="3650881495" sldId="2147477614"/>
        </pc:sldMkLst>
        <pc:spChg chg="mod">
          <ac:chgData name="Henry Jammes" userId="5f22554b-fd15-4676-8c82-dc6122af2a80" providerId="ADAL" clId="{A3A6ABF9-8563-404A-BEC3-1E0B3CC340AC}" dt="2023-08-11T18:24:34.674" v="6927" actId="6549"/>
          <ac:spMkLst>
            <pc:docMk/>
            <pc:sldMk cId="3650881495" sldId="2147477614"/>
            <ac:spMk id="2" creationId="{2971EE3D-5416-4275-9430-391606B78F29}"/>
          </ac:spMkLst>
        </pc:spChg>
        <pc:spChg chg="mod">
          <ac:chgData name="Henry Jammes" userId="5f22554b-fd15-4676-8c82-dc6122af2a80" providerId="ADAL" clId="{A3A6ABF9-8563-404A-BEC3-1E0B3CC340AC}" dt="2023-08-10T14:01:33.748" v="261" actId="2711"/>
          <ac:spMkLst>
            <pc:docMk/>
            <pc:sldMk cId="3650881495" sldId="2147477614"/>
            <ac:spMk id="14" creationId="{C88B2CFD-B0CC-F109-15EA-C4D4072122B4}"/>
          </ac:spMkLst>
        </pc:spChg>
        <pc:spChg chg="mod">
          <ac:chgData name="Henry Jammes" userId="5f22554b-fd15-4676-8c82-dc6122af2a80" providerId="ADAL" clId="{A3A6ABF9-8563-404A-BEC3-1E0B3CC340AC}" dt="2023-08-10T14:01:16.439" v="258" actId="2711"/>
          <ac:spMkLst>
            <pc:docMk/>
            <pc:sldMk cId="3650881495" sldId="2147477614"/>
            <ac:spMk id="15" creationId="{8B46780E-C953-4BCE-BA52-4AED41B62683}"/>
          </ac:spMkLst>
        </pc:spChg>
        <pc:spChg chg="mod">
          <ac:chgData name="Henry Jammes" userId="5f22554b-fd15-4676-8c82-dc6122af2a80" providerId="ADAL" clId="{A3A6ABF9-8563-404A-BEC3-1E0B3CC340AC}" dt="2023-08-10T14:01:33.748" v="261" actId="2711"/>
          <ac:spMkLst>
            <pc:docMk/>
            <pc:sldMk cId="3650881495" sldId="2147477614"/>
            <ac:spMk id="17" creationId="{3DEC0AA3-6C61-2519-EF16-A15007964B47}"/>
          </ac:spMkLst>
        </pc:spChg>
        <pc:spChg chg="mod">
          <ac:chgData name="Henry Jammes" userId="5f22554b-fd15-4676-8c82-dc6122af2a80" providerId="ADAL" clId="{A3A6ABF9-8563-404A-BEC3-1E0B3CC340AC}" dt="2023-08-10T14:01:33.748" v="261" actId="2711"/>
          <ac:spMkLst>
            <pc:docMk/>
            <pc:sldMk cId="3650881495" sldId="2147477614"/>
            <ac:spMk id="18" creationId="{05CA981D-E0CD-19CF-6325-589F4025038C}"/>
          </ac:spMkLst>
        </pc:spChg>
        <pc:spChg chg="mod">
          <ac:chgData name="Henry Jammes" userId="5f22554b-fd15-4676-8c82-dc6122af2a80" providerId="ADAL" clId="{A3A6ABF9-8563-404A-BEC3-1E0B3CC340AC}" dt="2023-08-10T14:01:33.748" v="261" actId="2711"/>
          <ac:spMkLst>
            <pc:docMk/>
            <pc:sldMk cId="3650881495" sldId="2147477614"/>
            <ac:spMk id="19" creationId="{21ED1855-4822-6DB5-3EAE-6BC82A48364F}"/>
          </ac:spMkLst>
        </pc:spChg>
        <pc:spChg chg="mod">
          <ac:chgData name="Henry Jammes" userId="5f22554b-fd15-4676-8c82-dc6122af2a80" providerId="ADAL" clId="{A3A6ABF9-8563-404A-BEC3-1E0B3CC340AC}" dt="2023-08-10T14:01:33.748" v="261" actId="2711"/>
          <ac:spMkLst>
            <pc:docMk/>
            <pc:sldMk cId="3650881495" sldId="2147477614"/>
            <ac:spMk id="20" creationId="{6A3E0D55-91EB-77E7-93C3-E24C46C70F1A}"/>
          </ac:spMkLst>
        </pc:spChg>
        <pc:spChg chg="mod">
          <ac:chgData name="Henry Jammes" userId="5f22554b-fd15-4676-8c82-dc6122af2a80" providerId="ADAL" clId="{A3A6ABF9-8563-404A-BEC3-1E0B3CC340AC}" dt="2023-08-10T14:01:33.748" v="261" actId="2711"/>
          <ac:spMkLst>
            <pc:docMk/>
            <pc:sldMk cId="3650881495" sldId="2147477614"/>
            <ac:spMk id="21" creationId="{FD7419E0-FCF8-56EB-82DA-1357CA07723B}"/>
          </ac:spMkLst>
        </pc:spChg>
        <pc:spChg chg="mod">
          <ac:chgData name="Henry Jammes" userId="5f22554b-fd15-4676-8c82-dc6122af2a80" providerId="ADAL" clId="{A3A6ABF9-8563-404A-BEC3-1E0B3CC340AC}" dt="2023-08-10T14:01:33.748" v="261" actId="2711"/>
          <ac:spMkLst>
            <pc:docMk/>
            <pc:sldMk cId="3650881495" sldId="2147477614"/>
            <ac:spMk id="22" creationId="{284736E7-7592-2322-5006-A04772CE48C3}"/>
          </ac:spMkLst>
        </pc:spChg>
        <pc:spChg chg="mod">
          <ac:chgData name="Henry Jammes" userId="5f22554b-fd15-4676-8c82-dc6122af2a80" providerId="ADAL" clId="{A3A6ABF9-8563-404A-BEC3-1E0B3CC340AC}" dt="2023-08-10T14:01:33.748" v="261" actId="2711"/>
          <ac:spMkLst>
            <pc:docMk/>
            <pc:sldMk cId="3650881495" sldId="2147477614"/>
            <ac:spMk id="23" creationId="{191765BB-1CF1-B729-12E1-D3041B0BF20A}"/>
          </ac:spMkLst>
        </pc:spChg>
        <pc:spChg chg="mod">
          <ac:chgData name="Henry Jammes" userId="5f22554b-fd15-4676-8c82-dc6122af2a80" providerId="ADAL" clId="{A3A6ABF9-8563-404A-BEC3-1E0B3CC340AC}" dt="2023-08-10T14:01:33.748" v="261" actId="2711"/>
          <ac:spMkLst>
            <pc:docMk/>
            <pc:sldMk cId="3650881495" sldId="2147477614"/>
            <ac:spMk id="24" creationId="{CE6630F1-FB56-1CBB-5619-A3D474B288BE}"/>
          </ac:spMkLst>
        </pc:spChg>
        <pc:spChg chg="mod">
          <ac:chgData name="Henry Jammes" userId="5f22554b-fd15-4676-8c82-dc6122af2a80" providerId="ADAL" clId="{A3A6ABF9-8563-404A-BEC3-1E0B3CC340AC}" dt="2023-08-10T14:01:33.748" v="261" actId="2711"/>
          <ac:spMkLst>
            <pc:docMk/>
            <pc:sldMk cId="3650881495" sldId="2147477614"/>
            <ac:spMk id="25" creationId="{7676F7E0-EDCC-0FE2-B996-3C7825FD3B38}"/>
          </ac:spMkLst>
        </pc:spChg>
        <pc:spChg chg="mod">
          <ac:chgData name="Henry Jammes" userId="5f22554b-fd15-4676-8c82-dc6122af2a80" providerId="ADAL" clId="{A3A6ABF9-8563-404A-BEC3-1E0B3CC340AC}" dt="2023-08-10T14:01:33.748" v="261" actId="2711"/>
          <ac:spMkLst>
            <pc:docMk/>
            <pc:sldMk cId="3650881495" sldId="2147477614"/>
            <ac:spMk id="26" creationId="{504FD693-48F4-7D5A-9E4A-3FCF05D8ED2C}"/>
          </ac:spMkLst>
        </pc:spChg>
        <pc:spChg chg="mod">
          <ac:chgData name="Henry Jammes" userId="5f22554b-fd15-4676-8c82-dc6122af2a80" providerId="ADAL" clId="{A3A6ABF9-8563-404A-BEC3-1E0B3CC340AC}" dt="2023-08-10T14:01:33.748" v="261" actId="2711"/>
          <ac:spMkLst>
            <pc:docMk/>
            <pc:sldMk cId="3650881495" sldId="2147477614"/>
            <ac:spMk id="27" creationId="{21E21B7A-8731-CEF9-9425-05CB0402BBCF}"/>
          </ac:spMkLst>
        </pc:spChg>
        <pc:spChg chg="mod">
          <ac:chgData name="Henry Jammes" userId="5f22554b-fd15-4676-8c82-dc6122af2a80" providerId="ADAL" clId="{A3A6ABF9-8563-404A-BEC3-1E0B3CC340AC}" dt="2023-08-10T14:01:33.748" v="261" actId="2711"/>
          <ac:spMkLst>
            <pc:docMk/>
            <pc:sldMk cId="3650881495" sldId="2147477614"/>
            <ac:spMk id="28" creationId="{01F451A8-04C1-3BFB-0F80-3A9AAE0CD2D1}"/>
          </ac:spMkLst>
        </pc:spChg>
        <pc:spChg chg="mod">
          <ac:chgData name="Henry Jammes" userId="5f22554b-fd15-4676-8c82-dc6122af2a80" providerId="ADAL" clId="{A3A6ABF9-8563-404A-BEC3-1E0B3CC340AC}" dt="2023-08-10T14:01:33.748" v="261" actId="2711"/>
          <ac:spMkLst>
            <pc:docMk/>
            <pc:sldMk cId="3650881495" sldId="2147477614"/>
            <ac:spMk id="29" creationId="{9F671E37-01A9-0C53-76D5-B9D61374FAD7}"/>
          </ac:spMkLst>
        </pc:spChg>
        <pc:spChg chg="mod">
          <ac:chgData name="Henry Jammes" userId="5f22554b-fd15-4676-8c82-dc6122af2a80" providerId="ADAL" clId="{A3A6ABF9-8563-404A-BEC3-1E0B3CC340AC}" dt="2023-08-10T14:01:33.748" v="261" actId="2711"/>
          <ac:spMkLst>
            <pc:docMk/>
            <pc:sldMk cId="3650881495" sldId="2147477614"/>
            <ac:spMk id="30" creationId="{833490D8-33F5-CCDB-2405-929D8B367DE5}"/>
          </ac:spMkLst>
        </pc:spChg>
        <pc:spChg chg="mod">
          <ac:chgData name="Henry Jammes" userId="5f22554b-fd15-4676-8c82-dc6122af2a80" providerId="ADAL" clId="{A3A6ABF9-8563-404A-BEC3-1E0B3CC340AC}" dt="2023-08-10T14:01:33.748" v="261" actId="2711"/>
          <ac:spMkLst>
            <pc:docMk/>
            <pc:sldMk cId="3650881495" sldId="2147477614"/>
            <ac:spMk id="31" creationId="{BB34C1E8-B850-C914-4227-9CBAD1FB621A}"/>
          </ac:spMkLst>
        </pc:spChg>
        <pc:spChg chg="mod">
          <ac:chgData name="Henry Jammes" userId="5f22554b-fd15-4676-8c82-dc6122af2a80" providerId="ADAL" clId="{A3A6ABF9-8563-404A-BEC3-1E0B3CC340AC}" dt="2023-08-10T14:01:33.748" v="261" actId="2711"/>
          <ac:spMkLst>
            <pc:docMk/>
            <pc:sldMk cId="3650881495" sldId="2147477614"/>
            <ac:spMk id="38" creationId="{2A6555B3-9C38-EC4E-0A4F-1497AC9A1ABF}"/>
          </ac:spMkLst>
        </pc:spChg>
        <pc:spChg chg="mod">
          <ac:chgData name="Henry Jammes" userId="5f22554b-fd15-4676-8c82-dc6122af2a80" providerId="ADAL" clId="{A3A6ABF9-8563-404A-BEC3-1E0B3CC340AC}" dt="2023-08-10T14:01:33.748" v="261" actId="2711"/>
          <ac:spMkLst>
            <pc:docMk/>
            <pc:sldMk cId="3650881495" sldId="2147477614"/>
            <ac:spMk id="39" creationId="{FF988A4F-0E46-BB4A-3CBF-B4BBF3443955}"/>
          </ac:spMkLst>
        </pc:spChg>
        <pc:spChg chg="mod">
          <ac:chgData name="Henry Jammes" userId="5f22554b-fd15-4676-8c82-dc6122af2a80" providerId="ADAL" clId="{A3A6ABF9-8563-404A-BEC3-1E0B3CC340AC}" dt="2023-08-10T14:01:33.748" v="261" actId="2711"/>
          <ac:spMkLst>
            <pc:docMk/>
            <pc:sldMk cId="3650881495" sldId="2147477614"/>
            <ac:spMk id="64" creationId="{0494293F-5EF1-7837-BB69-17487716645E}"/>
          </ac:spMkLst>
        </pc:spChg>
        <pc:spChg chg="mod">
          <ac:chgData name="Henry Jammes" userId="5f22554b-fd15-4676-8c82-dc6122af2a80" providerId="ADAL" clId="{A3A6ABF9-8563-404A-BEC3-1E0B3CC340AC}" dt="2023-08-10T14:01:33.748" v="261" actId="2711"/>
          <ac:spMkLst>
            <pc:docMk/>
            <pc:sldMk cId="3650881495" sldId="2147477614"/>
            <ac:spMk id="106" creationId="{E56D00D8-D6DB-FBBD-53F9-B0CE321357EA}"/>
          </ac:spMkLst>
        </pc:spChg>
        <pc:spChg chg="mod">
          <ac:chgData name="Henry Jammes" userId="5f22554b-fd15-4676-8c82-dc6122af2a80" providerId="ADAL" clId="{A3A6ABF9-8563-404A-BEC3-1E0B3CC340AC}" dt="2023-08-10T14:01:33.748" v="261" actId="2711"/>
          <ac:spMkLst>
            <pc:docMk/>
            <pc:sldMk cId="3650881495" sldId="2147477614"/>
            <ac:spMk id="109" creationId="{856E5977-5A08-50F4-D7A5-D3118E7B02A6}"/>
          </ac:spMkLst>
        </pc:spChg>
        <pc:spChg chg="mod">
          <ac:chgData name="Henry Jammes" userId="5f22554b-fd15-4676-8c82-dc6122af2a80" providerId="ADAL" clId="{A3A6ABF9-8563-404A-BEC3-1E0B3CC340AC}" dt="2023-08-10T14:01:27.607" v="260" actId="2711"/>
          <ac:spMkLst>
            <pc:docMk/>
            <pc:sldMk cId="3650881495" sldId="2147477614"/>
            <ac:spMk id="120" creationId="{CCB9D694-FDE1-43F1-B350-859E69544E7D}"/>
          </ac:spMkLst>
        </pc:spChg>
        <pc:spChg chg="mod">
          <ac:chgData name="Henry Jammes" userId="5f22554b-fd15-4676-8c82-dc6122af2a80" providerId="ADAL" clId="{A3A6ABF9-8563-404A-BEC3-1E0B3CC340AC}" dt="2023-08-10T14:01:27.607" v="260" actId="2711"/>
          <ac:spMkLst>
            <pc:docMk/>
            <pc:sldMk cId="3650881495" sldId="2147477614"/>
            <ac:spMk id="121" creationId="{46C94A43-F0EB-4323-98AC-C137B50B6F44}"/>
          </ac:spMkLst>
        </pc:spChg>
        <pc:spChg chg="mod">
          <ac:chgData name="Henry Jammes" userId="5f22554b-fd15-4676-8c82-dc6122af2a80" providerId="ADAL" clId="{A3A6ABF9-8563-404A-BEC3-1E0B3CC340AC}" dt="2023-08-10T14:01:27.607" v="260" actId="2711"/>
          <ac:spMkLst>
            <pc:docMk/>
            <pc:sldMk cId="3650881495" sldId="2147477614"/>
            <ac:spMk id="122" creationId="{615113FB-1DFA-491C-972F-ED68F7634BAA}"/>
          </ac:spMkLst>
        </pc:spChg>
        <pc:spChg chg="mod">
          <ac:chgData name="Henry Jammes" userId="5f22554b-fd15-4676-8c82-dc6122af2a80" providerId="ADAL" clId="{A3A6ABF9-8563-404A-BEC3-1E0B3CC340AC}" dt="2023-08-10T14:01:27.607" v="260" actId="2711"/>
          <ac:spMkLst>
            <pc:docMk/>
            <pc:sldMk cId="3650881495" sldId="2147477614"/>
            <ac:spMk id="127" creationId="{0CC0E609-7B65-4D51-9BF3-2E85C11D39F9}"/>
          </ac:spMkLst>
        </pc:spChg>
        <pc:spChg chg="mod">
          <ac:chgData name="Henry Jammes" userId="5f22554b-fd15-4676-8c82-dc6122af2a80" providerId="ADAL" clId="{A3A6ABF9-8563-404A-BEC3-1E0B3CC340AC}" dt="2023-08-10T14:01:27.607" v="260" actId="2711"/>
          <ac:spMkLst>
            <pc:docMk/>
            <pc:sldMk cId="3650881495" sldId="2147477614"/>
            <ac:spMk id="128" creationId="{B958CC9B-D9B4-433A-A7D0-2F8E1BF3EFEA}"/>
          </ac:spMkLst>
        </pc:spChg>
        <pc:spChg chg="mod">
          <ac:chgData name="Henry Jammes" userId="5f22554b-fd15-4676-8c82-dc6122af2a80" providerId="ADAL" clId="{A3A6ABF9-8563-404A-BEC3-1E0B3CC340AC}" dt="2023-08-10T14:01:16.439" v="258" actId="2711"/>
          <ac:spMkLst>
            <pc:docMk/>
            <pc:sldMk cId="3650881495" sldId="2147477614"/>
            <ac:spMk id="131" creationId="{9C10748E-BD0C-4011-8EE8-6D3E39183240}"/>
          </ac:spMkLst>
        </pc:spChg>
        <pc:spChg chg="mod">
          <ac:chgData name="Henry Jammes" userId="5f22554b-fd15-4676-8c82-dc6122af2a80" providerId="ADAL" clId="{A3A6ABF9-8563-404A-BEC3-1E0B3CC340AC}" dt="2023-08-10T14:01:16.439" v="258" actId="2711"/>
          <ac:spMkLst>
            <pc:docMk/>
            <pc:sldMk cId="3650881495" sldId="2147477614"/>
            <ac:spMk id="132" creationId="{8B180A5A-9045-4311-85C3-194342ECA99C}"/>
          </ac:spMkLst>
        </pc:spChg>
        <pc:spChg chg="mod">
          <ac:chgData name="Henry Jammes" userId="5f22554b-fd15-4676-8c82-dc6122af2a80" providerId="ADAL" clId="{A3A6ABF9-8563-404A-BEC3-1E0B3CC340AC}" dt="2023-08-10T14:01:16.439" v="258" actId="2711"/>
          <ac:spMkLst>
            <pc:docMk/>
            <pc:sldMk cId="3650881495" sldId="2147477614"/>
            <ac:spMk id="142" creationId="{380BEE67-DFAE-4895-8960-EF2A15A2EF8A}"/>
          </ac:spMkLst>
        </pc:spChg>
        <pc:spChg chg="mod">
          <ac:chgData name="Henry Jammes" userId="5f22554b-fd15-4676-8c82-dc6122af2a80" providerId="ADAL" clId="{A3A6ABF9-8563-404A-BEC3-1E0B3CC340AC}" dt="2023-08-10T14:01:16.439" v="258" actId="2711"/>
          <ac:spMkLst>
            <pc:docMk/>
            <pc:sldMk cId="3650881495" sldId="2147477614"/>
            <ac:spMk id="145" creationId="{4494A931-CBDF-4DF5-B1C8-F368D1F8F352}"/>
          </ac:spMkLst>
        </pc:spChg>
        <pc:spChg chg="mod">
          <ac:chgData name="Henry Jammes" userId="5f22554b-fd15-4676-8c82-dc6122af2a80" providerId="ADAL" clId="{A3A6ABF9-8563-404A-BEC3-1E0B3CC340AC}" dt="2023-08-10T14:01:16.439" v="258" actId="2711"/>
          <ac:spMkLst>
            <pc:docMk/>
            <pc:sldMk cId="3650881495" sldId="2147477614"/>
            <ac:spMk id="153" creationId="{C5D83481-6D55-47D4-9609-EFE839EEC338}"/>
          </ac:spMkLst>
        </pc:spChg>
        <pc:spChg chg="mod">
          <ac:chgData name="Henry Jammes" userId="5f22554b-fd15-4676-8c82-dc6122af2a80" providerId="ADAL" clId="{A3A6ABF9-8563-404A-BEC3-1E0B3CC340AC}" dt="2023-08-10T14:01:16.439" v="258" actId="2711"/>
          <ac:spMkLst>
            <pc:docMk/>
            <pc:sldMk cId="3650881495" sldId="2147477614"/>
            <ac:spMk id="154" creationId="{321FC369-0662-45F0-BF23-B59606B9B907}"/>
          </ac:spMkLst>
        </pc:spChg>
        <pc:spChg chg="mod">
          <ac:chgData name="Henry Jammes" userId="5f22554b-fd15-4676-8c82-dc6122af2a80" providerId="ADAL" clId="{A3A6ABF9-8563-404A-BEC3-1E0B3CC340AC}" dt="2023-08-10T14:01:16.439" v="258" actId="2711"/>
          <ac:spMkLst>
            <pc:docMk/>
            <pc:sldMk cId="3650881495" sldId="2147477614"/>
            <ac:spMk id="157" creationId="{4F775C03-2D7A-4D0E-B838-CCBE09DD8E54}"/>
          </ac:spMkLst>
        </pc:spChg>
        <pc:spChg chg="mod">
          <ac:chgData name="Henry Jammes" userId="5f22554b-fd15-4676-8c82-dc6122af2a80" providerId="ADAL" clId="{A3A6ABF9-8563-404A-BEC3-1E0B3CC340AC}" dt="2023-08-10T14:01:33.748" v="261" actId="2711"/>
          <ac:spMkLst>
            <pc:docMk/>
            <pc:sldMk cId="3650881495" sldId="2147477614"/>
            <ac:spMk id="210" creationId="{11A42D5B-3EAE-47BC-926E-2CCA43CDC038}"/>
          </ac:spMkLst>
        </pc:spChg>
        <pc:spChg chg="mod">
          <ac:chgData name="Henry Jammes" userId="5f22554b-fd15-4676-8c82-dc6122af2a80" providerId="ADAL" clId="{A3A6ABF9-8563-404A-BEC3-1E0B3CC340AC}" dt="2023-08-10T14:01:33.748" v="261" actId="2711"/>
          <ac:spMkLst>
            <pc:docMk/>
            <pc:sldMk cId="3650881495" sldId="2147477614"/>
            <ac:spMk id="211" creationId="{AE2F74D0-30BB-4EEB-B016-2B40946349F8}"/>
          </ac:spMkLst>
        </pc:spChg>
        <pc:spChg chg="mod">
          <ac:chgData name="Henry Jammes" userId="5f22554b-fd15-4676-8c82-dc6122af2a80" providerId="ADAL" clId="{A3A6ABF9-8563-404A-BEC3-1E0B3CC340AC}" dt="2023-08-10T14:01:33.748" v="261" actId="2711"/>
          <ac:spMkLst>
            <pc:docMk/>
            <pc:sldMk cId="3650881495" sldId="2147477614"/>
            <ac:spMk id="218" creationId="{17CAE501-3C14-47ED-94C4-38355AA4B32E}"/>
          </ac:spMkLst>
        </pc:spChg>
        <pc:spChg chg="mod">
          <ac:chgData name="Henry Jammes" userId="5f22554b-fd15-4676-8c82-dc6122af2a80" providerId="ADAL" clId="{A3A6ABF9-8563-404A-BEC3-1E0B3CC340AC}" dt="2023-08-10T14:01:33.748" v="261" actId="2711"/>
          <ac:spMkLst>
            <pc:docMk/>
            <pc:sldMk cId="3650881495" sldId="2147477614"/>
            <ac:spMk id="219" creationId="{3AAFB296-D278-41B9-837B-1550574BCF18}"/>
          </ac:spMkLst>
        </pc:spChg>
        <pc:spChg chg="mod">
          <ac:chgData name="Henry Jammes" userId="5f22554b-fd15-4676-8c82-dc6122af2a80" providerId="ADAL" clId="{A3A6ABF9-8563-404A-BEC3-1E0B3CC340AC}" dt="2023-08-10T14:01:33.748" v="261" actId="2711"/>
          <ac:spMkLst>
            <pc:docMk/>
            <pc:sldMk cId="3650881495" sldId="2147477614"/>
            <ac:spMk id="221" creationId="{31485E75-045D-4BCC-B8B7-F9EA0A94D117}"/>
          </ac:spMkLst>
        </pc:spChg>
        <pc:spChg chg="mod">
          <ac:chgData name="Henry Jammes" userId="5f22554b-fd15-4676-8c82-dc6122af2a80" providerId="ADAL" clId="{A3A6ABF9-8563-404A-BEC3-1E0B3CC340AC}" dt="2023-08-10T14:01:33.748" v="261" actId="2711"/>
          <ac:spMkLst>
            <pc:docMk/>
            <pc:sldMk cId="3650881495" sldId="2147477614"/>
            <ac:spMk id="222" creationId="{825A06E0-8D5A-43E2-90D1-D5E7942870D8}"/>
          </ac:spMkLst>
        </pc:spChg>
        <pc:spChg chg="mod">
          <ac:chgData name="Henry Jammes" userId="5f22554b-fd15-4676-8c82-dc6122af2a80" providerId="ADAL" clId="{A3A6ABF9-8563-404A-BEC3-1E0B3CC340AC}" dt="2023-08-10T14:01:33.748" v="261" actId="2711"/>
          <ac:spMkLst>
            <pc:docMk/>
            <pc:sldMk cId="3650881495" sldId="2147477614"/>
            <ac:spMk id="224" creationId="{CCBC4333-1CAC-4909-9601-59FC5853D25B}"/>
          </ac:spMkLst>
        </pc:spChg>
        <pc:spChg chg="mod">
          <ac:chgData name="Henry Jammes" userId="5f22554b-fd15-4676-8c82-dc6122af2a80" providerId="ADAL" clId="{A3A6ABF9-8563-404A-BEC3-1E0B3CC340AC}" dt="2023-08-10T14:01:33.748" v="261" actId="2711"/>
          <ac:spMkLst>
            <pc:docMk/>
            <pc:sldMk cId="3650881495" sldId="2147477614"/>
            <ac:spMk id="225" creationId="{01814F09-19F7-4042-83A6-121B123F1B1C}"/>
          </ac:spMkLst>
        </pc:spChg>
        <pc:spChg chg="mod">
          <ac:chgData name="Henry Jammes" userId="5f22554b-fd15-4676-8c82-dc6122af2a80" providerId="ADAL" clId="{A3A6ABF9-8563-404A-BEC3-1E0B3CC340AC}" dt="2023-08-10T14:01:33.748" v="261" actId="2711"/>
          <ac:spMkLst>
            <pc:docMk/>
            <pc:sldMk cId="3650881495" sldId="2147477614"/>
            <ac:spMk id="226" creationId="{8CE44831-16E2-4C36-971D-736CE83F2D74}"/>
          </ac:spMkLst>
        </pc:spChg>
        <pc:spChg chg="mod">
          <ac:chgData name="Henry Jammes" userId="5f22554b-fd15-4676-8c82-dc6122af2a80" providerId="ADAL" clId="{A3A6ABF9-8563-404A-BEC3-1E0B3CC340AC}" dt="2023-08-10T14:01:33.748" v="261" actId="2711"/>
          <ac:spMkLst>
            <pc:docMk/>
            <pc:sldMk cId="3650881495" sldId="2147477614"/>
            <ac:spMk id="232" creationId="{84419F13-E7C8-4577-826D-DBC6C302B437}"/>
          </ac:spMkLst>
        </pc:spChg>
        <pc:spChg chg="mod">
          <ac:chgData name="Henry Jammes" userId="5f22554b-fd15-4676-8c82-dc6122af2a80" providerId="ADAL" clId="{A3A6ABF9-8563-404A-BEC3-1E0B3CC340AC}" dt="2023-08-10T14:01:33.748" v="261" actId="2711"/>
          <ac:spMkLst>
            <pc:docMk/>
            <pc:sldMk cId="3650881495" sldId="2147477614"/>
            <ac:spMk id="233" creationId="{AC3A5146-30B4-4CB1-BFEC-6D5D28EF1AB0}"/>
          </ac:spMkLst>
        </pc:spChg>
        <pc:spChg chg="mod">
          <ac:chgData name="Henry Jammes" userId="5f22554b-fd15-4676-8c82-dc6122af2a80" providerId="ADAL" clId="{A3A6ABF9-8563-404A-BEC3-1E0B3CC340AC}" dt="2023-08-10T14:01:33.748" v="261" actId="2711"/>
          <ac:spMkLst>
            <pc:docMk/>
            <pc:sldMk cId="3650881495" sldId="2147477614"/>
            <ac:spMk id="235" creationId="{0B47B301-32E1-445A-A705-B090C171F340}"/>
          </ac:spMkLst>
        </pc:spChg>
        <pc:spChg chg="mod">
          <ac:chgData name="Henry Jammes" userId="5f22554b-fd15-4676-8c82-dc6122af2a80" providerId="ADAL" clId="{A3A6ABF9-8563-404A-BEC3-1E0B3CC340AC}" dt="2023-08-10T14:01:33.748" v="261" actId="2711"/>
          <ac:spMkLst>
            <pc:docMk/>
            <pc:sldMk cId="3650881495" sldId="2147477614"/>
            <ac:spMk id="236" creationId="{533D897C-6BD7-4120-8210-EDC2B60C6464}"/>
          </ac:spMkLst>
        </pc:spChg>
        <pc:spChg chg="mod">
          <ac:chgData name="Henry Jammes" userId="5f22554b-fd15-4676-8c82-dc6122af2a80" providerId="ADAL" clId="{A3A6ABF9-8563-404A-BEC3-1E0B3CC340AC}" dt="2023-08-10T14:01:33.748" v="261" actId="2711"/>
          <ac:spMkLst>
            <pc:docMk/>
            <pc:sldMk cId="3650881495" sldId="2147477614"/>
            <ac:spMk id="237" creationId="{C6795B8C-E623-4281-AB6C-32C08237073A}"/>
          </ac:spMkLst>
        </pc:spChg>
        <pc:spChg chg="mod">
          <ac:chgData name="Henry Jammes" userId="5f22554b-fd15-4676-8c82-dc6122af2a80" providerId="ADAL" clId="{A3A6ABF9-8563-404A-BEC3-1E0B3CC340AC}" dt="2023-08-10T14:01:33.748" v="261" actId="2711"/>
          <ac:spMkLst>
            <pc:docMk/>
            <pc:sldMk cId="3650881495" sldId="2147477614"/>
            <ac:spMk id="238" creationId="{4A5DEDD1-D8BF-4A5F-3641-897F4177420F}"/>
          </ac:spMkLst>
        </pc:spChg>
        <pc:spChg chg="mod">
          <ac:chgData name="Henry Jammes" userId="5f22554b-fd15-4676-8c82-dc6122af2a80" providerId="ADAL" clId="{A3A6ABF9-8563-404A-BEC3-1E0B3CC340AC}" dt="2023-08-10T14:01:33.748" v="261" actId="2711"/>
          <ac:spMkLst>
            <pc:docMk/>
            <pc:sldMk cId="3650881495" sldId="2147477614"/>
            <ac:spMk id="241" creationId="{AF16BD43-E14B-3054-B3E8-62D86FD375CB}"/>
          </ac:spMkLst>
        </pc:spChg>
        <pc:spChg chg="mod">
          <ac:chgData name="Henry Jammes" userId="5f22554b-fd15-4676-8c82-dc6122af2a80" providerId="ADAL" clId="{A3A6ABF9-8563-404A-BEC3-1E0B3CC340AC}" dt="2023-08-10T14:01:33.748" v="261" actId="2711"/>
          <ac:spMkLst>
            <pc:docMk/>
            <pc:sldMk cId="3650881495" sldId="2147477614"/>
            <ac:spMk id="244" creationId="{6EC0C67E-D6C7-3564-D99F-0ADB81B80862}"/>
          </ac:spMkLst>
        </pc:spChg>
        <pc:spChg chg="mod">
          <ac:chgData name="Henry Jammes" userId="5f22554b-fd15-4676-8c82-dc6122af2a80" providerId="ADAL" clId="{A3A6ABF9-8563-404A-BEC3-1E0B3CC340AC}" dt="2023-08-10T14:01:33.748" v="261" actId="2711"/>
          <ac:spMkLst>
            <pc:docMk/>
            <pc:sldMk cId="3650881495" sldId="2147477614"/>
            <ac:spMk id="245" creationId="{4B0E60D3-BDF0-5654-CB62-D6C9D660B641}"/>
          </ac:spMkLst>
        </pc:spChg>
        <pc:spChg chg="mod">
          <ac:chgData name="Henry Jammes" userId="5f22554b-fd15-4676-8c82-dc6122af2a80" providerId="ADAL" clId="{A3A6ABF9-8563-404A-BEC3-1E0B3CC340AC}" dt="2023-08-10T14:01:33.748" v="261" actId="2711"/>
          <ac:spMkLst>
            <pc:docMk/>
            <pc:sldMk cId="3650881495" sldId="2147477614"/>
            <ac:spMk id="246" creationId="{BDE0AF6A-AF7E-494E-94EB-32664EE53261}"/>
          </ac:spMkLst>
        </pc:spChg>
        <pc:spChg chg="mod">
          <ac:chgData name="Henry Jammes" userId="5f22554b-fd15-4676-8c82-dc6122af2a80" providerId="ADAL" clId="{A3A6ABF9-8563-404A-BEC3-1E0B3CC340AC}" dt="2023-08-10T14:01:33.748" v="261" actId="2711"/>
          <ac:spMkLst>
            <pc:docMk/>
            <pc:sldMk cId="3650881495" sldId="2147477614"/>
            <ac:spMk id="247" creationId="{1F3C8E28-351B-6618-B491-70C3A3E40E49}"/>
          </ac:spMkLst>
        </pc:spChg>
        <pc:spChg chg="del">
          <ac:chgData name="Henry Jammes" userId="5f22554b-fd15-4676-8c82-dc6122af2a80" providerId="ADAL" clId="{A3A6ABF9-8563-404A-BEC3-1E0B3CC340AC}" dt="2023-08-10T14:01:22.704" v="259" actId="478"/>
          <ac:spMkLst>
            <pc:docMk/>
            <pc:sldMk cId="3650881495" sldId="2147477614"/>
            <ac:spMk id="253" creationId="{1CFEBDCF-B0E8-469D-BFFF-8841E4DCE54D}"/>
          </ac:spMkLst>
        </pc:spChg>
        <pc:spChg chg="mod">
          <ac:chgData name="Henry Jammes" userId="5f22554b-fd15-4676-8c82-dc6122af2a80" providerId="ADAL" clId="{A3A6ABF9-8563-404A-BEC3-1E0B3CC340AC}" dt="2023-08-10T14:01:33.748" v="261" actId="2711"/>
          <ac:spMkLst>
            <pc:docMk/>
            <pc:sldMk cId="3650881495" sldId="2147477614"/>
            <ac:spMk id="277" creationId="{7C2D25DA-52BD-4E70-8A79-F03A9A0A4DF4}"/>
          </ac:spMkLst>
        </pc:spChg>
        <pc:spChg chg="mod">
          <ac:chgData name="Henry Jammes" userId="5f22554b-fd15-4676-8c82-dc6122af2a80" providerId="ADAL" clId="{A3A6ABF9-8563-404A-BEC3-1E0B3CC340AC}" dt="2023-08-10T14:01:33.748" v="261" actId="2711"/>
          <ac:spMkLst>
            <pc:docMk/>
            <pc:sldMk cId="3650881495" sldId="2147477614"/>
            <ac:spMk id="279" creationId="{71026675-566A-4E07-B36C-7A9846BC8FA0}"/>
          </ac:spMkLst>
        </pc:spChg>
        <pc:spChg chg="mod">
          <ac:chgData name="Henry Jammes" userId="5f22554b-fd15-4676-8c82-dc6122af2a80" providerId="ADAL" clId="{A3A6ABF9-8563-404A-BEC3-1E0B3CC340AC}" dt="2023-08-10T14:01:33.748" v="261" actId="2711"/>
          <ac:spMkLst>
            <pc:docMk/>
            <pc:sldMk cId="3650881495" sldId="2147477614"/>
            <ac:spMk id="280" creationId="{D14926C7-23CF-44C4-9227-0AA0D13115A1}"/>
          </ac:spMkLst>
        </pc:spChg>
        <pc:spChg chg="mod">
          <ac:chgData name="Henry Jammes" userId="5f22554b-fd15-4676-8c82-dc6122af2a80" providerId="ADAL" clId="{A3A6ABF9-8563-404A-BEC3-1E0B3CC340AC}" dt="2023-08-10T14:01:33.748" v="261" actId="2711"/>
          <ac:spMkLst>
            <pc:docMk/>
            <pc:sldMk cId="3650881495" sldId="2147477614"/>
            <ac:spMk id="284" creationId="{A347FA43-1F18-4FDB-AD97-55BDF30E1D5E}"/>
          </ac:spMkLst>
        </pc:spChg>
        <pc:picChg chg="mod">
          <ac:chgData name="Henry Jammes" userId="5f22554b-fd15-4676-8c82-dc6122af2a80" providerId="ADAL" clId="{A3A6ABF9-8563-404A-BEC3-1E0B3CC340AC}" dt="2023-08-10T14:01:33.748" v="261" actId="2711"/>
          <ac:picMkLst>
            <pc:docMk/>
            <pc:sldMk cId="3650881495" sldId="2147477614"/>
            <ac:picMk id="5" creationId="{CC3F6464-3BB7-305A-41D3-D0DE6872D137}"/>
          </ac:picMkLst>
        </pc:picChg>
        <pc:picChg chg="mod">
          <ac:chgData name="Henry Jammes" userId="5f22554b-fd15-4676-8c82-dc6122af2a80" providerId="ADAL" clId="{A3A6ABF9-8563-404A-BEC3-1E0B3CC340AC}" dt="2023-08-10T14:01:33.748" v="261" actId="2711"/>
          <ac:picMkLst>
            <pc:docMk/>
            <pc:sldMk cId="3650881495" sldId="2147477614"/>
            <ac:picMk id="37" creationId="{CCA243F3-0340-B08C-1724-B8393CBECC5A}"/>
          </ac:picMkLst>
        </pc:picChg>
        <pc:picChg chg="mod">
          <ac:chgData name="Henry Jammes" userId="5f22554b-fd15-4676-8c82-dc6122af2a80" providerId="ADAL" clId="{A3A6ABF9-8563-404A-BEC3-1E0B3CC340AC}" dt="2023-08-10T14:01:33.748" v="261" actId="2711"/>
          <ac:picMkLst>
            <pc:docMk/>
            <pc:sldMk cId="3650881495" sldId="2147477614"/>
            <ac:picMk id="46" creationId="{A8169C4C-A24D-B566-AD40-B88FB2A05F9E}"/>
          </ac:picMkLst>
        </pc:picChg>
        <pc:picChg chg="mod">
          <ac:chgData name="Henry Jammes" userId="5f22554b-fd15-4676-8c82-dc6122af2a80" providerId="ADAL" clId="{A3A6ABF9-8563-404A-BEC3-1E0B3CC340AC}" dt="2023-08-10T14:01:33.748" v="261" actId="2711"/>
          <ac:picMkLst>
            <pc:docMk/>
            <pc:sldMk cId="3650881495" sldId="2147477614"/>
            <ac:picMk id="51" creationId="{505587DE-A273-7CD1-C280-677775C589CD}"/>
          </ac:picMkLst>
        </pc:picChg>
        <pc:picChg chg="mod">
          <ac:chgData name="Henry Jammes" userId="5f22554b-fd15-4676-8c82-dc6122af2a80" providerId="ADAL" clId="{A3A6ABF9-8563-404A-BEC3-1E0B3CC340AC}" dt="2023-08-10T14:01:33.748" v="261" actId="2711"/>
          <ac:picMkLst>
            <pc:docMk/>
            <pc:sldMk cId="3650881495" sldId="2147477614"/>
            <ac:picMk id="54" creationId="{4DE027A3-41B9-FB05-FED9-58D8E358D721}"/>
          </ac:picMkLst>
        </pc:picChg>
        <pc:picChg chg="mod">
          <ac:chgData name="Henry Jammes" userId="5f22554b-fd15-4676-8c82-dc6122af2a80" providerId="ADAL" clId="{A3A6ABF9-8563-404A-BEC3-1E0B3CC340AC}" dt="2023-08-10T14:01:33.748" v="261" actId="2711"/>
          <ac:picMkLst>
            <pc:docMk/>
            <pc:sldMk cId="3650881495" sldId="2147477614"/>
            <ac:picMk id="56" creationId="{027708AA-FE9B-D1D2-0FF6-8E6EE2AF9471}"/>
          </ac:picMkLst>
        </pc:picChg>
        <pc:picChg chg="mod">
          <ac:chgData name="Henry Jammes" userId="5f22554b-fd15-4676-8c82-dc6122af2a80" providerId="ADAL" clId="{A3A6ABF9-8563-404A-BEC3-1E0B3CC340AC}" dt="2023-08-10T14:01:33.748" v="261" actId="2711"/>
          <ac:picMkLst>
            <pc:docMk/>
            <pc:sldMk cId="3650881495" sldId="2147477614"/>
            <ac:picMk id="59" creationId="{50C9073F-A411-6486-AE71-07F131CF8AE6}"/>
          </ac:picMkLst>
        </pc:picChg>
        <pc:picChg chg="mod">
          <ac:chgData name="Henry Jammes" userId="5f22554b-fd15-4676-8c82-dc6122af2a80" providerId="ADAL" clId="{A3A6ABF9-8563-404A-BEC3-1E0B3CC340AC}" dt="2023-08-10T14:01:33.748" v="261" actId="2711"/>
          <ac:picMkLst>
            <pc:docMk/>
            <pc:sldMk cId="3650881495" sldId="2147477614"/>
            <ac:picMk id="61" creationId="{48B203C9-22C9-34DD-083B-ADE932C775DB}"/>
          </ac:picMkLst>
        </pc:picChg>
        <pc:picChg chg="mod">
          <ac:chgData name="Henry Jammes" userId="5f22554b-fd15-4676-8c82-dc6122af2a80" providerId="ADAL" clId="{A3A6ABF9-8563-404A-BEC3-1E0B3CC340AC}" dt="2023-08-10T14:01:33.748" v="261" actId="2711"/>
          <ac:picMkLst>
            <pc:docMk/>
            <pc:sldMk cId="3650881495" sldId="2147477614"/>
            <ac:picMk id="1026" creationId="{D42A248B-25DF-5383-4844-E52376781345}"/>
          </ac:picMkLst>
        </pc:picChg>
        <pc:cxnChg chg="mod">
          <ac:chgData name="Henry Jammes" userId="5f22554b-fd15-4676-8c82-dc6122af2a80" providerId="ADAL" clId="{A3A6ABF9-8563-404A-BEC3-1E0B3CC340AC}" dt="2023-08-10T14:01:33.748" v="261" actId="2711"/>
          <ac:cxnSpMkLst>
            <pc:docMk/>
            <pc:sldMk cId="3650881495" sldId="2147477614"/>
            <ac:cxnSpMk id="11" creationId="{A2301782-B5E5-DBAF-1FDC-CBF1DD129400}"/>
          </ac:cxnSpMkLst>
        </pc:cxnChg>
        <pc:cxnChg chg="mod">
          <ac:chgData name="Henry Jammes" userId="5f22554b-fd15-4676-8c82-dc6122af2a80" providerId="ADAL" clId="{A3A6ABF9-8563-404A-BEC3-1E0B3CC340AC}" dt="2023-08-10T14:01:33.748" v="261" actId="2711"/>
          <ac:cxnSpMkLst>
            <pc:docMk/>
            <pc:sldMk cId="3650881495" sldId="2147477614"/>
            <ac:cxnSpMk id="13" creationId="{730E8753-853F-1400-172B-3F2E9F232A91}"/>
          </ac:cxnSpMkLst>
        </pc:cxnChg>
        <pc:cxnChg chg="mod">
          <ac:chgData name="Henry Jammes" userId="5f22554b-fd15-4676-8c82-dc6122af2a80" providerId="ADAL" clId="{A3A6ABF9-8563-404A-BEC3-1E0B3CC340AC}" dt="2023-08-10T14:01:33.748" v="261" actId="2711"/>
          <ac:cxnSpMkLst>
            <pc:docMk/>
            <pc:sldMk cId="3650881495" sldId="2147477614"/>
            <ac:cxnSpMk id="40" creationId="{9EFD5717-9E62-D6F2-990D-4FD45861785B}"/>
          </ac:cxnSpMkLst>
        </pc:cxnChg>
        <pc:cxnChg chg="mod">
          <ac:chgData name="Henry Jammes" userId="5f22554b-fd15-4676-8c82-dc6122af2a80" providerId="ADAL" clId="{A3A6ABF9-8563-404A-BEC3-1E0B3CC340AC}" dt="2023-08-10T14:01:33.748" v="261" actId="2711"/>
          <ac:cxnSpMkLst>
            <pc:docMk/>
            <pc:sldMk cId="3650881495" sldId="2147477614"/>
            <ac:cxnSpMk id="43" creationId="{FE968076-06F5-F6AD-78DE-0EA8EDFB5FE6}"/>
          </ac:cxnSpMkLst>
        </pc:cxnChg>
        <pc:cxnChg chg="mod">
          <ac:chgData name="Henry Jammes" userId="5f22554b-fd15-4676-8c82-dc6122af2a80" providerId="ADAL" clId="{A3A6ABF9-8563-404A-BEC3-1E0B3CC340AC}" dt="2023-08-10T14:01:33.748" v="261" actId="2711"/>
          <ac:cxnSpMkLst>
            <pc:docMk/>
            <pc:sldMk cId="3650881495" sldId="2147477614"/>
            <ac:cxnSpMk id="58" creationId="{2B6CAFB5-E4DE-47CF-B456-018A2FB4320A}"/>
          </ac:cxnSpMkLst>
        </pc:cxnChg>
        <pc:cxnChg chg="mod">
          <ac:chgData name="Henry Jammes" userId="5f22554b-fd15-4676-8c82-dc6122af2a80" providerId="ADAL" clId="{A3A6ABF9-8563-404A-BEC3-1E0B3CC340AC}" dt="2023-08-10T14:01:33.748" v="261" actId="2711"/>
          <ac:cxnSpMkLst>
            <pc:docMk/>
            <pc:sldMk cId="3650881495" sldId="2147477614"/>
            <ac:cxnSpMk id="254" creationId="{74FB8611-1545-4B1A-92EB-B7C6CBA9633A}"/>
          </ac:cxnSpMkLst>
        </pc:cxnChg>
      </pc:sldChg>
      <pc:sldChg chg="addSp delSp modSp mod">
        <pc:chgData name="Henry Jammes" userId="5f22554b-fd15-4676-8c82-dc6122af2a80" providerId="ADAL" clId="{A3A6ABF9-8563-404A-BEC3-1E0B3CC340AC}" dt="2023-09-28T17:45:45.297" v="51138" actId="20577"/>
        <pc:sldMkLst>
          <pc:docMk/>
          <pc:sldMk cId="2288237846" sldId="2147478584"/>
        </pc:sldMkLst>
        <pc:spChg chg="mod">
          <ac:chgData name="Henry Jammes" userId="5f22554b-fd15-4676-8c82-dc6122af2a80" providerId="ADAL" clId="{A3A6ABF9-8563-404A-BEC3-1E0B3CC340AC}" dt="2023-09-28T17:45:45.297" v="51138" actId="20577"/>
          <ac:spMkLst>
            <pc:docMk/>
            <pc:sldMk cId="2288237846" sldId="2147478584"/>
            <ac:spMk id="2" creationId="{03E05BC7-FDFD-3087-A2E9-233604002B0C}"/>
          </ac:spMkLst>
        </pc:spChg>
        <pc:spChg chg="mod">
          <ac:chgData name="Henry Jammes" userId="5f22554b-fd15-4676-8c82-dc6122af2a80" providerId="ADAL" clId="{A3A6ABF9-8563-404A-BEC3-1E0B3CC340AC}" dt="2023-08-11T14:38:55.700" v="1836" actId="14100"/>
          <ac:spMkLst>
            <pc:docMk/>
            <pc:sldMk cId="2288237846" sldId="2147478584"/>
            <ac:spMk id="4" creationId="{695D9E13-D2A8-70D0-35B7-E481EBB4AF11}"/>
          </ac:spMkLst>
        </pc:spChg>
        <pc:spChg chg="mod">
          <ac:chgData name="Henry Jammes" userId="5f22554b-fd15-4676-8c82-dc6122af2a80" providerId="ADAL" clId="{A3A6ABF9-8563-404A-BEC3-1E0B3CC340AC}" dt="2023-08-10T12:54:53.471" v="221" actId="2711"/>
          <ac:spMkLst>
            <pc:docMk/>
            <pc:sldMk cId="2288237846" sldId="2147478584"/>
            <ac:spMk id="5" creationId="{0A916E71-C834-40D7-F59C-D27CAEE98EC0}"/>
          </ac:spMkLst>
        </pc:spChg>
        <pc:picChg chg="mod">
          <ac:chgData name="Henry Jammes" userId="5f22554b-fd15-4676-8c82-dc6122af2a80" providerId="ADAL" clId="{A3A6ABF9-8563-404A-BEC3-1E0B3CC340AC}" dt="2023-09-08T13:35:32.517" v="41015" actId="1076"/>
          <ac:picMkLst>
            <pc:docMk/>
            <pc:sldMk cId="2288237846" sldId="2147478584"/>
            <ac:picMk id="6" creationId="{E501DF8D-E12E-64A3-4655-E433A31DA4AF}"/>
          </ac:picMkLst>
        </pc:picChg>
        <pc:picChg chg="add mod">
          <ac:chgData name="Henry Jammes" userId="5f22554b-fd15-4676-8c82-dc6122af2a80" providerId="ADAL" clId="{A3A6ABF9-8563-404A-BEC3-1E0B3CC340AC}" dt="2023-09-08T13:35:22.316" v="41013" actId="1076"/>
          <ac:picMkLst>
            <pc:docMk/>
            <pc:sldMk cId="2288237846" sldId="2147478584"/>
            <ac:picMk id="7" creationId="{9FA8BA67-9AE9-5428-53B4-1670B499134A}"/>
          </ac:picMkLst>
        </pc:picChg>
        <pc:picChg chg="add del mod">
          <ac:chgData name="Henry Jammes" userId="5f22554b-fd15-4676-8c82-dc6122af2a80" providerId="ADAL" clId="{A3A6ABF9-8563-404A-BEC3-1E0B3CC340AC}" dt="2023-09-08T13:33:26.539" v="40937" actId="478"/>
          <ac:picMkLst>
            <pc:docMk/>
            <pc:sldMk cId="2288237846" sldId="2147478584"/>
            <ac:picMk id="9" creationId="{A1C5EE32-4E1F-A364-C56C-E623BE968D45}"/>
          </ac:picMkLst>
        </pc:picChg>
      </pc:sldChg>
      <pc:sldChg chg="addSp modSp mod modCm">
        <pc:chgData name="Henry Jammes" userId="5f22554b-fd15-4676-8c82-dc6122af2a80" providerId="ADAL" clId="{A3A6ABF9-8563-404A-BEC3-1E0B3CC340AC}" dt="2023-09-08T21:31:30.741" v="45292" actId="6549"/>
        <pc:sldMkLst>
          <pc:docMk/>
          <pc:sldMk cId="2004031996" sldId="2147478588"/>
        </pc:sldMkLst>
        <pc:spChg chg="mod">
          <ac:chgData name="Henry Jammes" userId="5f22554b-fd15-4676-8c82-dc6122af2a80" providerId="ADAL" clId="{A3A6ABF9-8563-404A-BEC3-1E0B3CC340AC}" dt="2023-09-08T21:31:13.477" v="45286" actId="5793"/>
          <ac:spMkLst>
            <pc:docMk/>
            <pc:sldMk cId="2004031996" sldId="2147478588"/>
            <ac:spMk id="4" creationId="{BD162D39-25AA-9CF9-400C-31163C0603F9}"/>
          </ac:spMkLst>
        </pc:spChg>
        <pc:spChg chg="mod">
          <ac:chgData name="Henry Jammes" userId="5f22554b-fd15-4676-8c82-dc6122af2a80" providerId="ADAL" clId="{A3A6ABF9-8563-404A-BEC3-1E0B3CC340AC}" dt="2023-08-15T18:10:32.781" v="9012" actId="404"/>
          <ac:spMkLst>
            <pc:docMk/>
            <pc:sldMk cId="2004031996" sldId="2147478588"/>
            <ac:spMk id="5" creationId="{A8689823-38D4-73B1-091D-BAD68ED662CE}"/>
          </ac:spMkLst>
        </pc:spChg>
        <pc:spChg chg="add mod">
          <ac:chgData name="Henry Jammes" userId="5f22554b-fd15-4676-8c82-dc6122af2a80" providerId="ADAL" clId="{A3A6ABF9-8563-404A-BEC3-1E0B3CC340AC}" dt="2023-09-08T21:31:30.741" v="45292" actId="6549"/>
          <ac:spMkLst>
            <pc:docMk/>
            <pc:sldMk cId="2004031996" sldId="2147478588"/>
            <ac:spMk id="6" creationId="{40C52872-34B2-96B9-F2BB-23D8E80B086C}"/>
          </ac:spMkLst>
        </pc:sp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A3A6ABF9-8563-404A-BEC3-1E0B3CC340AC}" dt="2023-09-08T21:31:30.741" v="45292" actId="6549"/>
              <pc2:cmMkLst xmlns:pc2="http://schemas.microsoft.com/office/powerpoint/2019/9/main/command">
                <pc:docMk/>
                <pc:sldMk cId="2004031996" sldId="2147478588"/>
                <pc2:cmMk id="{FF874F5F-499C-4010-A81B-2B0BB5D72280}"/>
              </pc2:cmMkLst>
            </pc226:cmChg>
          </p:ext>
        </pc:extLst>
      </pc:sldChg>
      <pc:sldChg chg="addSp delSp modSp mod">
        <pc:chgData name="Henry Jammes" userId="5f22554b-fd15-4676-8c82-dc6122af2a80" providerId="ADAL" clId="{A3A6ABF9-8563-404A-BEC3-1E0B3CC340AC}" dt="2023-09-04T21:49:13.344" v="30519" actId="14734"/>
        <pc:sldMkLst>
          <pc:docMk/>
          <pc:sldMk cId="2492724694" sldId="2147478590"/>
        </pc:sldMkLst>
        <pc:spChg chg="add del mod">
          <ac:chgData name="Henry Jammes" userId="5f22554b-fd15-4676-8c82-dc6122af2a80" providerId="ADAL" clId="{A3A6ABF9-8563-404A-BEC3-1E0B3CC340AC}" dt="2023-08-10T16:27:26.475" v="1506"/>
          <ac:spMkLst>
            <pc:docMk/>
            <pc:sldMk cId="2492724694" sldId="2147478590"/>
            <ac:spMk id="3" creationId="{80BAC747-9E73-97E3-84BF-BF03CCE05DEE}"/>
          </ac:spMkLst>
        </pc:spChg>
        <pc:spChg chg="mod">
          <ac:chgData name="Henry Jammes" userId="5f22554b-fd15-4676-8c82-dc6122af2a80" providerId="ADAL" clId="{A3A6ABF9-8563-404A-BEC3-1E0B3CC340AC}" dt="2023-08-11T15:26:17.998" v="4574" actId="108"/>
          <ac:spMkLst>
            <pc:docMk/>
            <pc:sldMk cId="2492724694" sldId="2147478590"/>
            <ac:spMk id="6" creationId="{DC2E1113-FAF5-41AE-BDD4-3FF386B21743}"/>
          </ac:spMkLst>
        </pc:spChg>
        <pc:spChg chg="mod">
          <ac:chgData name="Henry Jammes" userId="5f22554b-fd15-4676-8c82-dc6122af2a80" providerId="ADAL" clId="{A3A6ABF9-8563-404A-BEC3-1E0B3CC340AC}" dt="2023-08-11T15:24:49.022" v="4542" actId="20577"/>
          <ac:spMkLst>
            <pc:docMk/>
            <pc:sldMk cId="2492724694" sldId="2147478590"/>
            <ac:spMk id="12" creationId="{BA5291AA-063B-FB6A-AEE1-54A09CC74D0C}"/>
          </ac:spMkLst>
        </pc:spChg>
        <pc:graphicFrameChg chg="mod modGraphic">
          <ac:chgData name="Henry Jammes" userId="5f22554b-fd15-4676-8c82-dc6122af2a80" providerId="ADAL" clId="{A3A6ABF9-8563-404A-BEC3-1E0B3CC340AC}" dt="2023-09-04T21:49:13.344" v="30519" actId="14734"/>
          <ac:graphicFrameMkLst>
            <pc:docMk/>
            <pc:sldMk cId="2492724694" sldId="2147478590"/>
            <ac:graphicFrameMk id="2" creationId="{7C284612-225D-2BDE-C264-1D1A47FDD94E}"/>
          </ac:graphicFrameMkLst>
        </pc:graphicFrameChg>
      </pc:sldChg>
      <pc:sldChg chg="addSp delSp modSp mod">
        <pc:chgData name="Henry Jammes" userId="5f22554b-fd15-4676-8c82-dc6122af2a80" providerId="ADAL" clId="{A3A6ABF9-8563-404A-BEC3-1E0B3CC340AC}" dt="2023-09-05T00:22:01.880" v="36227" actId="1367"/>
        <pc:sldMkLst>
          <pc:docMk/>
          <pc:sldMk cId="1292472812" sldId="2147478591"/>
        </pc:sldMkLst>
        <pc:spChg chg="mod">
          <ac:chgData name="Henry Jammes" userId="5f22554b-fd15-4676-8c82-dc6122af2a80" providerId="ADAL" clId="{A3A6ABF9-8563-404A-BEC3-1E0B3CC340AC}" dt="2023-08-10T16:17:33.672" v="1064" actId="6549"/>
          <ac:spMkLst>
            <pc:docMk/>
            <pc:sldMk cId="1292472812" sldId="2147478591"/>
            <ac:spMk id="4" creationId="{DF484FBF-4A17-E53A-9219-56A49CD11632}"/>
          </ac:spMkLst>
        </pc:spChg>
        <pc:spChg chg="mod">
          <ac:chgData name="Henry Jammes" userId="5f22554b-fd15-4676-8c82-dc6122af2a80" providerId="ADAL" clId="{A3A6ABF9-8563-404A-BEC3-1E0B3CC340AC}" dt="2023-08-11T14:43:05.983" v="1962" actId="20577"/>
          <ac:spMkLst>
            <pc:docMk/>
            <pc:sldMk cId="1292472812" sldId="2147478591"/>
            <ac:spMk id="5" creationId="{88D91FF2-AB25-6330-35A9-10E845A0D34B}"/>
          </ac:spMkLst>
        </pc:spChg>
        <pc:spChg chg="add del mod">
          <ac:chgData name="Henry Jammes" userId="5f22554b-fd15-4676-8c82-dc6122af2a80" providerId="ADAL" clId="{A3A6ABF9-8563-404A-BEC3-1E0B3CC340AC}" dt="2023-08-15T18:28:50.053" v="9415" actId="21"/>
          <ac:spMkLst>
            <pc:docMk/>
            <pc:sldMk cId="1292472812" sldId="2147478591"/>
            <ac:spMk id="7" creationId="{7E2C9DE4-A79C-D846-F44D-2741AD9F1BE3}"/>
          </ac:spMkLst>
        </pc:spChg>
        <pc:grpChg chg="add del mod">
          <ac:chgData name="Henry Jammes" userId="5f22554b-fd15-4676-8c82-dc6122af2a80" providerId="ADAL" clId="{A3A6ABF9-8563-404A-BEC3-1E0B3CC340AC}" dt="2023-08-15T18:28:50.053" v="9415" actId="21"/>
          <ac:grpSpMkLst>
            <pc:docMk/>
            <pc:sldMk cId="1292472812" sldId="2147478591"/>
            <ac:grpSpMk id="6" creationId="{366590AE-C8B5-94EF-AE0C-BC86DBCD0B95}"/>
          </ac:grpSpMkLst>
        </pc:grpChg>
        <pc:picChg chg="add del mod">
          <ac:chgData name="Henry Jammes" userId="5f22554b-fd15-4676-8c82-dc6122af2a80" providerId="ADAL" clId="{A3A6ABF9-8563-404A-BEC3-1E0B3CC340AC}" dt="2023-08-10T16:14:03.359" v="1012" actId="478"/>
          <ac:picMkLst>
            <pc:docMk/>
            <pc:sldMk cId="1292472812" sldId="2147478591"/>
            <ac:picMk id="6" creationId="{7C2ECE5A-604B-991E-E865-25CD3065EBD8}"/>
          </ac:picMkLst>
        </pc:picChg>
        <pc:picChg chg="add del mod">
          <ac:chgData name="Henry Jammes" userId="5f22554b-fd15-4676-8c82-dc6122af2a80" providerId="ADAL" clId="{A3A6ABF9-8563-404A-BEC3-1E0B3CC340AC}" dt="2023-09-05T00:22:01.880" v="36227" actId="1367"/>
          <ac:picMkLst>
            <pc:docMk/>
            <pc:sldMk cId="1292472812" sldId="2147478591"/>
            <ac:picMk id="1026" creationId="{F55F81AE-724C-CE9A-F839-69FAC33355C3}"/>
          </ac:picMkLst>
        </pc:picChg>
      </pc:sldChg>
      <pc:sldChg chg="addSp delSp modSp mod">
        <pc:chgData name="Henry Jammes" userId="5f22554b-fd15-4676-8c82-dc6122af2a80" providerId="ADAL" clId="{A3A6ABF9-8563-404A-BEC3-1E0B3CC340AC}" dt="2023-08-11T15:26:13.025" v="4573" actId="108"/>
        <pc:sldMkLst>
          <pc:docMk/>
          <pc:sldMk cId="1128778430" sldId="2147478592"/>
        </pc:sldMkLst>
        <pc:spChg chg="mod">
          <ac:chgData name="Henry Jammes" userId="5f22554b-fd15-4676-8c82-dc6122af2a80" providerId="ADAL" clId="{A3A6ABF9-8563-404A-BEC3-1E0B3CC340AC}" dt="2023-08-10T16:26:30.760" v="1495" actId="21"/>
          <ac:spMkLst>
            <pc:docMk/>
            <pc:sldMk cId="1128778430" sldId="2147478592"/>
            <ac:spMk id="4" creationId="{DF484FBF-4A17-E53A-9219-56A49CD11632}"/>
          </ac:spMkLst>
        </pc:spChg>
        <pc:spChg chg="mod">
          <ac:chgData name="Henry Jammes" userId="5f22554b-fd15-4676-8c82-dc6122af2a80" providerId="ADAL" clId="{A3A6ABF9-8563-404A-BEC3-1E0B3CC340AC}" dt="2023-08-11T15:26:13.025" v="4573" actId="108"/>
          <ac:spMkLst>
            <pc:docMk/>
            <pc:sldMk cId="1128778430" sldId="2147478592"/>
            <ac:spMk id="5" creationId="{88D91FF2-AB25-6330-35A9-10E845A0D34B}"/>
          </ac:spMkLst>
        </pc:spChg>
        <pc:spChg chg="add del mod">
          <ac:chgData name="Henry Jammes" userId="5f22554b-fd15-4676-8c82-dc6122af2a80" providerId="ADAL" clId="{A3A6ABF9-8563-404A-BEC3-1E0B3CC340AC}" dt="2023-08-11T14:55:36.722" v="2998" actId="478"/>
          <ac:spMkLst>
            <pc:docMk/>
            <pc:sldMk cId="1128778430" sldId="2147478592"/>
            <ac:spMk id="6" creationId="{8CEA2CB7-E4F9-099E-E07E-DEBD5E273A54}"/>
          </ac:spMkLst>
        </pc:spChg>
        <pc:spChg chg="add mod">
          <ac:chgData name="Henry Jammes" userId="5f22554b-fd15-4676-8c82-dc6122af2a80" providerId="ADAL" clId="{A3A6ABF9-8563-404A-BEC3-1E0B3CC340AC}" dt="2023-08-11T15:11:58.238" v="4483" actId="6549"/>
          <ac:spMkLst>
            <pc:docMk/>
            <pc:sldMk cId="1128778430" sldId="2147478592"/>
            <ac:spMk id="7" creationId="{F2F02836-6F74-79B7-3942-0BC15A0542E2}"/>
          </ac:spMkLst>
        </pc:spChg>
      </pc:sldChg>
      <pc:sldChg chg="addSp delSp modSp mod">
        <pc:chgData name="Henry Jammes" userId="5f22554b-fd15-4676-8c82-dc6122af2a80" providerId="ADAL" clId="{A3A6ABF9-8563-404A-BEC3-1E0B3CC340AC}" dt="2023-08-21T15:55:55.593" v="11554" actId="478"/>
        <pc:sldMkLst>
          <pc:docMk/>
          <pc:sldMk cId="912133152" sldId="2147478593"/>
        </pc:sldMkLst>
        <pc:spChg chg="mod">
          <ac:chgData name="Henry Jammes" userId="5f22554b-fd15-4676-8c82-dc6122af2a80" providerId="ADAL" clId="{A3A6ABF9-8563-404A-BEC3-1E0B3CC340AC}" dt="2023-08-10T16:06:06.420" v="1010" actId="20577"/>
          <ac:spMkLst>
            <pc:docMk/>
            <pc:sldMk cId="912133152" sldId="2147478593"/>
            <ac:spMk id="2" creationId="{862C6C7D-2D53-367B-D84F-06E8A0D4F008}"/>
          </ac:spMkLst>
        </pc:spChg>
        <pc:spChg chg="mod">
          <ac:chgData name="Henry Jammes" userId="5f22554b-fd15-4676-8c82-dc6122af2a80" providerId="ADAL" clId="{A3A6ABF9-8563-404A-BEC3-1E0B3CC340AC}" dt="2023-08-11T15:29:17.570" v="4583" actId="6549"/>
          <ac:spMkLst>
            <pc:docMk/>
            <pc:sldMk cId="912133152" sldId="2147478593"/>
            <ac:spMk id="4" creationId="{0BEB4714-C061-A67C-00AD-E55F560939CC}"/>
          </ac:spMkLst>
        </pc:spChg>
        <pc:spChg chg="mod">
          <ac:chgData name="Henry Jammes" userId="5f22554b-fd15-4676-8c82-dc6122af2a80" providerId="ADAL" clId="{A3A6ABF9-8563-404A-BEC3-1E0B3CC340AC}" dt="2023-08-11T17:24:44.625" v="5154" actId="20577"/>
          <ac:spMkLst>
            <pc:docMk/>
            <pc:sldMk cId="912133152" sldId="2147478593"/>
            <ac:spMk id="5" creationId="{DCD4E98D-B84C-8637-C0C2-96DA0EB4405A}"/>
          </ac:spMkLst>
        </pc:spChg>
        <pc:spChg chg="add mod">
          <ac:chgData name="Henry Jammes" userId="5f22554b-fd15-4676-8c82-dc6122af2a80" providerId="ADAL" clId="{A3A6ABF9-8563-404A-BEC3-1E0B3CC340AC}" dt="2023-08-11T17:21:57.699" v="4942" actId="20577"/>
          <ac:spMkLst>
            <pc:docMk/>
            <pc:sldMk cId="912133152" sldId="2147478593"/>
            <ac:spMk id="6" creationId="{7A166709-F0B9-6C1A-A62F-E6E11EC46989}"/>
          </ac:spMkLst>
        </pc:spChg>
        <pc:grpChg chg="add del mod">
          <ac:chgData name="Henry Jammes" userId="5f22554b-fd15-4676-8c82-dc6122af2a80" providerId="ADAL" clId="{A3A6ABF9-8563-404A-BEC3-1E0B3CC340AC}" dt="2023-08-21T15:55:55.593" v="11554" actId="478"/>
          <ac:grpSpMkLst>
            <pc:docMk/>
            <pc:sldMk cId="912133152" sldId="2147478593"/>
            <ac:grpSpMk id="9" creationId="{32E83203-1096-0F7E-7253-0B841821DAAE}"/>
          </ac:grpSpMkLst>
        </pc:grpChg>
        <pc:picChg chg="add mod">
          <ac:chgData name="Henry Jammes" userId="5f22554b-fd15-4676-8c82-dc6122af2a80" providerId="ADAL" clId="{A3A6ABF9-8563-404A-BEC3-1E0B3CC340AC}" dt="2023-08-11T17:22:15.408" v="4959" actId="1035"/>
          <ac:picMkLst>
            <pc:docMk/>
            <pc:sldMk cId="912133152" sldId="2147478593"/>
            <ac:picMk id="8" creationId="{A43B9603-2BA8-D10C-FD05-73D5184F8128}"/>
          </ac:picMkLst>
        </pc:picChg>
      </pc:sldChg>
      <pc:sldChg chg="addSp delSp modSp mod">
        <pc:chgData name="Henry Jammes" userId="5f22554b-fd15-4676-8c82-dc6122af2a80" providerId="ADAL" clId="{A3A6ABF9-8563-404A-BEC3-1E0B3CC340AC}" dt="2023-08-31T22:31:16.602" v="11563" actId="207"/>
        <pc:sldMkLst>
          <pc:docMk/>
          <pc:sldMk cId="76006162" sldId="2147478594"/>
        </pc:sldMkLst>
        <pc:spChg chg="mod">
          <ac:chgData name="Henry Jammes" userId="5f22554b-fd15-4676-8c82-dc6122af2a80" providerId="ADAL" clId="{A3A6ABF9-8563-404A-BEC3-1E0B3CC340AC}" dt="2023-08-11T18:03:58.153" v="6871" actId="20577"/>
          <ac:spMkLst>
            <pc:docMk/>
            <pc:sldMk cId="76006162" sldId="2147478594"/>
            <ac:spMk id="5" creationId="{DCD4E98D-B84C-8637-C0C2-96DA0EB4405A}"/>
          </ac:spMkLst>
        </pc:spChg>
        <pc:spChg chg="add mod">
          <ac:chgData name="Henry Jammes" userId="5f22554b-fd15-4676-8c82-dc6122af2a80" providerId="ADAL" clId="{A3A6ABF9-8563-404A-BEC3-1E0B3CC340AC}" dt="2023-08-18T22:21:35.599" v="11330" actId="14861"/>
          <ac:spMkLst>
            <pc:docMk/>
            <pc:sldMk cId="76006162" sldId="2147478594"/>
            <ac:spMk id="6" creationId="{7F6F9F8B-020B-E4A3-916C-26735A59EE45}"/>
          </ac:spMkLst>
        </pc:spChg>
        <pc:grpChg chg="add del mod">
          <ac:chgData name="Henry Jammes" userId="5f22554b-fd15-4676-8c82-dc6122af2a80" providerId="ADAL" clId="{A3A6ABF9-8563-404A-BEC3-1E0B3CC340AC}" dt="2023-08-31T08:26:54.227" v="11558" actId="478"/>
          <ac:grpSpMkLst>
            <pc:docMk/>
            <pc:sldMk cId="76006162" sldId="2147478594"/>
            <ac:grpSpMk id="23" creationId="{9DC043CE-B490-3373-097C-2AD9F38C4469}"/>
          </ac:grpSpMkLst>
        </pc:grpChg>
        <pc:picChg chg="add mod">
          <ac:chgData name="Henry Jammes" userId="5f22554b-fd15-4676-8c82-dc6122af2a80" providerId="ADAL" clId="{A3A6ABF9-8563-404A-BEC3-1E0B3CC340AC}" dt="2023-08-31T22:31:15.651" v="11562" actId="207"/>
          <ac:picMkLst>
            <pc:docMk/>
            <pc:sldMk cId="76006162" sldId="2147478594"/>
            <ac:picMk id="8" creationId="{A465EB70-07F4-FCB5-3177-F2C3B548870C}"/>
          </ac:picMkLst>
        </pc:picChg>
        <pc:picChg chg="add del mod">
          <ac:chgData name="Henry Jammes" userId="5f22554b-fd15-4676-8c82-dc6122af2a80" providerId="ADAL" clId="{A3A6ABF9-8563-404A-BEC3-1E0B3CC340AC}" dt="2023-08-31T22:31:09.365" v="11559" actId="207"/>
          <ac:picMkLst>
            <pc:docMk/>
            <pc:sldMk cId="76006162" sldId="2147478594"/>
            <ac:picMk id="10" creationId="{2A2A0638-1166-A49A-B782-176C4448C217}"/>
          </ac:picMkLst>
        </pc:picChg>
        <pc:picChg chg="add del mod">
          <ac:chgData name="Henry Jammes" userId="5f22554b-fd15-4676-8c82-dc6122af2a80" providerId="ADAL" clId="{A3A6ABF9-8563-404A-BEC3-1E0B3CC340AC}" dt="2023-08-11T17:56:25.553" v="6235" actId="478"/>
          <ac:picMkLst>
            <pc:docMk/>
            <pc:sldMk cId="76006162" sldId="2147478594"/>
            <ac:picMk id="12" creationId="{911BD586-852B-BBAC-7EEE-8ECC7854B83D}"/>
          </ac:picMkLst>
        </pc:picChg>
        <pc:picChg chg="add mod">
          <ac:chgData name="Henry Jammes" userId="5f22554b-fd15-4676-8c82-dc6122af2a80" providerId="ADAL" clId="{A3A6ABF9-8563-404A-BEC3-1E0B3CC340AC}" dt="2023-08-31T22:31:16.602" v="11563" actId="207"/>
          <ac:picMkLst>
            <pc:docMk/>
            <pc:sldMk cId="76006162" sldId="2147478594"/>
            <ac:picMk id="14" creationId="{A249CA4B-0904-67AF-0B89-381D671E18A4}"/>
          </ac:picMkLst>
        </pc:picChg>
        <pc:picChg chg="add mod">
          <ac:chgData name="Henry Jammes" userId="5f22554b-fd15-4676-8c82-dc6122af2a80" providerId="ADAL" clId="{A3A6ABF9-8563-404A-BEC3-1E0B3CC340AC}" dt="2023-08-31T22:31:11.916" v="11560" actId="207"/>
          <ac:picMkLst>
            <pc:docMk/>
            <pc:sldMk cId="76006162" sldId="2147478594"/>
            <ac:picMk id="16" creationId="{F5F0687F-60AE-B2F5-17EE-5F32E4F31245}"/>
          </ac:picMkLst>
        </pc:picChg>
        <pc:picChg chg="add del mod">
          <ac:chgData name="Henry Jammes" userId="5f22554b-fd15-4676-8c82-dc6122af2a80" providerId="ADAL" clId="{A3A6ABF9-8563-404A-BEC3-1E0B3CC340AC}" dt="2023-08-11T17:56:26.308" v="6236" actId="478"/>
          <ac:picMkLst>
            <pc:docMk/>
            <pc:sldMk cId="76006162" sldId="2147478594"/>
            <ac:picMk id="18" creationId="{D775322A-211D-B90E-69A5-B3B79C263710}"/>
          </ac:picMkLst>
        </pc:picChg>
        <pc:picChg chg="add del mod">
          <ac:chgData name="Henry Jammes" userId="5f22554b-fd15-4676-8c82-dc6122af2a80" providerId="ADAL" clId="{A3A6ABF9-8563-404A-BEC3-1E0B3CC340AC}" dt="2023-08-11T17:57:26.822" v="6271" actId="478"/>
          <ac:picMkLst>
            <pc:docMk/>
            <pc:sldMk cId="76006162" sldId="2147478594"/>
            <ac:picMk id="20" creationId="{C3374D0F-85FE-93ED-12DF-AC3D13C28956}"/>
          </ac:picMkLst>
        </pc:picChg>
        <pc:picChg chg="add mod">
          <ac:chgData name="Henry Jammes" userId="5f22554b-fd15-4676-8c82-dc6122af2a80" providerId="ADAL" clId="{A3A6ABF9-8563-404A-BEC3-1E0B3CC340AC}" dt="2023-08-31T22:31:13.377" v="11561" actId="207"/>
          <ac:picMkLst>
            <pc:docMk/>
            <pc:sldMk cId="76006162" sldId="2147478594"/>
            <ac:picMk id="22" creationId="{1A97CE06-AD69-41DC-DAB0-F2764CAB4176}"/>
          </ac:picMkLst>
        </pc:picChg>
      </pc:sldChg>
      <pc:sldChg chg="addSp delSp modSp mod ord delAnim modAnim">
        <pc:chgData name="Henry Jammes" userId="5f22554b-fd15-4676-8c82-dc6122af2a80" providerId="ADAL" clId="{A3A6ABF9-8563-404A-BEC3-1E0B3CC340AC}" dt="2023-09-08T01:32:46.928" v="40061"/>
        <pc:sldMkLst>
          <pc:docMk/>
          <pc:sldMk cId="810424239" sldId="2147478598"/>
        </pc:sldMkLst>
        <pc:spChg chg="mod">
          <ac:chgData name="Henry Jammes" userId="5f22554b-fd15-4676-8c82-dc6122af2a80" providerId="ADAL" clId="{A3A6ABF9-8563-404A-BEC3-1E0B3CC340AC}" dt="2023-09-08T01:28:16.974" v="39761" actId="20577"/>
          <ac:spMkLst>
            <pc:docMk/>
            <pc:sldMk cId="810424239" sldId="2147478598"/>
            <ac:spMk id="2" creationId="{CEF3C980-82C0-0EAD-EA82-555306C7F1A5}"/>
          </ac:spMkLst>
        </pc:spChg>
        <pc:spChg chg="mod">
          <ac:chgData name="Henry Jammes" userId="5f22554b-fd15-4676-8c82-dc6122af2a80" providerId="ADAL" clId="{A3A6ABF9-8563-404A-BEC3-1E0B3CC340AC}" dt="2023-09-08T01:31:05.228" v="40049" actId="20577"/>
          <ac:spMkLst>
            <pc:docMk/>
            <pc:sldMk cId="810424239" sldId="2147478598"/>
            <ac:spMk id="3" creationId="{ADF97978-77A3-65F8-52CE-6AE9A3C013CA}"/>
          </ac:spMkLst>
        </pc:spChg>
        <pc:spChg chg="del mod">
          <ac:chgData name="Henry Jammes" userId="5f22554b-fd15-4676-8c82-dc6122af2a80" providerId="ADAL" clId="{A3A6ABF9-8563-404A-BEC3-1E0B3CC340AC}" dt="2023-09-08T01:24:41.417" v="39695" actId="478"/>
          <ac:spMkLst>
            <pc:docMk/>
            <pc:sldMk cId="810424239" sldId="2147478598"/>
            <ac:spMk id="4" creationId="{3E60BF59-0168-9891-450A-7C6D77FEE5C5}"/>
          </ac:spMkLst>
        </pc:spChg>
        <pc:spChg chg="add del mod">
          <ac:chgData name="Henry Jammes" userId="5f22554b-fd15-4676-8c82-dc6122af2a80" providerId="ADAL" clId="{A3A6ABF9-8563-404A-BEC3-1E0B3CC340AC}" dt="2023-08-15T17:42:55.203" v="6929"/>
          <ac:spMkLst>
            <pc:docMk/>
            <pc:sldMk cId="810424239" sldId="2147478598"/>
            <ac:spMk id="5" creationId="{7D0E1095-B41E-8A99-003C-9833D014DC66}"/>
          </ac:spMkLst>
        </pc:spChg>
        <pc:spChg chg="del">
          <ac:chgData name="Henry Jammes" userId="5f22554b-fd15-4676-8c82-dc6122af2a80" providerId="ADAL" clId="{A3A6ABF9-8563-404A-BEC3-1E0B3CC340AC}" dt="2023-08-11T17:25:39.873" v="5163" actId="478"/>
          <ac:spMkLst>
            <pc:docMk/>
            <pc:sldMk cId="810424239" sldId="2147478598"/>
            <ac:spMk id="5" creationId="{FD7AE57B-60EC-FDB5-FA89-3BC561C444F3}"/>
          </ac:spMkLst>
        </pc:spChg>
        <pc:spChg chg="add mod topLvl">
          <ac:chgData name="Henry Jammes" userId="5f22554b-fd15-4676-8c82-dc6122af2a80" providerId="ADAL" clId="{A3A6ABF9-8563-404A-BEC3-1E0B3CC340AC}" dt="2023-08-15T18:58:36.911" v="10341" actId="14100"/>
          <ac:spMkLst>
            <pc:docMk/>
            <pc:sldMk cId="810424239" sldId="2147478598"/>
            <ac:spMk id="6" creationId="{37A09F63-F58D-24AE-D1D6-2B5A577454B8}"/>
          </ac:spMkLst>
        </pc:spChg>
        <pc:spChg chg="add del mod">
          <ac:chgData name="Henry Jammes" userId="5f22554b-fd15-4676-8c82-dc6122af2a80" providerId="ADAL" clId="{A3A6ABF9-8563-404A-BEC3-1E0B3CC340AC}" dt="2023-08-15T18:25:19.430" v="9310"/>
          <ac:spMkLst>
            <pc:docMk/>
            <pc:sldMk cId="810424239" sldId="2147478598"/>
            <ac:spMk id="7" creationId="{8E732B72-D849-AA8C-433C-AB631FC20031}"/>
          </ac:spMkLst>
        </pc:spChg>
        <pc:spChg chg="add del mod">
          <ac:chgData name="Henry Jammes" userId="5f22554b-fd15-4676-8c82-dc6122af2a80" providerId="ADAL" clId="{A3A6ABF9-8563-404A-BEC3-1E0B3CC340AC}" dt="2023-08-11T17:25:42.225" v="5164"/>
          <ac:spMkLst>
            <pc:docMk/>
            <pc:sldMk cId="810424239" sldId="2147478598"/>
            <ac:spMk id="7" creationId="{ACF2D8C7-D171-2614-1DDC-0EE0BCE16D93}"/>
          </ac:spMkLst>
        </pc:spChg>
        <pc:spChg chg="add mod">
          <ac:chgData name="Henry Jammes" userId="5f22554b-fd15-4676-8c82-dc6122af2a80" providerId="ADAL" clId="{A3A6ABF9-8563-404A-BEC3-1E0B3CC340AC}" dt="2023-09-08T01:29:36.197" v="40000" actId="20577"/>
          <ac:spMkLst>
            <pc:docMk/>
            <pc:sldMk cId="810424239" sldId="2147478598"/>
            <ac:spMk id="8" creationId="{DCFA4BF5-17A5-DE1F-DCBC-86A1FBD75912}"/>
          </ac:spMkLst>
        </pc:spChg>
        <pc:spChg chg="add del mod">
          <ac:chgData name="Henry Jammes" userId="5f22554b-fd15-4676-8c82-dc6122af2a80" providerId="ADAL" clId="{A3A6ABF9-8563-404A-BEC3-1E0B3CC340AC}" dt="2023-08-15T18:25:19.430" v="9310"/>
          <ac:spMkLst>
            <pc:docMk/>
            <pc:sldMk cId="810424239" sldId="2147478598"/>
            <ac:spMk id="9" creationId="{74E91567-19AF-C12C-4988-77A1E260D795}"/>
          </ac:spMkLst>
        </pc:spChg>
        <pc:spChg chg="mod">
          <ac:chgData name="Henry Jammes" userId="5f22554b-fd15-4676-8c82-dc6122af2a80" providerId="ADAL" clId="{A3A6ABF9-8563-404A-BEC3-1E0B3CC340AC}" dt="2023-09-08T01:25:13.823" v="39701" actId="207"/>
          <ac:spMkLst>
            <pc:docMk/>
            <pc:sldMk cId="810424239" sldId="2147478598"/>
            <ac:spMk id="9" creationId="{7D902650-7984-7B0F-B02D-99711F05B5A3}"/>
          </ac:spMkLst>
        </pc:spChg>
        <pc:spChg chg="add del mod">
          <ac:chgData name="Henry Jammes" userId="5f22554b-fd15-4676-8c82-dc6122af2a80" providerId="ADAL" clId="{A3A6ABF9-8563-404A-BEC3-1E0B3CC340AC}" dt="2023-08-15T18:25:19.430" v="9310"/>
          <ac:spMkLst>
            <pc:docMk/>
            <pc:sldMk cId="810424239" sldId="2147478598"/>
            <ac:spMk id="10" creationId="{221D24F9-D763-88A1-2180-F0455D1E36D1}"/>
          </ac:spMkLst>
        </pc:spChg>
        <pc:spChg chg="mod">
          <ac:chgData name="Henry Jammes" userId="5f22554b-fd15-4676-8c82-dc6122af2a80" providerId="ADAL" clId="{A3A6ABF9-8563-404A-BEC3-1E0B3CC340AC}" dt="2023-09-08T01:25:13.823" v="39701" actId="207"/>
          <ac:spMkLst>
            <pc:docMk/>
            <pc:sldMk cId="810424239" sldId="2147478598"/>
            <ac:spMk id="10" creationId="{4627074B-3070-53B5-7116-DAFD24F54B24}"/>
          </ac:spMkLst>
        </pc:spChg>
        <pc:spChg chg="add del mod">
          <ac:chgData name="Henry Jammes" userId="5f22554b-fd15-4676-8c82-dc6122af2a80" providerId="ADAL" clId="{A3A6ABF9-8563-404A-BEC3-1E0B3CC340AC}" dt="2023-08-15T18:25:19.430" v="9310"/>
          <ac:spMkLst>
            <pc:docMk/>
            <pc:sldMk cId="810424239" sldId="2147478598"/>
            <ac:spMk id="11" creationId="{06F20748-8800-7DED-FBF8-6D859C630EAF}"/>
          </ac:spMkLst>
        </pc:spChg>
        <pc:spChg chg="add del mod">
          <ac:chgData name="Henry Jammes" userId="5f22554b-fd15-4676-8c82-dc6122af2a80" providerId="ADAL" clId="{A3A6ABF9-8563-404A-BEC3-1E0B3CC340AC}" dt="2023-08-15T18:25:19.430" v="9310"/>
          <ac:spMkLst>
            <pc:docMk/>
            <pc:sldMk cId="810424239" sldId="2147478598"/>
            <ac:spMk id="12" creationId="{50E63C05-AB36-5F69-46F3-32EC0BE7C18A}"/>
          </ac:spMkLst>
        </pc:spChg>
        <pc:spChg chg="mod">
          <ac:chgData name="Henry Jammes" userId="5f22554b-fd15-4676-8c82-dc6122af2a80" providerId="ADAL" clId="{A3A6ABF9-8563-404A-BEC3-1E0B3CC340AC}" dt="2023-09-08T01:25:13.823" v="39701" actId="207"/>
          <ac:spMkLst>
            <pc:docMk/>
            <pc:sldMk cId="810424239" sldId="2147478598"/>
            <ac:spMk id="12" creationId="{58FEEC11-5CA2-EFC2-14F9-96AB82CD83B9}"/>
          </ac:spMkLst>
        </pc:spChg>
        <pc:spChg chg="mod">
          <ac:chgData name="Henry Jammes" userId="5f22554b-fd15-4676-8c82-dc6122af2a80" providerId="ADAL" clId="{A3A6ABF9-8563-404A-BEC3-1E0B3CC340AC}" dt="2023-09-08T01:25:13.823" v="39701" actId="207"/>
          <ac:spMkLst>
            <pc:docMk/>
            <pc:sldMk cId="810424239" sldId="2147478598"/>
            <ac:spMk id="13" creationId="{721522DA-41A2-D4F1-DE05-24580139E0E0}"/>
          </ac:spMkLst>
        </pc:spChg>
        <pc:spChg chg="mod">
          <ac:chgData name="Henry Jammes" userId="5f22554b-fd15-4676-8c82-dc6122af2a80" providerId="ADAL" clId="{A3A6ABF9-8563-404A-BEC3-1E0B3CC340AC}" dt="2023-09-08T01:25:13.823" v="39701" actId="207"/>
          <ac:spMkLst>
            <pc:docMk/>
            <pc:sldMk cId="810424239" sldId="2147478598"/>
            <ac:spMk id="15" creationId="{1824E842-1BD2-0111-EB9B-104A040B99EB}"/>
          </ac:spMkLst>
        </pc:spChg>
        <pc:spChg chg="mod">
          <ac:chgData name="Henry Jammes" userId="5f22554b-fd15-4676-8c82-dc6122af2a80" providerId="ADAL" clId="{A3A6ABF9-8563-404A-BEC3-1E0B3CC340AC}" dt="2023-09-08T01:25:13.823" v="39701" actId="207"/>
          <ac:spMkLst>
            <pc:docMk/>
            <pc:sldMk cId="810424239" sldId="2147478598"/>
            <ac:spMk id="16" creationId="{241FD943-C7A2-BDED-2EA7-AADF8E9A15AB}"/>
          </ac:spMkLst>
        </pc:spChg>
        <pc:spChg chg="add del mod">
          <ac:chgData name="Henry Jammes" userId="5f22554b-fd15-4676-8c82-dc6122af2a80" providerId="ADAL" clId="{A3A6ABF9-8563-404A-BEC3-1E0B3CC340AC}" dt="2023-08-15T18:25:19.430" v="9310"/>
          <ac:spMkLst>
            <pc:docMk/>
            <pc:sldMk cId="810424239" sldId="2147478598"/>
            <ac:spMk id="16" creationId="{7C0D2F49-1FDD-7661-B3CD-AC130B6E51D6}"/>
          </ac:spMkLst>
        </pc:spChg>
        <pc:spChg chg="add del mod">
          <ac:chgData name="Henry Jammes" userId="5f22554b-fd15-4676-8c82-dc6122af2a80" providerId="ADAL" clId="{A3A6ABF9-8563-404A-BEC3-1E0B3CC340AC}" dt="2023-08-15T18:25:19.430" v="9310"/>
          <ac:spMkLst>
            <pc:docMk/>
            <pc:sldMk cId="810424239" sldId="2147478598"/>
            <ac:spMk id="18" creationId="{0F28B3B6-3EC7-7419-7C49-A832E4593E24}"/>
          </ac:spMkLst>
        </pc:spChg>
        <pc:spChg chg="mod">
          <ac:chgData name="Henry Jammes" userId="5f22554b-fd15-4676-8c82-dc6122af2a80" providerId="ADAL" clId="{A3A6ABF9-8563-404A-BEC3-1E0B3CC340AC}" dt="2023-09-08T01:25:13.823" v="39701" actId="207"/>
          <ac:spMkLst>
            <pc:docMk/>
            <pc:sldMk cId="810424239" sldId="2147478598"/>
            <ac:spMk id="18" creationId="{43642B94-23FC-544E-7E09-0C5334C20A49}"/>
          </ac:spMkLst>
        </pc:spChg>
        <pc:spChg chg="mod">
          <ac:chgData name="Henry Jammes" userId="5f22554b-fd15-4676-8c82-dc6122af2a80" providerId="ADAL" clId="{A3A6ABF9-8563-404A-BEC3-1E0B3CC340AC}" dt="2023-09-08T01:25:13.823" v="39701" actId="207"/>
          <ac:spMkLst>
            <pc:docMk/>
            <pc:sldMk cId="810424239" sldId="2147478598"/>
            <ac:spMk id="19" creationId="{2C4A78EE-9133-9206-C989-5682ECB8E7B3}"/>
          </ac:spMkLst>
        </pc:spChg>
        <pc:spChg chg="add del mod">
          <ac:chgData name="Henry Jammes" userId="5f22554b-fd15-4676-8c82-dc6122af2a80" providerId="ADAL" clId="{A3A6ABF9-8563-404A-BEC3-1E0B3CC340AC}" dt="2023-08-15T18:25:19.430" v="9310"/>
          <ac:spMkLst>
            <pc:docMk/>
            <pc:sldMk cId="810424239" sldId="2147478598"/>
            <ac:spMk id="19" creationId="{4F1D71DB-244E-E6CC-6E31-9654332BA4E3}"/>
          </ac:spMkLst>
        </pc:spChg>
        <pc:spChg chg="mod">
          <ac:chgData name="Henry Jammes" userId="5f22554b-fd15-4676-8c82-dc6122af2a80" providerId="ADAL" clId="{A3A6ABF9-8563-404A-BEC3-1E0B3CC340AC}" dt="2023-09-08T01:25:13.823" v="39701" actId="207"/>
          <ac:spMkLst>
            <pc:docMk/>
            <pc:sldMk cId="810424239" sldId="2147478598"/>
            <ac:spMk id="21" creationId="{B2965A89-A7F1-F611-59DA-301E4D5EE530}"/>
          </ac:spMkLst>
        </pc:spChg>
        <pc:spChg chg="mod">
          <ac:chgData name="Henry Jammes" userId="5f22554b-fd15-4676-8c82-dc6122af2a80" providerId="ADAL" clId="{A3A6ABF9-8563-404A-BEC3-1E0B3CC340AC}" dt="2023-09-08T01:25:13.823" v="39701" actId="207"/>
          <ac:spMkLst>
            <pc:docMk/>
            <pc:sldMk cId="810424239" sldId="2147478598"/>
            <ac:spMk id="22" creationId="{C49B8DFB-00FD-D830-240C-3BB2E0CADB81}"/>
          </ac:spMkLst>
        </pc:spChg>
        <pc:spChg chg="mod">
          <ac:chgData name="Henry Jammes" userId="5f22554b-fd15-4676-8c82-dc6122af2a80" providerId="ADAL" clId="{A3A6ABF9-8563-404A-BEC3-1E0B3CC340AC}" dt="2023-09-08T01:25:13.823" v="39701" actId="207"/>
          <ac:spMkLst>
            <pc:docMk/>
            <pc:sldMk cId="810424239" sldId="2147478598"/>
            <ac:spMk id="24" creationId="{2BF44337-87CC-BD45-2C33-48473D6BD41F}"/>
          </ac:spMkLst>
        </pc:spChg>
        <pc:spChg chg="add del mod">
          <ac:chgData name="Henry Jammes" userId="5f22554b-fd15-4676-8c82-dc6122af2a80" providerId="ADAL" clId="{A3A6ABF9-8563-404A-BEC3-1E0B3CC340AC}" dt="2023-08-15T18:25:19.430" v="9310"/>
          <ac:spMkLst>
            <pc:docMk/>
            <pc:sldMk cId="810424239" sldId="2147478598"/>
            <ac:spMk id="25" creationId="{5916D4F5-5381-13B3-6815-0CECCA6ACF14}"/>
          </ac:spMkLst>
        </pc:spChg>
        <pc:spChg chg="mod">
          <ac:chgData name="Henry Jammes" userId="5f22554b-fd15-4676-8c82-dc6122af2a80" providerId="ADAL" clId="{A3A6ABF9-8563-404A-BEC3-1E0B3CC340AC}" dt="2023-09-08T01:25:13.823" v="39701" actId="207"/>
          <ac:spMkLst>
            <pc:docMk/>
            <pc:sldMk cId="810424239" sldId="2147478598"/>
            <ac:spMk id="25" creationId="{96C965D0-4BAF-345B-B856-1BBBB18304FA}"/>
          </ac:spMkLst>
        </pc:spChg>
        <pc:spChg chg="add del mod">
          <ac:chgData name="Henry Jammes" userId="5f22554b-fd15-4676-8c82-dc6122af2a80" providerId="ADAL" clId="{A3A6ABF9-8563-404A-BEC3-1E0B3CC340AC}" dt="2023-09-08T01:25:16.060" v="39703"/>
          <ac:spMkLst>
            <pc:docMk/>
            <pc:sldMk cId="810424239" sldId="2147478598"/>
            <ac:spMk id="26" creationId="{6002D405-C212-D5FB-3F20-BD4C89511E81}"/>
          </ac:spMkLst>
        </pc:spChg>
        <pc:spChg chg="add del mod">
          <ac:chgData name="Henry Jammes" userId="5f22554b-fd15-4676-8c82-dc6122af2a80" providerId="ADAL" clId="{A3A6ABF9-8563-404A-BEC3-1E0B3CC340AC}" dt="2023-08-15T18:25:19.430" v="9310"/>
          <ac:spMkLst>
            <pc:docMk/>
            <pc:sldMk cId="810424239" sldId="2147478598"/>
            <ac:spMk id="27" creationId="{5BE8D27B-8097-513F-3DF7-BAA59EBA856C}"/>
          </ac:spMkLst>
        </pc:spChg>
        <pc:spChg chg="add del mod">
          <ac:chgData name="Henry Jammes" userId="5f22554b-fd15-4676-8c82-dc6122af2a80" providerId="ADAL" clId="{A3A6ABF9-8563-404A-BEC3-1E0B3CC340AC}" dt="2023-09-08T01:25:16.060" v="39703"/>
          <ac:spMkLst>
            <pc:docMk/>
            <pc:sldMk cId="810424239" sldId="2147478598"/>
            <ac:spMk id="27" creationId="{AD38D5F4-0764-87C1-1A60-7E4F33369D3F}"/>
          </ac:spMkLst>
        </pc:spChg>
        <pc:spChg chg="add del mod">
          <ac:chgData name="Henry Jammes" userId="5f22554b-fd15-4676-8c82-dc6122af2a80" providerId="ADAL" clId="{A3A6ABF9-8563-404A-BEC3-1E0B3CC340AC}" dt="2023-09-08T01:25:16.060" v="39703"/>
          <ac:spMkLst>
            <pc:docMk/>
            <pc:sldMk cId="810424239" sldId="2147478598"/>
            <ac:spMk id="28" creationId="{E0BF7E64-9A29-4D18-72D9-9740E236E34E}"/>
          </ac:spMkLst>
        </pc:spChg>
        <pc:spChg chg="add del mod">
          <ac:chgData name="Henry Jammes" userId="5f22554b-fd15-4676-8c82-dc6122af2a80" providerId="ADAL" clId="{A3A6ABF9-8563-404A-BEC3-1E0B3CC340AC}" dt="2023-09-08T01:25:16.060" v="39703"/>
          <ac:spMkLst>
            <pc:docMk/>
            <pc:sldMk cId="810424239" sldId="2147478598"/>
            <ac:spMk id="29" creationId="{2F0907EF-E6B7-16E4-C01B-67B4106A8E13}"/>
          </ac:spMkLst>
        </pc:spChg>
        <pc:spChg chg="add del mod">
          <ac:chgData name="Henry Jammes" userId="5f22554b-fd15-4676-8c82-dc6122af2a80" providerId="ADAL" clId="{A3A6ABF9-8563-404A-BEC3-1E0B3CC340AC}" dt="2023-08-15T18:25:19.430" v="9310"/>
          <ac:spMkLst>
            <pc:docMk/>
            <pc:sldMk cId="810424239" sldId="2147478598"/>
            <ac:spMk id="29" creationId="{573A1D1D-CF12-3CCE-9F8F-A6B3A5E03F97}"/>
          </ac:spMkLst>
        </pc:spChg>
        <pc:spChg chg="add del mod">
          <ac:chgData name="Henry Jammes" userId="5f22554b-fd15-4676-8c82-dc6122af2a80" providerId="ADAL" clId="{A3A6ABF9-8563-404A-BEC3-1E0B3CC340AC}" dt="2023-08-15T18:25:19.430" v="9310"/>
          <ac:spMkLst>
            <pc:docMk/>
            <pc:sldMk cId="810424239" sldId="2147478598"/>
            <ac:spMk id="30" creationId="{4CBEBF50-2106-66B3-3BB1-32D4514F4351}"/>
          </ac:spMkLst>
        </pc:spChg>
        <pc:spChg chg="add del mod">
          <ac:chgData name="Henry Jammes" userId="5f22554b-fd15-4676-8c82-dc6122af2a80" providerId="ADAL" clId="{A3A6ABF9-8563-404A-BEC3-1E0B3CC340AC}" dt="2023-09-08T01:25:16.060" v="39703"/>
          <ac:spMkLst>
            <pc:docMk/>
            <pc:sldMk cId="810424239" sldId="2147478598"/>
            <ac:spMk id="30" creationId="{700B7548-5DAD-AC53-D475-6E0729588046}"/>
          </ac:spMkLst>
        </pc:spChg>
        <pc:spChg chg="add del mod">
          <ac:chgData name="Henry Jammes" userId="5f22554b-fd15-4676-8c82-dc6122af2a80" providerId="ADAL" clId="{A3A6ABF9-8563-404A-BEC3-1E0B3CC340AC}" dt="2023-08-15T18:25:19.430" v="9310"/>
          <ac:spMkLst>
            <pc:docMk/>
            <pc:sldMk cId="810424239" sldId="2147478598"/>
            <ac:spMk id="31" creationId="{0383B2C7-278B-DE9A-7EFF-64E3CF6250AC}"/>
          </ac:spMkLst>
        </pc:spChg>
        <pc:spChg chg="add del mod">
          <ac:chgData name="Henry Jammes" userId="5f22554b-fd15-4676-8c82-dc6122af2a80" providerId="ADAL" clId="{A3A6ABF9-8563-404A-BEC3-1E0B3CC340AC}" dt="2023-09-08T01:25:16.060" v="39703"/>
          <ac:spMkLst>
            <pc:docMk/>
            <pc:sldMk cId="810424239" sldId="2147478598"/>
            <ac:spMk id="31" creationId="{9475F8AA-5A25-3F9F-1DD8-F4334698325C}"/>
          </ac:spMkLst>
        </pc:spChg>
        <pc:spChg chg="add del mod">
          <ac:chgData name="Henry Jammes" userId="5f22554b-fd15-4676-8c82-dc6122af2a80" providerId="ADAL" clId="{A3A6ABF9-8563-404A-BEC3-1E0B3CC340AC}" dt="2023-09-08T01:25:16.060" v="39703"/>
          <ac:spMkLst>
            <pc:docMk/>
            <pc:sldMk cId="810424239" sldId="2147478598"/>
            <ac:spMk id="32" creationId="{84351A45-515C-1279-C529-0AA5FD4C3DDC}"/>
          </ac:spMkLst>
        </pc:spChg>
        <pc:spChg chg="add del mod">
          <ac:chgData name="Henry Jammes" userId="5f22554b-fd15-4676-8c82-dc6122af2a80" providerId="ADAL" clId="{A3A6ABF9-8563-404A-BEC3-1E0B3CC340AC}" dt="2023-08-15T18:25:19.430" v="9310"/>
          <ac:spMkLst>
            <pc:docMk/>
            <pc:sldMk cId="810424239" sldId="2147478598"/>
            <ac:spMk id="33" creationId="{59ED30A4-F557-8DF5-CCFA-742B6983F971}"/>
          </ac:spMkLst>
        </pc:spChg>
        <pc:spChg chg="add del mod">
          <ac:chgData name="Henry Jammes" userId="5f22554b-fd15-4676-8c82-dc6122af2a80" providerId="ADAL" clId="{A3A6ABF9-8563-404A-BEC3-1E0B3CC340AC}" dt="2023-09-08T01:25:16.060" v="39703"/>
          <ac:spMkLst>
            <pc:docMk/>
            <pc:sldMk cId="810424239" sldId="2147478598"/>
            <ac:spMk id="33" creationId="{CEA75E2D-E164-4CC2-47FB-9F520C8A7EB5}"/>
          </ac:spMkLst>
        </pc:spChg>
        <pc:spChg chg="add del mod">
          <ac:chgData name="Henry Jammes" userId="5f22554b-fd15-4676-8c82-dc6122af2a80" providerId="ADAL" clId="{A3A6ABF9-8563-404A-BEC3-1E0B3CC340AC}" dt="2023-09-08T01:25:16.060" v="39703"/>
          <ac:spMkLst>
            <pc:docMk/>
            <pc:sldMk cId="810424239" sldId="2147478598"/>
            <ac:spMk id="34" creationId="{13652EF1-B7DA-33AA-3ABA-08B8E24C7C22}"/>
          </ac:spMkLst>
        </pc:spChg>
        <pc:spChg chg="add del mod">
          <ac:chgData name="Henry Jammes" userId="5f22554b-fd15-4676-8c82-dc6122af2a80" providerId="ADAL" clId="{A3A6ABF9-8563-404A-BEC3-1E0B3CC340AC}" dt="2023-08-15T18:25:19.430" v="9310"/>
          <ac:spMkLst>
            <pc:docMk/>
            <pc:sldMk cId="810424239" sldId="2147478598"/>
            <ac:spMk id="34" creationId="{ADEE795E-8375-8F21-590C-93C3165B5318}"/>
          </ac:spMkLst>
        </pc:spChg>
        <pc:spChg chg="add del mod">
          <ac:chgData name="Henry Jammes" userId="5f22554b-fd15-4676-8c82-dc6122af2a80" providerId="ADAL" clId="{A3A6ABF9-8563-404A-BEC3-1E0B3CC340AC}" dt="2023-09-08T01:25:16.060" v="39703"/>
          <ac:spMkLst>
            <pc:docMk/>
            <pc:sldMk cId="810424239" sldId="2147478598"/>
            <ac:spMk id="35" creationId="{351EF3E6-F09B-D592-49FC-B4D5F3EC9242}"/>
          </ac:spMkLst>
        </pc:spChg>
        <pc:spChg chg="add del mod">
          <ac:chgData name="Henry Jammes" userId="5f22554b-fd15-4676-8c82-dc6122af2a80" providerId="ADAL" clId="{A3A6ABF9-8563-404A-BEC3-1E0B3CC340AC}" dt="2023-08-15T18:25:19.430" v="9310"/>
          <ac:spMkLst>
            <pc:docMk/>
            <pc:sldMk cId="810424239" sldId="2147478598"/>
            <ac:spMk id="35" creationId="{87547077-9C98-8052-DA5A-601784C4FA90}"/>
          </ac:spMkLst>
        </pc:spChg>
        <pc:spChg chg="add del mod">
          <ac:chgData name="Henry Jammes" userId="5f22554b-fd15-4676-8c82-dc6122af2a80" providerId="ADAL" clId="{A3A6ABF9-8563-404A-BEC3-1E0B3CC340AC}" dt="2023-08-15T18:25:19.430" v="9310"/>
          <ac:spMkLst>
            <pc:docMk/>
            <pc:sldMk cId="810424239" sldId="2147478598"/>
            <ac:spMk id="36" creationId="{4047077D-B38C-5B47-810A-48AA4CCD88DC}"/>
          </ac:spMkLst>
        </pc:spChg>
        <pc:spChg chg="add del mod">
          <ac:chgData name="Henry Jammes" userId="5f22554b-fd15-4676-8c82-dc6122af2a80" providerId="ADAL" clId="{A3A6ABF9-8563-404A-BEC3-1E0B3CC340AC}" dt="2023-09-08T01:25:16.060" v="39703"/>
          <ac:spMkLst>
            <pc:docMk/>
            <pc:sldMk cId="810424239" sldId="2147478598"/>
            <ac:spMk id="36" creationId="{C23BBCD5-BBE7-CCDB-E65C-02B12FE049A5}"/>
          </ac:spMkLst>
        </pc:spChg>
        <pc:spChg chg="add del mod">
          <ac:chgData name="Henry Jammes" userId="5f22554b-fd15-4676-8c82-dc6122af2a80" providerId="ADAL" clId="{A3A6ABF9-8563-404A-BEC3-1E0B3CC340AC}" dt="2023-08-15T18:25:19.430" v="9310"/>
          <ac:spMkLst>
            <pc:docMk/>
            <pc:sldMk cId="810424239" sldId="2147478598"/>
            <ac:spMk id="37" creationId="{43EA54B8-93B7-39B9-8DA7-5AD54B19824F}"/>
          </ac:spMkLst>
        </pc:spChg>
        <pc:spChg chg="add del mod">
          <ac:chgData name="Henry Jammes" userId="5f22554b-fd15-4676-8c82-dc6122af2a80" providerId="ADAL" clId="{A3A6ABF9-8563-404A-BEC3-1E0B3CC340AC}" dt="2023-09-08T01:25:16.060" v="39703"/>
          <ac:spMkLst>
            <pc:docMk/>
            <pc:sldMk cId="810424239" sldId="2147478598"/>
            <ac:spMk id="37" creationId="{DE888923-B42A-AFB0-ACCA-6245E3B4E239}"/>
          </ac:spMkLst>
        </pc:spChg>
        <pc:spChg chg="add del mod">
          <ac:chgData name="Henry Jammes" userId="5f22554b-fd15-4676-8c82-dc6122af2a80" providerId="ADAL" clId="{A3A6ABF9-8563-404A-BEC3-1E0B3CC340AC}" dt="2023-09-08T01:25:16.060" v="39703"/>
          <ac:spMkLst>
            <pc:docMk/>
            <pc:sldMk cId="810424239" sldId="2147478598"/>
            <ac:spMk id="38" creationId="{9DDC03DD-E6CA-0FCF-12BA-034FD5B8B347}"/>
          </ac:spMkLst>
        </pc:spChg>
        <pc:spChg chg="add del mod">
          <ac:chgData name="Henry Jammes" userId="5f22554b-fd15-4676-8c82-dc6122af2a80" providerId="ADAL" clId="{A3A6ABF9-8563-404A-BEC3-1E0B3CC340AC}" dt="2023-08-15T18:25:19.430" v="9310"/>
          <ac:spMkLst>
            <pc:docMk/>
            <pc:sldMk cId="810424239" sldId="2147478598"/>
            <ac:spMk id="38" creationId="{DD3BA7C5-8695-A6F1-12C3-DFB169553598}"/>
          </ac:spMkLst>
        </pc:spChg>
        <pc:spChg chg="add del mod">
          <ac:chgData name="Henry Jammes" userId="5f22554b-fd15-4676-8c82-dc6122af2a80" providerId="ADAL" clId="{A3A6ABF9-8563-404A-BEC3-1E0B3CC340AC}" dt="2023-09-08T01:25:16.060" v="39703"/>
          <ac:spMkLst>
            <pc:docMk/>
            <pc:sldMk cId="810424239" sldId="2147478598"/>
            <ac:spMk id="39" creationId="{BE876F89-8B22-906D-97F3-AED03FDEADA0}"/>
          </ac:spMkLst>
        </pc:spChg>
        <pc:spChg chg="add del mod">
          <ac:chgData name="Henry Jammes" userId="5f22554b-fd15-4676-8c82-dc6122af2a80" providerId="ADAL" clId="{A3A6ABF9-8563-404A-BEC3-1E0B3CC340AC}" dt="2023-08-15T18:25:19.430" v="9310"/>
          <ac:spMkLst>
            <pc:docMk/>
            <pc:sldMk cId="810424239" sldId="2147478598"/>
            <ac:spMk id="39" creationId="{C63E87BE-C9BE-7CC0-87F0-DFD520BFB6CE}"/>
          </ac:spMkLst>
        </pc:spChg>
        <pc:spChg chg="add del mod">
          <ac:chgData name="Henry Jammes" userId="5f22554b-fd15-4676-8c82-dc6122af2a80" providerId="ADAL" clId="{A3A6ABF9-8563-404A-BEC3-1E0B3CC340AC}" dt="2023-09-08T01:25:16.060" v="39703"/>
          <ac:spMkLst>
            <pc:docMk/>
            <pc:sldMk cId="810424239" sldId="2147478598"/>
            <ac:spMk id="40" creationId="{5CE023DB-FEED-4864-3C24-12DB8C094B8C}"/>
          </ac:spMkLst>
        </pc:spChg>
        <pc:spChg chg="add mod">
          <ac:chgData name="Henry Jammes" userId="5f22554b-fd15-4676-8c82-dc6122af2a80" providerId="ADAL" clId="{A3A6ABF9-8563-404A-BEC3-1E0B3CC340AC}" dt="2023-08-15T18:58:29.421" v="10340" actId="1036"/>
          <ac:spMkLst>
            <pc:docMk/>
            <pc:sldMk cId="810424239" sldId="2147478598"/>
            <ac:spMk id="41" creationId="{1E95E1FF-4F5E-89E3-E9F9-27963640E470}"/>
          </ac:spMkLst>
        </pc:spChg>
        <pc:spChg chg="add mod">
          <ac:chgData name="Henry Jammes" userId="5f22554b-fd15-4676-8c82-dc6122af2a80" providerId="ADAL" clId="{A3A6ABF9-8563-404A-BEC3-1E0B3CC340AC}" dt="2023-08-15T18:58:29.421" v="10340" actId="1036"/>
          <ac:spMkLst>
            <pc:docMk/>
            <pc:sldMk cId="810424239" sldId="2147478598"/>
            <ac:spMk id="42" creationId="{3AD2A2F6-2EA7-6DAC-22D8-95DF408B354C}"/>
          </ac:spMkLst>
        </pc:spChg>
        <pc:spChg chg="add mod">
          <ac:chgData name="Henry Jammes" userId="5f22554b-fd15-4676-8c82-dc6122af2a80" providerId="ADAL" clId="{A3A6ABF9-8563-404A-BEC3-1E0B3CC340AC}" dt="2023-08-15T18:58:29.421" v="10340" actId="1036"/>
          <ac:spMkLst>
            <pc:docMk/>
            <pc:sldMk cId="810424239" sldId="2147478598"/>
            <ac:spMk id="43" creationId="{078E9FAA-E17C-F28E-6BC6-CB94C64E09BB}"/>
          </ac:spMkLst>
        </pc:spChg>
        <pc:spChg chg="add mod">
          <ac:chgData name="Henry Jammes" userId="5f22554b-fd15-4676-8c82-dc6122af2a80" providerId="ADAL" clId="{A3A6ABF9-8563-404A-BEC3-1E0B3CC340AC}" dt="2023-08-15T18:58:29.421" v="10340" actId="1036"/>
          <ac:spMkLst>
            <pc:docMk/>
            <pc:sldMk cId="810424239" sldId="2147478598"/>
            <ac:spMk id="44" creationId="{3075CA2E-7130-000B-33BA-1C7B1108E2AA}"/>
          </ac:spMkLst>
        </pc:spChg>
        <pc:spChg chg="add mod">
          <ac:chgData name="Henry Jammes" userId="5f22554b-fd15-4676-8c82-dc6122af2a80" providerId="ADAL" clId="{A3A6ABF9-8563-404A-BEC3-1E0B3CC340AC}" dt="2023-08-15T18:58:29.421" v="10340" actId="1036"/>
          <ac:spMkLst>
            <pc:docMk/>
            <pc:sldMk cId="810424239" sldId="2147478598"/>
            <ac:spMk id="45" creationId="{3756D779-FE49-08BB-6E7E-A024D9748FA4}"/>
          </ac:spMkLst>
        </pc:spChg>
        <pc:spChg chg="add mod">
          <ac:chgData name="Henry Jammes" userId="5f22554b-fd15-4676-8c82-dc6122af2a80" providerId="ADAL" clId="{A3A6ABF9-8563-404A-BEC3-1E0B3CC340AC}" dt="2023-08-15T18:58:29.421" v="10340" actId="1036"/>
          <ac:spMkLst>
            <pc:docMk/>
            <pc:sldMk cId="810424239" sldId="2147478598"/>
            <ac:spMk id="49" creationId="{56A285E4-E9A5-E44B-0AF4-17A1313BD7E9}"/>
          </ac:spMkLst>
        </pc:spChg>
        <pc:spChg chg="add mod">
          <ac:chgData name="Henry Jammes" userId="5f22554b-fd15-4676-8c82-dc6122af2a80" providerId="ADAL" clId="{A3A6ABF9-8563-404A-BEC3-1E0B3CC340AC}" dt="2023-08-15T18:58:29.421" v="10340" actId="1036"/>
          <ac:spMkLst>
            <pc:docMk/>
            <pc:sldMk cId="810424239" sldId="2147478598"/>
            <ac:spMk id="51" creationId="{0F1B2CF4-2606-D362-9946-1FD7101218F8}"/>
          </ac:spMkLst>
        </pc:spChg>
        <pc:spChg chg="add mod">
          <ac:chgData name="Henry Jammes" userId="5f22554b-fd15-4676-8c82-dc6122af2a80" providerId="ADAL" clId="{A3A6ABF9-8563-404A-BEC3-1E0B3CC340AC}" dt="2023-08-15T18:58:29.421" v="10340" actId="1036"/>
          <ac:spMkLst>
            <pc:docMk/>
            <pc:sldMk cId="810424239" sldId="2147478598"/>
            <ac:spMk id="52" creationId="{B9C6A49C-522A-E9FE-8783-6B40D8F5B01C}"/>
          </ac:spMkLst>
        </pc:spChg>
        <pc:spChg chg="add mod">
          <ac:chgData name="Henry Jammes" userId="5f22554b-fd15-4676-8c82-dc6122af2a80" providerId="ADAL" clId="{A3A6ABF9-8563-404A-BEC3-1E0B3CC340AC}" dt="2023-08-15T18:58:29.421" v="10340" actId="1036"/>
          <ac:spMkLst>
            <pc:docMk/>
            <pc:sldMk cId="810424239" sldId="2147478598"/>
            <ac:spMk id="58" creationId="{812498CD-5E60-3268-5843-9174E63C1903}"/>
          </ac:spMkLst>
        </pc:spChg>
        <pc:spChg chg="add mod">
          <ac:chgData name="Henry Jammes" userId="5f22554b-fd15-4676-8c82-dc6122af2a80" providerId="ADAL" clId="{A3A6ABF9-8563-404A-BEC3-1E0B3CC340AC}" dt="2023-08-15T18:58:29.421" v="10340" actId="1036"/>
          <ac:spMkLst>
            <pc:docMk/>
            <pc:sldMk cId="810424239" sldId="2147478598"/>
            <ac:spMk id="60" creationId="{AA08B1B0-E853-E612-F278-E229888ED835}"/>
          </ac:spMkLst>
        </pc:spChg>
        <pc:spChg chg="add mod">
          <ac:chgData name="Henry Jammes" userId="5f22554b-fd15-4676-8c82-dc6122af2a80" providerId="ADAL" clId="{A3A6ABF9-8563-404A-BEC3-1E0B3CC340AC}" dt="2023-08-15T18:58:29.421" v="10340" actId="1036"/>
          <ac:spMkLst>
            <pc:docMk/>
            <pc:sldMk cId="810424239" sldId="2147478598"/>
            <ac:spMk id="62" creationId="{517C70D3-0155-B640-F376-9F30C76FBF9D}"/>
          </ac:spMkLst>
        </pc:spChg>
        <pc:spChg chg="add mod">
          <ac:chgData name="Henry Jammes" userId="5f22554b-fd15-4676-8c82-dc6122af2a80" providerId="ADAL" clId="{A3A6ABF9-8563-404A-BEC3-1E0B3CC340AC}" dt="2023-08-15T18:58:29.421" v="10340" actId="1036"/>
          <ac:spMkLst>
            <pc:docMk/>
            <pc:sldMk cId="810424239" sldId="2147478598"/>
            <ac:spMk id="63" creationId="{B8D63060-4761-DA4C-0C3D-666A54A8A3A4}"/>
          </ac:spMkLst>
        </pc:spChg>
        <pc:spChg chg="add mod">
          <ac:chgData name="Henry Jammes" userId="5f22554b-fd15-4676-8c82-dc6122af2a80" providerId="ADAL" clId="{A3A6ABF9-8563-404A-BEC3-1E0B3CC340AC}" dt="2023-08-15T18:58:29.421" v="10340" actId="1036"/>
          <ac:spMkLst>
            <pc:docMk/>
            <pc:sldMk cId="810424239" sldId="2147478598"/>
            <ac:spMk id="64" creationId="{BBF69F17-6A97-972D-067D-4ED6FA54D704}"/>
          </ac:spMkLst>
        </pc:spChg>
        <pc:spChg chg="add mod">
          <ac:chgData name="Henry Jammes" userId="5f22554b-fd15-4676-8c82-dc6122af2a80" providerId="ADAL" clId="{A3A6ABF9-8563-404A-BEC3-1E0B3CC340AC}" dt="2023-08-15T18:58:29.421" v="10340" actId="1036"/>
          <ac:spMkLst>
            <pc:docMk/>
            <pc:sldMk cId="810424239" sldId="2147478598"/>
            <ac:spMk id="66" creationId="{5296851D-FC76-EB30-C6B2-2D37C7D9F9F3}"/>
          </ac:spMkLst>
        </pc:spChg>
        <pc:spChg chg="add mod">
          <ac:chgData name="Henry Jammes" userId="5f22554b-fd15-4676-8c82-dc6122af2a80" providerId="ADAL" clId="{A3A6ABF9-8563-404A-BEC3-1E0B3CC340AC}" dt="2023-08-15T18:58:29.421" v="10340" actId="1036"/>
          <ac:spMkLst>
            <pc:docMk/>
            <pc:sldMk cId="810424239" sldId="2147478598"/>
            <ac:spMk id="67" creationId="{F72A708A-103C-663B-1E46-4D4F1C88C6AD}"/>
          </ac:spMkLst>
        </pc:spChg>
        <pc:spChg chg="add mod">
          <ac:chgData name="Henry Jammes" userId="5f22554b-fd15-4676-8c82-dc6122af2a80" providerId="ADAL" clId="{A3A6ABF9-8563-404A-BEC3-1E0B3CC340AC}" dt="2023-08-15T18:58:29.421" v="10340" actId="1036"/>
          <ac:spMkLst>
            <pc:docMk/>
            <pc:sldMk cId="810424239" sldId="2147478598"/>
            <ac:spMk id="68" creationId="{73ADE254-1A28-7770-D492-9DF8ED90817D}"/>
          </ac:spMkLst>
        </pc:spChg>
        <pc:spChg chg="add mod">
          <ac:chgData name="Henry Jammes" userId="5f22554b-fd15-4676-8c82-dc6122af2a80" providerId="ADAL" clId="{A3A6ABF9-8563-404A-BEC3-1E0B3CC340AC}" dt="2023-08-15T18:58:29.421" v="10340" actId="1036"/>
          <ac:spMkLst>
            <pc:docMk/>
            <pc:sldMk cId="810424239" sldId="2147478598"/>
            <ac:spMk id="69" creationId="{791A8A9E-BA26-85B7-4ED1-4264ADC31E18}"/>
          </ac:spMkLst>
        </pc:spChg>
        <pc:spChg chg="add mod">
          <ac:chgData name="Henry Jammes" userId="5f22554b-fd15-4676-8c82-dc6122af2a80" providerId="ADAL" clId="{A3A6ABF9-8563-404A-BEC3-1E0B3CC340AC}" dt="2023-08-15T18:58:29.421" v="10340" actId="1036"/>
          <ac:spMkLst>
            <pc:docMk/>
            <pc:sldMk cId="810424239" sldId="2147478598"/>
            <ac:spMk id="70" creationId="{FD088728-9222-B8F6-585B-AEF5F63E2426}"/>
          </ac:spMkLst>
        </pc:spChg>
        <pc:spChg chg="add mod">
          <ac:chgData name="Henry Jammes" userId="5f22554b-fd15-4676-8c82-dc6122af2a80" providerId="ADAL" clId="{A3A6ABF9-8563-404A-BEC3-1E0B3CC340AC}" dt="2023-08-15T18:58:29.421" v="10340" actId="1036"/>
          <ac:spMkLst>
            <pc:docMk/>
            <pc:sldMk cId="810424239" sldId="2147478598"/>
            <ac:spMk id="71" creationId="{1C30BDAC-FFD6-8EF7-2B2F-1DEEF75071CB}"/>
          </ac:spMkLst>
        </pc:spChg>
        <pc:spChg chg="add mod">
          <ac:chgData name="Henry Jammes" userId="5f22554b-fd15-4676-8c82-dc6122af2a80" providerId="ADAL" clId="{A3A6ABF9-8563-404A-BEC3-1E0B3CC340AC}" dt="2023-08-15T18:58:29.421" v="10340" actId="1036"/>
          <ac:spMkLst>
            <pc:docMk/>
            <pc:sldMk cId="810424239" sldId="2147478598"/>
            <ac:spMk id="72" creationId="{EF03DB25-2043-5711-B3E1-F69921FBB9E0}"/>
          </ac:spMkLst>
        </pc:spChg>
        <pc:spChg chg="add del mod">
          <ac:chgData name="Henry Jammes" userId="5f22554b-fd15-4676-8c82-dc6122af2a80" providerId="ADAL" clId="{A3A6ABF9-8563-404A-BEC3-1E0B3CC340AC}" dt="2023-09-08T01:25:16.060" v="39703"/>
          <ac:spMkLst>
            <pc:docMk/>
            <pc:sldMk cId="810424239" sldId="2147478598"/>
            <ac:spMk id="73" creationId="{36170406-B189-FE2A-B441-8C336445F2A4}"/>
          </ac:spMkLst>
        </pc:spChg>
        <pc:spChg chg="add del mod">
          <ac:chgData name="Henry Jammes" userId="5f22554b-fd15-4676-8c82-dc6122af2a80" providerId="ADAL" clId="{A3A6ABF9-8563-404A-BEC3-1E0B3CC340AC}" dt="2023-09-08T01:25:16.060" v="39703"/>
          <ac:spMkLst>
            <pc:docMk/>
            <pc:sldMk cId="810424239" sldId="2147478598"/>
            <ac:spMk id="74" creationId="{7A8E0132-7513-1682-106B-41C15CD97354}"/>
          </ac:spMkLst>
        </pc:spChg>
        <pc:spChg chg="add mod">
          <ac:chgData name="Henry Jammes" userId="5f22554b-fd15-4676-8c82-dc6122af2a80" providerId="ADAL" clId="{A3A6ABF9-8563-404A-BEC3-1E0B3CC340AC}" dt="2023-08-15T18:58:29.421" v="10340" actId="1036"/>
          <ac:spMkLst>
            <pc:docMk/>
            <pc:sldMk cId="810424239" sldId="2147478598"/>
            <ac:spMk id="76" creationId="{19246765-23B1-17CD-1DCA-408B8E5E73FF}"/>
          </ac:spMkLst>
        </pc:spChg>
        <pc:spChg chg="add del mod">
          <ac:chgData name="Henry Jammes" userId="5f22554b-fd15-4676-8c82-dc6122af2a80" providerId="ADAL" clId="{A3A6ABF9-8563-404A-BEC3-1E0B3CC340AC}" dt="2023-09-08T01:25:16.060" v="39703"/>
          <ac:spMkLst>
            <pc:docMk/>
            <pc:sldMk cId="810424239" sldId="2147478598"/>
            <ac:spMk id="79" creationId="{A2967BEA-766C-6BB7-A9FD-0FE2D32B361D}"/>
          </ac:spMkLst>
        </pc:spChg>
        <pc:spChg chg="add del mod">
          <ac:chgData name="Henry Jammes" userId="5f22554b-fd15-4676-8c82-dc6122af2a80" providerId="ADAL" clId="{A3A6ABF9-8563-404A-BEC3-1E0B3CC340AC}" dt="2023-09-08T01:25:16.060" v="39703"/>
          <ac:spMkLst>
            <pc:docMk/>
            <pc:sldMk cId="810424239" sldId="2147478598"/>
            <ac:spMk id="80" creationId="{8C2CA29B-0C72-9B2F-DC8D-A88EF132D2D8}"/>
          </ac:spMkLst>
        </pc:spChg>
        <pc:spChg chg="add mod topLvl">
          <ac:chgData name="Henry Jammes" userId="5f22554b-fd15-4676-8c82-dc6122af2a80" providerId="ADAL" clId="{A3A6ABF9-8563-404A-BEC3-1E0B3CC340AC}" dt="2023-08-16T17:15:50.100" v="11315" actId="1036"/>
          <ac:spMkLst>
            <pc:docMk/>
            <pc:sldMk cId="810424239" sldId="2147478598"/>
            <ac:spMk id="81" creationId="{C8182A00-2FE5-E97E-B8FC-69BA44E92F17}"/>
          </ac:spMkLst>
        </pc:spChg>
        <pc:spChg chg="add del mod">
          <ac:chgData name="Henry Jammes" userId="5f22554b-fd15-4676-8c82-dc6122af2a80" providerId="ADAL" clId="{A3A6ABF9-8563-404A-BEC3-1E0B3CC340AC}" dt="2023-09-08T01:25:16.060" v="39703"/>
          <ac:spMkLst>
            <pc:docMk/>
            <pc:sldMk cId="810424239" sldId="2147478598"/>
            <ac:spMk id="82" creationId="{0FDD12C7-3995-2413-35FC-B660E2727B71}"/>
          </ac:spMkLst>
        </pc:spChg>
        <pc:spChg chg="add del mod">
          <ac:chgData name="Henry Jammes" userId="5f22554b-fd15-4676-8c82-dc6122af2a80" providerId="ADAL" clId="{A3A6ABF9-8563-404A-BEC3-1E0B3CC340AC}" dt="2023-09-08T01:25:16.060" v="39703"/>
          <ac:spMkLst>
            <pc:docMk/>
            <pc:sldMk cId="810424239" sldId="2147478598"/>
            <ac:spMk id="84" creationId="{6205A178-DDAE-D1D9-5DE1-1E28EFABF3E4}"/>
          </ac:spMkLst>
        </pc:spChg>
        <pc:spChg chg="add del mod">
          <ac:chgData name="Henry Jammes" userId="5f22554b-fd15-4676-8c82-dc6122af2a80" providerId="ADAL" clId="{A3A6ABF9-8563-404A-BEC3-1E0B3CC340AC}" dt="2023-09-08T01:25:16.060" v="39703"/>
          <ac:spMkLst>
            <pc:docMk/>
            <pc:sldMk cId="810424239" sldId="2147478598"/>
            <ac:spMk id="85" creationId="{ECE9BC72-A536-844C-3F91-0B7602D24969}"/>
          </ac:spMkLst>
        </pc:spChg>
        <pc:spChg chg="add del mod">
          <ac:chgData name="Henry Jammes" userId="5f22554b-fd15-4676-8c82-dc6122af2a80" providerId="ADAL" clId="{A3A6ABF9-8563-404A-BEC3-1E0B3CC340AC}" dt="2023-09-08T01:25:16.060" v="39703"/>
          <ac:spMkLst>
            <pc:docMk/>
            <pc:sldMk cId="810424239" sldId="2147478598"/>
            <ac:spMk id="86" creationId="{9E54A3E3-8D14-5202-5695-B8EDA48B0F9B}"/>
          </ac:spMkLst>
        </pc:spChg>
        <pc:spChg chg="add del mod">
          <ac:chgData name="Henry Jammes" userId="5f22554b-fd15-4676-8c82-dc6122af2a80" providerId="ADAL" clId="{A3A6ABF9-8563-404A-BEC3-1E0B3CC340AC}" dt="2023-09-08T01:25:16.060" v="39703"/>
          <ac:spMkLst>
            <pc:docMk/>
            <pc:sldMk cId="810424239" sldId="2147478598"/>
            <ac:spMk id="87" creationId="{E7DE9F91-B396-6C1F-9F15-5F14B04F4905}"/>
          </ac:spMkLst>
        </pc:spChg>
        <pc:spChg chg="add del mod">
          <ac:chgData name="Henry Jammes" userId="5f22554b-fd15-4676-8c82-dc6122af2a80" providerId="ADAL" clId="{A3A6ABF9-8563-404A-BEC3-1E0B3CC340AC}" dt="2023-09-08T01:25:16.060" v="39703"/>
          <ac:spMkLst>
            <pc:docMk/>
            <pc:sldMk cId="810424239" sldId="2147478598"/>
            <ac:spMk id="88" creationId="{B7C55BDF-892D-ECEC-A7D6-9C8B130F4F5C}"/>
          </ac:spMkLst>
        </pc:spChg>
        <pc:spChg chg="add del mod">
          <ac:chgData name="Henry Jammes" userId="5f22554b-fd15-4676-8c82-dc6122af2a80" providerId="ADAL" clId="{A3A6ABF9-8563-404A-BEC3-1E0B3CC340AC}" dt="2023-09-08T01:25:16.060" v="39703"/>
          <ac:spMkLst>
            <pc:docMk/>
            <pc:sldMk cId="810424239" sldId="2147478598"/>
            <ac:spMk id="89" creationId="{002DDC00-CF62-229D-E7BB-6093A8D4C6CA}"/>
          </ac:spMkLst>
        </pc:spChg>
        <pc:spChg chg="add del mod">
          <ac:chgData name="Henry Jammes" userId="5f22554b-fd15-4676-8c82-dc6122af2a80" providerId="ADAL" clId="{A3A6ABF9-8563-404A-BEC3-1E0B3CC340AC}" dt="2023-09-08T01:25:16.060" v="39703"/>
          <ac:spMkLst>
            <pc:docMk/>
            <pc:sldMk cId="810424239" sldId="2147478598"/>
            <ac:spMk id="90" creationId="{5CC883C7-118D-9614-3747-0679E82488F4}"/>
          </ac:spMkLst>
        </pc:spChg>
        <pc:spChg chg="mod">
          <ac:chgData name="Henry Jammes" userId="5f22554b-fd15-4676-8c82-dc6122af2a80" providerId="ADAL" clId="{A3A6ABF9-8563-404A-BEC3-1E0B3CC340AC}" dt="2023-09-08T01:25:13.823" v="39701" actId="207"/>
          <ac:spMkLst>
            <pc:docMk/>
            <pc:sldMk cId="810424239" sldId="2147478598"/>
            <ac:spMk id="98" creationId="{E0923117-16CD-7A02-36D1-1DD3C893922F}"/>
          </ac:spMkLst>
        </pc:spChg>
        <pc:spChg chg="mod">
          <ac:chgData name="Henry Jammes" userId="5f22554b-fd15-4676-8c82-dc6122af2a80" providerId="ADAL" clId="{A3A6ABF9-8563-404A-BEC3-1E0B3CC340AC}" dt="2023-09-08T01:25:13.823" v="39701" actId="207"/>
          <ac:spMkLst>
            <pc:docMk/>
            <pc:sldMk cId="810424239" sldId="2147478598"/>
            <ac:spMk id="99" creationId="{7C0FB44A-C1C0-295E-6DE1-007CE2ACC52D}"/>
          </ac:spMkLst>
        </pc:spChg>
        <pc:spChg chg="mod">
          <ac:chgData name="Henry Jammes" userId="5f22554b-fd15-4676-8c82-dc6122af2a80" providerId="ADAL" clId="{A3A6ABF9-8563-404A-BEC3-1E0B3CC340AC}" dt="2023-09-08T01:25:13.823" v="39701" actId="207"/>
          <ac:spMkLst>
            <pc:docMk/>
            <pc:sldMk cId="810424239" sldId="2147478598"/>
            <ac:spMk id="101" creationId="{9FCCE590-02AC-FCDB-8D16-830547F6B3AB}"/>
          </ac:spMkLst>
        </pc:spChg>
        <pc:spChg chg="mod">
          <ac:chgData name="Henry Jammes" userId="5f22554b-fd15-4676-8c82-dc6122af2a80" providerId="ADAL" clId="{A3A6ABF9-8563-404A-BEC3-1E0B3CC340AC}" dt="2023-09-08T01:25:13.823" v="39701" actId="207"/>
          <ac:spMkLst>
            <pc:docMk/>
            <pc:sldMk cId="810424239" sldId="2147478598"/>
            <ac:spMk id="102" creationId="{0C333DE4-F552-8514-C72D-739E49A42377}"/>
          </ac:spMkLst>
        </pc:spChg>
        <pc:spChg chg="mod">
          <ac:chgData name="Henry Jammes" userId="5f22554b-fd15-4676-8c82-dc6122af2a80" providerId="ADAL" clId="{A3A6ABF9-8563-404A-BEC3-1E0B3CC340AC}" dt="2023-09-08T01:25:13.823" v="39701" actId="207"/>
          <ac:spMkLst>
            <pc:docMk/>
            <pc:sldMk cId="810424239" sldId="2147478598"/>
            <ac:spMk id="103" creationId="{B2610C71-C653-23C0-ADBA-341181C6AD68}"/>
          </ac:spMkLst>
        </pc:spChg>
        <pc:spChg chg="mod">
          <ac:chgData name="Henry Jammes" userId="5f22554b-fd15-4676-8c82-dc6122af2a80" providerId="ADAL" clId="{A3A6ABF9-8563-404A-BEC3-1E0B3CC340AC}" dt="2023-09-08T01:25:13.823" v="39701" actId="207"/>
          <ac:spMkLst>
            <pc:docMk/>
            <pc:sldMk cId="810424239" sldId="2147478598"/>
            <ac:spMk id="104" creationId="{1E73F013-C684-33B9-70CD-B0341CA5F279}"/>
          </ac:spMkLst>
        </pc:spChg>
        <pc:spChg chg="mod">
          <ac:chgData name="Henry Jammes" userId="5f22554b-fd15-4676-8c82-dc6122af2a80" providerId="ADAL" clId="{A3A6ABF9-8563-404A-BEC3-1E0B3CC340AC}" dt="2023-09-08T01:25:13.823" v="39701" actId="207"/>
          <ac:spMkLst>
            <pc:docMk/>
            <pc:sldMk cId="810424239" sldId="2147478598"/>
            <ac:spMk id="106" creationId="{999D37C5-C59D-B853-B52C-C15F119C3AD7}"/>
          </ac:spMkLst>
        </pc:spChg>
        <pc:spChg chg="mod">
          <ac:chgData name="Henry Jammes" userId="5f22554b-fd15-4676-8c82-dc6122af2a80" providerId="ADAL" clId="{A3A6ABF9-8563-404A-BEC3-1E0B3CC340AC}" dt="2023-09-08T01:25:13.823" v="39701" actId="207"/>
          <ac:spMkLst>
            <pc:docMk/>
            <pc:sldMk cId="810424239" sldId="2147478598"/>
            <ac:spMk id="109" creationId="{E8E88F38-D0CD-4952-7A8E-C5C44C6A064B}"/>
          </ac:spMkLst>
        </pc:spChg>
        <pc:spChg chg="mod">
          <ac:chgData name="Henry Jammes" userId="5f22554b-fd15-4676-8c82-dc6122af2a80" providerId="ADAL" clId="{A3A6ABF9-8563-404A-BEC3-1E0B3CC340AC}" dt="2023-09-08T01:25:13.823" v="39701" actId="207"/>
          <ac:spMkLst>
            <pc:docMk/>
            <pc:sldMk cId="810424239" sldId="2147478598"/>
            <ac:spMk id="110" creationId="{D0C1A9F7-C3D8-A711-2585-3900C080C990}"/>
          </ac:spMkLst>
        </pc:spChg>
        <pc:spChg chg="mod">
          <ac:chgData name="Henry Jammes" userId="5f22554b-fd15-4676-8c82-dc6122af2a80" providerId="ADAL" clId="{A3A6ABF9-8563-404A-BEC3-1E0B3CC340AC}" dt="2023-09-08T01:25:13.823" v="39701" actId="207"/>
          <ac:spMkLst>
            <pc:docMk/>
            <pc:sldMk cId="810424239" sldId="2147478598"/>
            <ac:spMk id="112" creationId="{58EA7A66-2C3E-AAA7-952F-7CB5794D943D}"/>
          </ac:spMkLst>
        </pc:spChg>
        <pc:spChg chg="mod">
          <ac:chgData name="Henry Jammes" userId="5f22554b-fd15-4676-8c82-dc6122af2a80" providerId="ADAL" clId="{A3A6ABF9-8563-404A-BEC3-1E0B3CC340AC}" dt="2023-09-08T01:25:13.823" v="39701" actId="207"/>
          <ac:spMkLst>
            <pc:docMk/>
            <pc:sldMk cId="810424239" sldId="2147478598"/>
            <ac:spMk id="113" creationId="{678F389E-7625-DB29-4B00-5D237070EE4B}"/>
          </ac:spMkLst>
        </pc:spChg>
        <pc:spChg chg="mod">
          <ac:chgData name="Henry Jammes" userId="5f22554b-fd15-4676-8c82-dc6122af2a80" providerId="ADAL" clId="{A3A6ABF9-8563-404A-BEC3-1E0B3CC340AC}" dt="2023-09-08T01:25:13.823" v="39701" actId="207"/>
          <ac:spMkLst>
            <pc:docMk/>
            <pc:sldMk cId="810424239" sldId="2147478598"/>
            <ac:spMk id="114" creationId="{A7EF5AA9-BB65-E405-6F1A-F377A2EEA987}"/>
          </ac:spMkLst>
        </pc:spChg>
        <pc:spChg chg="mod">
          <ac:chgData name="Henry Jammes" userId="5f22554b-fd15-4676-8c82-dc6122af2a80" providerId="ADAL" clId="{A3A6ABF9-8563-404A-BEC3-1E0B3CC340AC}" dt="2023-09-08T01:25:13.823" v="39701" actId="207"/>
          <ac:spMkLst>
            <pc:docMk/>
            <pc:sldMk cId="810424239" sldId="2147478598"/>
            <ac:spMk id="115" creationId="{790056E8-A067-C6A8-CE81-973864B84148}"/>
          </ac:spMkLst>
        </pc:spChg>
        <pc:spChg chg="mod">
          <ac:chgData name="Henry Jammes" userId="5f22554b-fd15-4676-8c82-dc6122af2a80" providerId="ADAL" clId="{A3A6ABF9-8563-404A-BEC3-1E0B3CC340AC}" dt="2023-09-08T01:25:13.823" v="39701" actId="207"/>
          <ac:spMkLst>
            <pc:docMk/>
            <pc:sldMk cId="810424239" sldId="2147478598"/>
            <ac:spMk id="116" creationId="{693CE970-7903-63E9-934C-02C304881A78}"/>
          </ac:spMkLst>
        </pc:spChg>
        <pc:spChg chg="mod">
          <ac:chgData name="Henry Jammes" userId="5f22554b-fd15-4676-8c82-dc6122af2a80" providerId="ADAL" clId="{A3A6ABF9-8563-404A-BEC3-1E0B3CC340AC}" dt="2023-09-08T01:25:13.823" v="39701" actId="207"/>
          <ac:spMkLst>
            <pc:docMk/>
            <pc:sldMk cId="810424239" sldId="2147478598"/>
            <ac:spMk id="117" creationId="{2AB45F8C-A9EB-FDE1-7E70-499DBFFD4307}"/>
          </ac:spMkLst>
        </pc:spChg>
        <pc:spChg chg="mod">
          <ac:chgData name="Henry Jammes" userId="5f22554b-fd15-4676-8c82-dc6122af2a80" providerId="ADAL" clId="{A3A6ABF9-8563-404A-BEC3-1E0B3CC340AC}" dt="2023-09-08T01:25:13.823" v="39701" actId="207"/>
          <ac:spMkLst>
            <pc:docMk/>
            <pc:sldMk cId="810424239" sldId="2147478598"/>
            <ac:spMk id="118" creationId="{A8ADE7A1-3A67-F65A-FB0D-C807671DA3FE}"/>
          </ac:spMkLst>
        </pc:spChg>
        <pc:spChg chg="mod">
          <ac:chgData name="Henry Jammes" userId="5f22554b-fd15-4676-8c82-dc6122af2a80" providerId="ADAL" clId="{A3A6ABF9-8563-404A-BEC3-1E0B3CC340AC}" dt="2023-09-08T01:25:13.823" v="39701" actId="207"/>
          <ac:spMkLst>
            <pc:docMk/>
            <pc:sldMk cId="810424239" sldId="2147478598"/>
            <ac:spMk id="119" creationId="{98E52919-FA93-651C-C1D1-16FE90FC232C}"/>
          </ac:spMkLst>
        </pc:spChg>
        <pc:spChg chg="mod">
          <ac:chgData name="Henry Jammes" userId="5f22554b-fd15-4676-8c82-dc6122af2a80" providerId="ADAL" clId="{A3A6ABF9-8563-404A-BEC3-1E0B3CC340AC}" dt="2023-09-08T01:25:13.823" v="39701" actId="207"/>
          <ac:spMkLst>
            <pc:docMk/>
            <pc:sldMk cId="810424239" sldId="2147478598"/>
            <ac:spMk id="120" creationId="{34D07A7C-19C1-F24F-9F39-2A57339E966D}"/>
          </ac:spMkLst>
        </pc:spChg>
        <pc:spChg chg="mod">
          <ac:chgData name="Henry Jammes" userId="5f22554b-fd15-4676-8c82-dc6122af2a80" providerId="ADAL" clId="{A3A6ABF9-8563-404A-BEC3-1E0B3CC340AC}" dt="2023-09-08T01:30:09.344" v="40014" actId="2711"/>
          <ac:spMkLst>
            <pc:docMk/>
            <pc:sldMk cId="810424239" sldId="2147478598"/>
            <ac:spMk id="122" creationId="{F547D8BC-4246-CA28-13E1-0527D82EC600}"/>
          </ac:spMkLst>
        </pc:spChg>
        <pc:spChg chg="mod">
          <ac:chgData name="Henry Jammes" userId="5f22554b-fd15-4676-8c82-dc6122af2a80" providerId="ADAL" clId="{A3A6ABF9-8563-404A-BEC3-1E0B3CC340AC}" dt="2023-09-08T01:30:36.691" v="40021" actId="2711"/>
          <ac:spMkLst>
            <pc:docMk/>
            <pc:sldMk cId="810424239" sldId="2147478598"/>
            <ac:spMk id="123" creationId="{B670365D-422F-FEC8-EC41-F07A03670203}"/>
          </ac:spMkLst>
        </pc:spChg>
        <pc:spChg chg="mod">
          <ac:chgData name="Henry Jammes" userId="5f22554b-fd15-4676-8c82-dc6122af2a80" providerId="ADAL" clId="{A3A6ABF9-8563-404A-BEC3-1E0B3CC340AC}" dt="2023-09-08T01:30:09.344" v="40014" actId="2711"/>
          <ac:spMkLst>
            <pc:docMk/>
            <pc:sldMk cId="810424239" sldId="2147478598"/>
            <ac:spMk id="125" creationId="{6AE53024-F26C-FF2E-1B9C-4BF4227923F1}"/>
          </ac:spMkLst>
        </pc:spChg>
        <pc:spChg chg="mod">
          <ac:chgData name="Henry Jammes" userId="5f22554b-fd15-4676-8c82-dc6122af2a80" providerId="ADAL" clId="{A3A6ABF9-8563-404A-BEC3-1E0B3CC340AC}" dt="2023-09-08T01:30:38.522" v="40022" actId="108"/>
          <ac:spMkLst>
            <pc:docMk/>
            <pc:sldMk cId="810424239" sldId="2147478598"/>
            <ac:spMk id="126" creationId="{2EA32354-6C75-83A7-95B9-9189451A9D11}"/>
          </ac:spMkLst>
        </pc:spChg>
        <pc:spChg chg="mod">
          <ac:chgData name="Henry Jammes" userId="5f22554b-fd15-4676-8c82-dc6122af2a80" providerId="ADAL" clId="{A3A6ABF9-8563-404A-BEC3-1E0B3CC340AC}" dt="2023-09-08T01:30:09.344" v="40014" actId="2711"/>
          <ac:spMkLst>
            <pc:docMk/>
            <pc:sldMk cId="810424239" sldId="2147478598"/>
            <ac:spMk id="128" creationId="{27D54960-E6FF-5376-ECCE-1F4904D53D33}"/>
          </ac:spMkLst>
        </pc:spChg>
        <pc:spChg chg="mod">
          <ac:chgData name="Henry Jammes" userId="5f22554b-fd15-4676-8c82-dc6122af2a80" providerId="ADAL" clId="{A3A6ABF9-8563-404A-BEC3-1E0B3CC340AC}" dt="2023-09-08T01:30:40.930" v="40023" actId="108"/>
          <ac:spMkLst>
            <pc:docMk/>
            <pc:sldMk cId="810424239" sldId="2147478598"/>
            <ac:spMk id="129" creationId="{5A3FA565-CD4D-4627-6204-EE4F7AF638AC}"/>
          </ac:spMkLst>
        </pc:spChg>
        <pc:spChg chg="mod">
          <ac:chgData name="Henry Jammes" userId="5f22554b-fd15-4676-8c82-dc6122af2a80" providerId="ADAL" clId="{A3A6ABF9-8563-404A-BEC3-1E0B3CC340AC}" dt="2023-09-08T01:30:09.344" v="40014" actId="2711"/>
          <ac:spMkLst>
            <pc:docMk/>
            <pc:sldMk cId="810424239" sldId="2147478598"/>
            <ac:spMk id="131" creationId="{A24905C8-6DE3-ADBA-F26B-298DF3EBCDC3}"/>
          </ac:spMkLst>
        </pc:spChg>
        <pc:spChg chg="mod">
          <ac:chgData name="Henry Jammes" userId="5f22554b-fd15-4676-8c82-dc6122af2a80" providerId="ADAL" clId="{A3A6ABF9-8563-404A-BEC3-1E0B3CC340AC}" dt="2023-09-08T01:30:42.826" v="40024" actId="108"/>
          <ac:spMkLst>
            <pc:docMk/>
            <pc:sldMk cId="810424239" sldId="2147478598"/>
            <ac:spMk id="132" creationId="{DDC7DAD1-96BD-B383-2B73-234ED3900299}"/>
          </ac:spMkLst>
        </pc:spChg>
        <pc:spChg chg="mod">
          <ac:chgData name="Henry Jammes" userId="5f22554b-fd15-4676-8c82-dc6122af2a80" providerId="ADAL" clId="{A3A6ABF9-8563-404A-BEC3-1E0B3CC340AC}" dt="2023-09-08T01:30:09.344" v="40014" actId="2711"/>
          <ac:spMkLst>
            <pc:docMk/>
            <pc:sldMk cId="810424239" sldId="2147478598"/>
            <ac:spMk id="134" creationId="{4586E3EC-76E7-D21B-3B76-3691E5E13123}"/>
          </ac:spMkLst>
        </pc:spChg>
        <pc:spChg chg="mod">
          <ac:chgData name="Henry Jammes" userId="5f22554b-fd15-4676-8c82-dc6122af2a80" providerId="ADAL" clId="{A3A6ABF9-8563-404A-BEC3-1E0B3CC340AC}" dt="2023-09-08T01:30:44.886" v="40025" actId="108"/>
          <ac:spMkLst>
            <pc:docMk/>
            <pc:sldMk cId="810424239" sldId="2147478598"/>
            <ac:spMk id="135" creationId="{63E0FD5F-22D7-8A0E-E9EC-9C4F72F484AF}"/>
          </ac:spMkLst>
        </pc:spChg>
        <pc:spChg chg="mod">
          <ac:chgData name="Henry Jammes" userId="5f22554b-fd15-4676-8c82-dc6122af2a80" providerId="ADAL" clId="{A3A6ABF9-8563-404A-BEC3-1E0B3CC340AC}" dt="2023-09-08T01:30:09.344" v="40014" actId="2711"/>
          <ac:spMkLst>
            <pc:docMk/>
            <pc:sldMk cId="810424239" sldId="2147478598"/>
            <ac:spMk id="137" creationId="{C77FA7F0-818E-8BA5-4AD0-281B39BE0FBC}"/>
          </ac:spMkLst>
        </pc:spChg>
        <pc:spChg chg="mod">
          <ac:chgData name="Henry Jammes" userId="5f22554b-fd15-4676-8c82-dc6122af2a80" providerId="ADAL" clId="{A3A6ABF9-8563-404A-BEC3-1E0B3CC340AC}" dt="2023-09-08T01:30:47.268" v="40026" actId="108"/>
          <ac:spMkLst>
            <pc:docMk/>
            <pc:sldMk cId="810424239" sldId="2147478598"/>
            <ac:spMk id="138" creationId="{33D1A99C-9CBA-9BC9-CD78-8CB04C4B2629}"/>
          </ac:spMkLst>
        </pc:spChg>
        <pc:spChg chg="add mod topLvl">
          <ac:chgData name="Henry Jammes" userId="5f22554b-fd15-4676-8c82-dc6122af2a80" providerId="ADAL" clId="{A3A6ABF9-8563-404A-BEC3-1E0B3CC340AC}" dt="2023-09-08T01:30:51.295" v="40027" actId="2711"/>
          <ac:spMkLst>
            <pc:docMk/>
            <pc:sldMk cId="810424239" sldId="2147478598"/>
            <ac:spMk id="139" creationId="{DEFA48D5-FD8C-FA62-B1A6-FDF0134A0EFD}"/>
          </ac:spMkLst>
        </pc:spChg>
        <pc:spChg chg="add mod topLvl">
          <ac:chgData name="Henry Jammes" userId="5f22554b-fd15-4676-8c82-dc6122af2a80" providerId="ADAL" clId="{A3A6ABF9-8563-404A-BEC3-1E0B3CC340AC}" dt="2023-09-08T01:30:09.344" v="40014" actId="2711"/>
          <ac:spMkLst>
            <pc:docMk/>
            <pc:sldMk cId="810424239" sldId="2147478598"/>
            <ac:spMk id="140" creationId="{6A17066E-F62E-6D28-A83E-F56F6174EB04}"/>
          </ac:spMkLst>
        </pc:spChg>
        <pc:spChg chg="add mod topLvl">
          <ac:chgData name="Henry Jammes" userId="5f22554b-fd15-4676-8c82-dc6122af2a80" providerId="ADAL" clId="{A3A6ABF9-8563-404A-BEC3-1E0B3CC340AC}" dt="2023-09-08T01:30:09.344" v="40014" actId="2711"/>
          <ac:spMkLst>
            <pc:docMk/>
            <pc:sldMk cId="810424239" sldId="2147478598"/>
            <ac:spMk id="141" creationId="{1E407D7D-74A4-39F6-4517-3758572FB03F}"/>
          </ac:spMkLst>
        </pc:spChg>
        <pc:spChg chg="add mod topLvl">
          <ac:chgData name="Henry Jammes" userId="5f22554b-fd15-4676-8c82-dc6122af2a80" providerId="ADAL" clId="{A3A6ABF9-8563-404A-BEC3-1E0B3CC340AC}" dt="2023-09-08T01:30:09.344" v="40014" actId="2711"/>
          <ac:spMkLst>
            <pc:docMk/>
            <pc:sldMk cId="810424239" sldId="2147478598"/>
            <ac:spMk id="142" creationId="{38E87D27-A2AC-40C2-3492-B56949D82BC7}"/>
          </ac:spMkLst>
        </pc:spChg>
        <pc:spChg chg="add mod topLvl">
          <ac:chgData name="Henry Jammes" userId="5f22554b-fd15-4676-8c82-dc6122af2a80" providerId="ADAL" clId="{A3A6ABF9-8563-404A-BEC3-1E0B3CC340AC}" dt="2023-09-08T01:30:19.015" v="40017" actId="108"/>
          <ac:spMkLst>
            <pc:docMk/>
            <pc:sldMk cId="810424239" sldId="2147478598"/>
            <ac:spMk id="143" creationId="{83E5117E-1B2D-59FB-8952-42CAB9EFD422}"/>
          </ac:spMkLst>
        </pc:spChg>
        <pc:spChg chg="add mod topLvl">
          <ac:chgData name="Henry Jammes" userId="5f22554b-fd15-4676-8c82-dc6122af2a80" providerId="ADAL" clId="{A3A6ABF9-8563-404A-BEC3-1E0B3CC340AC}" dt="2023-09-08T01:30:09.344" v="40014" actId="2711"/>
          <ac:spMkLst>
            <pc:docMk/>
            <pc:sldMk cId="810424239" sldId="2147478598"/>
            <ac:spMk id="144" creationId="{1C2B436A-6DD5-B00E-456D-3AE63BA4CEB8}"/>
          </ac:spMkLst>
        </pc:spChg>
        <pc:spChg chg="add mod topLvl">
          <ac:chgData name="Henry Jammes" userId="5f22554b-fd15-4676-8c82-dc6122af2a80" providerId="ADAL" clId="{A3A6ABF9-8563-404A-BEC3-1E0B3CC340AC}" dt="2023-09-08T01:30:09.344" v="40014" actId="2711"/>
          <ac:spMkLst>
            <pc:docMk/>
            <pc:sldMk cId="810424239" sldId="2147478598"/>
            <ac:spMk id="145" creationId="{8976E30C-B22D-6ADC-0F91-3CB6C1370AAC}"/>
          </ac:spMkLst>
        </pc:spChg>
        <pc:spChg chg="add mod topLvl">
          <ac:chgData name="Henry Jammes" userId="5f22554b-fd15-4676-8c82-dc6122af2a80" providerId="ADAL" clId="{A3A6ABF9-8563-404A-BEC3-1E0B3CC340AC}" dt="2023-09-08T01:30:09.344" v="40014" actId="2711"/>
          <ac:spMkLst>
            <pc:docMk/>
            <pc:sldMk cId="810424239" sldId="2147478598"/>
            <ac:spMk id="146" creationId="{0196F538-93E2-A744-D39E-A01DD35EB7D3}"/>
          </ac:spMkLst>
        </pc:spChg>
        <pc:spChg chg="add mod topLvl">
          <ac:chgData name="Henry Jammes" userId="5f22554b-fd15-4676-8c82-dc6122af2a80" providerId="ADAL" clId="{A3A6ABF9-8563-404A-BEC3-1E0B3CC340AC}" dt="2023-09-08T01:30:14.592" v="40015" actId="2711"/>
          <ac:spMkLst>
            <pc:docMk/>
            <pc:sldMk cId="810424239" sldId="2147478598"/>
            <ac:spMk id="147" creationId="{12AD9231-CB88-2DF9-2457-A24A02AA78EF}"/>
          </ac:spMkLst>
        </pc:spChg>
        <pc:spChg chg="add mod topLvl">
          <ac:chgData name="Henry Jammes" userId="5f22554b-fd15-4676-8c82-dc6122af2a80" providerId="ADAL" clId="{A3A6ABF9-8563-404A-BEC3-1E0B3CC340AC}" dt="2023-09-08T01:30:09.344" v="40014" actId="2711"/>
          <ac:spMkLst>
            <pc:docMk/>
            <pc:sldMk cId="810424239" sldId="2147478598"/>
            <ac:spMk id="148" creationId="{44A3710F-8A65-D086-59F3-BF974D5193F6}"/>
          </ac:spMkLst>
        </pc:spChg>
        <pc:spChg chg="add mod topLvl">
          <ac:chgData name="Henry Jammes" userId="5f22554b-fd15-4676-8c82-dc6122af2a80" providerId="ADAL" clId="{A3A6ABF9-8563-404A-BEC3-1E0B3CC340AC}" dt="2023-09-08T01:30:09.344" v="40014" actId="2711"/>
          <ac:spMkLst>
            <pc:docMk/>
            <pc:sldMk cId="810424239" sldId="2147478598"/>
            <ac:spMk id="149" creationId="{486B806E-FDE2-CB7B-D771-7ABE4589771A}"/>
          </ac:spMkLst>
        </pc:spChg>
        <pc:spChg chg="add mod topLvl">
          <ac:chgData name="Henry Jammes" userId="5f22554b-fd15-4676-8c82-dc6122af2a80" providerId="ADAL" clId="{A3A6ABF9-8563-404A-BEC3-1E0B3CC340AC}" dt="2023-09-08T01:30:09.344" v="40014" actId="2711"/>
          <ac:spMkLst>
            <pc:docMk/>
            <pc:sldMk cId="810424239" sldId="2147478598"/>
            <ac:spMk id="150" creationId="{E5095681-DFBD-9225-26D8-573147E311FD}"/>
          </ac:spMkLst>
        </pc:spChg>
        <pc:spChg chg="add mod topLvl">
          <ac:chgData name="Henry Jammes" userId="5f22554b-fd15-4676-8c82-dc6122af2a80" providerId="ADAL" clId="{A3A6ABF9-8563-404A-BEC3-1E0B3CC340AC}" dt="2023-09-08T01:30:16.879" v="40016" actId="108"/>
          <ac:spMkLst>
            <pc:docMk/>
            <pc:sldMk cId="810424239" sldId="2147478598"/>
            <ac:spMk id="151" creationId="{71593E54-E5E4-09B0-0D85-853A05A5A1A5}"/>
          </ac:spMkLst>
        </pc:spChg>
        <pc:spChg chg="add mod topLvl">
          <ac:chgData name="Henry Jammes" userId="5f22554b-fd15-4676-8c82-dc6122af2a80" providerId="ADAL" clId="{A3A6ABF9-8563-404A-BEC3-1E0B3CC340AC}" dt="2023-09-08T01:30:09.344" v="40014" actId="2711"/>
          <ac:spMkLst>
            <pc:docMk/>
            <pc:sldMk cId="810424239" sldId="2147478598"/>
            <ac:spMk id="152" creationId="{96494A76-99F8-2BE8-C5FA-DECF3F59CDE0}"/>
          </ac:spMkLst>
        </pc:spChg>
        <pc:spChg chg="add mod topLvl">
          <ac:chgData name="Henry Jammes" userId="5f22554b-fd15-4676-8c82-dc6122af2a80" providerId="ADAL" clId="{A3A6ABF9-8563-404A-BEC3-1E0B3CC340AC}" dt="2023-09-08T01:30:09.344" v="40014" actId="2711"/>
          <ac:spMkLst>
            <pc:docMk/>
            <pc:sldMk cId="810424239" sldId="2147478598"/>
            <ac:spMk id="153" creationId="{BBBB6524-4B59-6B05-62E3-39FB3E4B1E59}"/>
          </ac:spMkLst>
        </pc:spChg>
        <pc:spChg chg="add mod topLvl">
          <ac:chgData name="Henry Jammes" userId="5f22554b-fd15-4676-8c82-dc6122af2a80" providerId="ADAL" clId="{A3A6ABF9-8563-404A-BEC3-1E0B3CC340AC}" dt="2023-09-08T01:30:09.344" v="40014" actId="2711"/>
          <ac:spMkLst>
            <pc:docMk/>
            <pc:sldMk cId="810424239" sldId="2147478598"/>
            <ac:spMk id="154" creationId="{C094B5C1-1CC8-DE56-D0BF-EE9E4E1BD6E2}"/>
          </ac:spMkLst>
        </pc:spChg>
        <pc:spChg chg="add mod topLvl">
          <ac:chgData name="Henry Jammes" userId="5f22554b-fd15-4676-8c82-dc6122af2a80" providerId="ADAL" clId="{A3A6ABF9-8563-404A-BEC3-1E0B3CC340AC}" dt="2023-09-08T01:30:09.344" v="40014" actId="2711"/>
          <ac:spMkLst>
            <pc:docMk/>
            <pc:sldMk cId="810424239" sldId="2147478598"/>
            <ac:spMk id="155" creationId="{D4A21BD8-AE2D-A4EC-600C-FBB5C4325DD7}"/>
          </ac:spMkLst>
        </pc:spChg>
        <pc:spChg chg="add mod topLvl">
          <ac:chgData name="Henry Jammes" userId="5f22554b-fd15-4676-8c82-dc6122af2a80" providerId="ADAL" clId="{A3A6ABF9-8563-404A-BEC3-1E0B3CC340AC}" dt="2023-09-08T01:30:09.344" v="40014" actId="2711"/>
          <ac:spMkLst>
            <pc:docMk/>
            <pc:sldMk cId="810424239" sldId="2147478598"/>
            <ac:spMk id="156" creationId="{D1481708-36FD-7D9C-AB59-DFA4B9E5FCFC}"/>
          </ac:spMkLst>
        </pc:spChg>
        <pc:spChg chg="add mod topLvl">
          <ac:chgData name="Henry Jammes" userId="5f22554b-fd15-4676-8c82-dc6122af2a80" providerId="ADAL" clId="{A3A6ABF9-8563-404A-BEC3-1E0B3CC340AC}" dt="2023-09-08T01:30:09.344" v="40014" actId="2711"/>
          <ac:spMkLst>
            <pc:docMk/>
            <pc:sldMk cId="810424239" sldId="2147478598"/>
            <ac:spMk id="157" creationId="{58FAFE8F-0DCF-D432-C13C-509FF385ED3A}"/>
          </ac:spMkLst>
        </pc:spChg>
        <pc:spChg chg="add mod topLvl">
          <ac:chgData name="Henry Jammes" userId="5f22554b-fd15-4676-8c82-dc6122af2a80" providerId="ADAL" clId="{A3A6ABF9-8563-404A-BEC3-1E0B3CC340AC}" dt="2023-09-08T01:30:09.344" v="40014" actId="2711"/>
          <ac:spMkLst>
            <pc:docMk/>
            <pc:sldMk cId="810424239" sldId="2147478598"/>
            <ac:spMk id="158" creationId="{A02FD5F9-9C30-9AA9-8BE4-A66A49A79F22}"/>
          </ac:spMkLst>
        </pc:spChg>
        <pc:spChg chg="add mod topLvl">
          <ac:chgData name="Henry Jammes" userId="5f22554b-fd15-4676-8c82-dc6122af2a80" providerId="ADAL" clId="{A3A6ABF9-8563-404A-BEC3-1E0B3CC340AC}" dt="2023-09-08T01:30:09.344" v="40014" actId="2711"/>
          <ac:spMkLst>
            <pc:docMk/>
            <pc:sldMk cId="810424239" sldId="2147478598"/>
            <ac:spMk id="159" creationId="{1063DC6C-D976-E01B-3DD8-5E5BEC6D7882}"/>
          </ac:spMkLst>
        </pc:spChg>
        <pc:spChg chg="add mod topLvl">
          <ac:chgData name="Henry Jammes" userId="5f22554b-fd15-4676-8c82-dc6122af2a80" providerId="ADAL" clId="{A3A6ABF9-8563-404A-BEC3-1E0B3CC340AC}" dt="2023-09-08T01:30:09.344" v="40014" actId="2711"/>
          <ac:spMkLst>
            <pc:docMk/>
            <pc:sldMk cId="810424239" sldId="2147478598"/>
            <ac:spMk id="160" creationId="{8EB48919-95C9-F261-574C-729177F74B78}"/>
          </ac:spMkLst>
        </pc:spChg>
        <pc:spChg chg="add mod topLvl">
          <ac:chgData name="Henry Jammes" userId="5f22554b-fd15-4676-8c82-dc6122af2a80" providerId="ADAL" clId="{A3A6ABF9-8563-404A-BEC3-1E0B3CC340AC}" dt="2023-09-08T01:30:09.344" v="40014" actId="2711"/>
          <ac:spMkLst>
            <pc:docMk/>
            <pc:sldMk cId="810424239" sldId="2147478598"/>
            <ac:spMk id="161" creationId="{ADFB0B14-7B30-1AEC-A6BF-A433869490EF}"/>
          </ac:spMkLst>
        </pc:spChg>
        <pc:spChg chg="add mod topLvl">
          <ac:chgData name="Henry Jammes" userId="5f22554b-fd15-4676-8c82-dc6122af2a80" providerId="ADAL" clId="{A3A6ABF9-8563-404A-BEC3-1E0B3CC340AC}" dt="2023-09-08T01:30:09.344" v="40014" actId="2711"/>
          <ac:spMkLst>
            <pc:docMk/>
            <pc:sldMk cId="810424239" sldId="2147478598"/>
            <ac:spMk id="162" creationId="{91A70830-9E90-3849-5BC3-45C9DF85FF25}"/>
          </ac:spMkLst>
        </pc:spChg>
        <pc:spChg chg="add mod topLvl">
          <ac:chgData name="Henry Jammes" userId="5f22554b-fd15-4676-8c82-dc6122af2a80" providerId="ADAL" clId="{A3A6ABF9-8563-404A-BEC3-1E0B3CC340AC}" dt="2023-09-08T01:30:09.344" v="40014" actId="2711"/>
          <ac:spMkLst>
            <pc:docMk/>
            <pc:sldMk cId="810424239" sldId="2147478598"/>
            <ac:spMk id="163" creationId="{0D91B21C-A5C9-105B-B51D-0A41F551285C}"/>
          </ac:spMkLst>
        </pc:spChg>
        <pc:spChg chg="add mod topLvl">
          <ac:chgData name="Henry Jammes" userId="5f22554b-fd15-4676-8c82-dc6122af2a80" providerId="ADAL" clId="{A3A6ABF9-8563-404A-BEC3-1E0B3CC340AC}" dt="2023-09-08T01:30:09.344" v="40014" actId="2711"/>
          <ac:spMkLst>
            <pc:docMk/>
            <pc:sldMk cId="810424239" sldId="2147478598"/>
            <ac:spMk id="164" creationId="{2F56AE53-6B16-8E95-A618-B9455B5C4D9B}"/>
          </ac:spMkLst>
        </pc:spChg>
        <pc:spChg chg="add mod topLvl">
          <ac:chgData name="Henry Jammes" userId="5f22554b-fd15-4676-8c82-dc6122af2a80" providerId="ADAL" clId="{A3A6ABF9-8563-404A-BEC3-1E0B3CC340AC}" dt="2023-09-08T01:30:09.344" v="40014" actId="2711"/>
          <ac:spMkLst>
            <pc:docMk/>
            <pc:sldMk cId="810424239" sldId="2147478598"/>
            <ac:spMk id="165" creationId="{5C58A22D-6335-B900-C1EE-D5FECAF6947F}"/>
          </ac:spMkLst>
        </pc:spChg>
        <pc:spChg chg="mod">
          <ac:chgData name="Henry Jammes" userId="5f22554b-fd15-4676-8c82-dc6122af2a80" providerId="ADAL" clId="{A3A6ABF9-8563-404A-BEC3-1E0B3CC340AC}" dt="2023-09-08T01:30:29.695" v="40019" actId="108"/>
          <ac:spMkLst>
            <pc:docMk/>
            <pc:sldMk cId="810424239" sldId="2147478598"/>
            <ac:spMk id="173" creationId="{04181B1C-986E-3DB9-77CE-935B2793A0A9}"/>
          </ac:spMkLst>
        </pc:spChg>
        <pc:spChg chg="mod">
          <ac:chgData name="Henry Jammes" userId="5f22554b-fd15-4676-8c82-dc6122af2a80" providerId="ADAL" clId="{A3A6ABF9-8563-404A-BEC3-1E0B3CC340AC}" dt="2023-09-08T01:30:09.344" v="40014" actId="2711"/>
          <ac:spMkLst>
            <pc:docMk/>
            <pc:sldMk cId="810424239" sldId="2147478598"/>
            <ac:spMk id="174" creationId="{A84F8F6E-82A5-BCAD-231E-C9105C11B6EF}"/>
          </ac:spMkLst>
        </pc:spChg>
        <pc:spChg chg="mod">
          <ac:chgData name="Henry Jammes" userId="5f22554b-fd15-4676-8c82-dc6122af2a80" providerId="ADAL" clId="{A3A6ABF9-8563-404A-BEC3-1E0B3CC340AC}" dt="2023-09-08T01:30:09.344" v="40014" actId="2711"/>
          <ac:spMkLst>
            <pc:docMk/>
            <pc:sldMk cId="810424239" sldId="2147478598"/>
            <ac:spMk id="176" creationId="{EFD1C4BA-521E-6A0C-234E-167BD2965500}"/>
          </ac:spMkLst>
        </pc:spChg>
        <pc:spChg chg="mod">
          <ac:chgData name="Henry Jammes" userId="5f22554b-fd15-4676-8c82-dc6122af2a80" providerId="ADAL" clId="{A3A6ABF9-8563-404A-BEC3-1E0B3CC340AC}" dt="2023-09-08T01:30:09.344" v="40014" actId="2711"/>
          <ac:spMkLst>
            <pc:docMk/>
            <pc:sldMk cId="810424239" sldId="2147478598"/>
            <ac:spMk id="177" creationId="{710A5510-3FEF-52B5-1B52-A058278138F5}"/>
          </ac:spMkLst>
        </pc:spChg>
        <pc:spChg chg="mod">
          <ac:chgData name="Henry Jammes" userId="5f22554b-fd15-4676-8c82-dc6122af2a80" providerId="ADAL" clId="{A3A6ABF9-8563-404A-BEC3-1E0B3CC340AC}" dt="2023-09-08T01:30:09.344" v="40014" actId="2711"/>
          <ac:spMkLst>
            <pc:docMk/>
            <pc:sldMk cId="810424239" sldId="2147478598"/>
            <ac:spMk id="178" creationId="{CA2EBA80-108E-DD94-E623-20A4ED0D16DC}"/>
          </ac:spMkLst>
        </pc:spChg>
        <pc:spChg chg="mod">
          <ac:chgData name="Henry Jammes" userId="5f22554b-fd15-4676-8c82-dc6122af2a80" providerId="ADAL" clId="{A3A6ABF9-8563-404A-BEC3-1E0B3CC340AC}" dt="2023-09-08T01:30:09.344" v="40014" actId="2711"/>
          <ac:spMkLst>
            <pc:docMk/>
            <pc:sldMk cId="810424239" sldId="2147478598"/>
            <ac:spMk id="179" creationId="{A9068426-3EFA-FE3D-A817-8198F1EC9B51}"/>
          </ac:spMkLst>
        </pc:spChg>
        <pc:spChg chg="mod">
          <ac:chgData name="Henry Jammes" userId="5f22554b-fd15-4676-8c82-dc6122af2a80" providerId="ADAL" clId="{A3A6ABF9-8563-404A-BEC3-1E0B3CC340AC}" dt="2023-09-08T01:30:27.425" v="40018" actId="2711"/>
          <ac:spMkLst>
            <pc:docMk/>
            <pc:sldMk cId="810424239" sldId="2147478598"/>
            <ac:spMk id="181" creationId="{2AE92983-D7BD-27DE-FB40-3A286E79557A}"/>
          </ac:spMkLst>
        </pc:spChg>
        <pc:spChg chg="mod">
          <ac:chgData name="Henry Jammes" userId="5f22554b-fd15-4676-8c82-dc6122af2a80" providerId="ADAL" clId="{A3A6ABF9-8563-404A-BEC3-1E0B3CC340AC}" dt="2023-09-08T01:30:32.050" v="40020" actId="108"/>
          <ac:spMkLst>
            <pc:docMk/>
            <pc:sldMk cId="810424239" sldId="2147478598"/>
            <ac:spMk id="184" creationId="{6AFCEE3B-A986-27EB-E14A-74DEE2C6FF78}"/>
          </ac:spMkLst>
        </pc:spChg>
        <pc:spChg chg="mod">
          <ac:chgData name="Henry Jammes" userId="5f22554b-fd15-4676-8c82-dc6122af2a80" providerId="ADAL" clId="{A3A6ABF9-8563-404A-BEC3-1E0B3CC340AC}" dt="2023-09-08T01:30:09.344" v="40014" actId="2711"/>
          <ac:spMkLst>
            <pc:docMk/>
            <pc:sldMk cId="810424239" sldId="2147478598"/>
            <ac:spMk id="185" creationId="{348DD874-6177-470C-4929-57D83E05DB72}"/>
          </ac:spMkLst>
        </pc:spChg>
        <pc:spChg chg="mod">
          <ac:chgData name="Henry Jammes" userId="5f22554b-fd15-4676-8c82-dc6122af2a80" providerId="ADAL" clId="{A3A6ABF9-8563-404A-BEC3-1E0B3CC340AC}" dt="2023-09-08T01:30:09.344" v="40014" actId="2711"/>
          <ac:spMkLst>
            <pc:docMk/>
            <pc:sldMk cId="810424239" sldId="2147478598"/>
            <ac:spMk id="187" creationId="{52F3479F-108C-0B77-A3C0-8AB2493C4DD7}"/>
          </ac:spMkLst>
        </pc:spChg>
        <pc:spChg chg="mod">
          <ac:chgData name="Henry Jammes" userId="5f22554b-fd15-4676-8c82-dc6122af2a80" providerId="ADAL" clId="{A3A6ABF9-8563-404A-BEC3-1E0B3CC340AC}" dt="2023-09-08T01:30:09.344" v="40014" actId="2711"/>
          <ac:spMkLst>
            <pc:docMk/>
            <pc:sldMk cId="810424239" sldId="2147478598"/>
            <ac:spMk id="188" creationId="{7B9EA9A8-4F62-529D-9004-12035E0DF7B2}"/>
          </ac:spMkLst>
        </pc:spChg>
        <pc:spChg chg="mod">
          <ac:chgData name="Henry Jammes" userId="5f22554b-fd15-4676-8c82-dc6122af2a80" providerId="ADAL" clId="{A3A6ABF9-8563-404A-BEC3-1E0B3CC340AC}" dt="2023-09-08T01:30:09.344" v="40014" actId="2711"/>
          <ac:spMkLst>
            <pc:docMk/>
            <pc:sldMk cId="810424239" sldId="2147478598"/>
            <ac:spMk id="189" creationId="{FABA520B-F62F-0CF9-E214-534933F293CB}"/>
          </ac:spMkLst>
        </pc:spChg>
        <pc:spChg chg="mod">
          <ac:chgData name="Henry Jammes" userId="5f22554b-fd15-4676-8c82-dc6122af2a80" providerId="ADAL" clId="{A3A6ABF9-8563-404A-BEC3-1E0B3CC340AC}" dt="2023-09-08T01:30:09.344" v="40014" actId="2711"/>
          <ac:spMkLst>
            <pc:docMk/>
            <pc:sldMk cId="810424239" sldId="2147478598"/>
            <ac:spMk id="190" creationId="{344A34FB-DF42-3A48-3DC6-58CC8A279C57}"/>
          </ac:spMkLst>
        </pc:spChg>
        <pc:spChg chg="mod">
          <ac:chgData name="Henry Jammes" userId="5f22554b-fd15-4676-8c82-dc6122af2a80" providerId="ADAL" clId="{A3A6ABF9-8563-404A-BEC3-1E0B3CC340AC}" dt="2023-09-08T01:30:09.344" v="40014" actId="2711"/>
          <ac:spMkLst>
            <pc:docMk/>
            <pc:sldMk cId="810424239" sldId="2147478598"/>
            <ac:spMk id="191" creationId="{AA9DD755-8C31-121F-07A7-391A9FA0E14B}"/>
          </ac:spMkLst>
        </pc:spChg>
        <pc:spChg chg="mod">
          <ac:chgData name="Henry Jammes" userId="5f22554b-fd15-4676-8c82-dc6122af2a80" providerId="ADAL" clId="{A3A6ABF9-8563-404A-BEC3-1E0B3CC340AC}" dt="2023-09-08T01:30:09.344" v="40014" actId="2711"/>
          <ac:spMkLst>
            <pc:docMk/>
            <pc:sldMk cId="810424239" sldId="2147478598"/>
            <ac:spMk id="192" creationId="{21AEC5AF-B4FC-43CE-B10E-40A7B7EF7F80}"/>
          </ac:spMkLst>
        </pc:spChg>
        <pc:spChg chg="mod">
          <ac:chgData name="Henry Jammes" userId="5f22554b-fd15-4676-8c82-dc6122af2a80" providerId="ADAL" clId="{A3A6ABF9-8563-404A-BEC3-1E0B3CC340AC}" dt="2023-09-08T01:30:09.344" v="40014" actId="2711"/>
          <ac:spMkLst>
            <pc:docMk/>
            <pc:sldMk cId="810424239" sldId="2147478598"/>
            <ac:spMk id="193" creationId="{44573999-B38F-CFA1-53BB-66F688BFEC50}"/>
          </ac:spMkLst>
        </pc:spChg>
        <pc:spChg chg="mod">
          <ac:chgData name="Henry Jammes" userId="5f22554b-fd15-4676-8c82-dc6122af2a80" providerId="ADAL" clId="{A3A6ABF9-8563-404A-BEC3-1E0B3CC340AC}" dt="2023-09-08T01:30:09.344" v="40014" actId="2711"/>
          <ac:spMkLst>
            <pc:docMk/>
            <pc:sldMk cId="810424239" sldId="2147478598"/>
            <ac:spMk id="194" creationId="{FC87AA0B-581B-A024-D0DA-2E92387B76DC}"/>
          </ac:spMkLst>
        </pc:spChg>
        <pc:spChg chg="mod">
          <ac:chgData name="Henry Jammes" userId="5f22554b-fd15-4676-8c82-dc6122af2a80" providerId="ADAL" clId="{A3A6ABF9-8563-404A-BEC3-1E0B3CC340AC}" dt="2023-09-08T01:30:09.344" v="40014" actId="2711"/>
          <ac:spMkLst>
            <pc:docMk/>
            <pc:sldMk cId="810424239" sldId="2147478598"/>
            <ac:spMk id="195" creationId="{C7EADBE8-A222-082B-4845-28D85CA279EB}"/>
          </ac:spMkLst>
        </pc:spChg>
        <pc:spChg chg="add del mod">
          <ac:chgData name="Henry Jammes" userId="5f22554b-fd15-4676-8c82-dc6122af2a80" providerId="ADAL" clId="{A3A6ABF9-8563-404A-BEC3-1E0B3CC340AC}" dt="2023-09-08T01:26:06.657" v="39716" actId="478"/>
          <ac:spMkLst>
            <pc:docMk/>
            <pc:sldMk cId="810424239" sldId="2147478598"/>
            <ac:spMk id="197" creationId="{FE9CDD72-C89A-AD2D-7B64-9A213FB07848}"/>
          </ac:spMkLst>
        </pc:spChg>
        <pc:spChg chg="mod">
          <ac:chgData name="Henry Jammes" userId="5f22554b-fd15-4676-8c82-dc6122af2a80" providerId="ADAL" clId="{A3A6ABF9-8563-404A-BEC3-1E0B3CC340AC}" dt="2023-09-08T01:25:56.673" v="39712"/>
          <ac:spMkLst>
            <pc:docMk/>
            <pc:sldMk cId="810424239" sldId="2147478598"/>
            <ac:spMk id="199" creationId="{0683930F-8ED4-D38B-2E32-2F91B8AF6837}"/>
          </ac:spMkLst>
        </pc:spChg>
        <pc:spChg chg="mod">
          <ac:chgData name="Henry Jammes" userId="5f22554b-fd15-4676-8c82-dc6122af2a80" providerId="ADAL" clId="{A3A6ABF9-8563-404A-BEC3-1E0B3CC340AC}" dt="2023-09-08T01:25:56.673" v="39712"/>
          <ac:spMkLst>
            <pc:docMk/>
            <pc:sldMk cId="810424239" sldId="2147478598"/>
            <ac:spMk id="200" creationId="{0FAF5707-8ADE-2781-5D63-73E958C97CF0}"/>
          </ac:spMkLst>
        </pc:spChg>
        <pc:grpChg chg="add del">
          <ac:chgData name="Henry Jammes" userId="5f22554b-fd15-4676-8c82-dc6122af2a80" providerId="ADAL" clId="{A3A6ABF9-8563-404A-BEC3-1E0B3CC340AC}" dt="2023-09-08T01:24:41.417" v="39695" actId="478"/>
          <ac:grpSpMkLst>
            <pc:docMk/>
            <pc:sldMk cId="810424239" sldId="2147478598"/>
            <ac:grpSpMk id="5" creationId="{C103FD04-F72C-9C76-F72A-6630800B51B6}"/>
          </ac:grpSpMkLst>
        </pc:grpChg>
        <pc:grpChg chg="add del mod">
          <ac:chgData name="Henry Jammes" userId="5f22554b-fd15-4676-8c82-dc6122af2a80" providerId="ADAL" clId="{A3A6ABF9-8563-404A-BEC3-1E0B3CC340AC}" dt="2023-09-08T01:25:16.060" v="39703"/>
          <ac:grpSpMkLst>
            <pc:docMk/>
            <pc:sldMk cId="810424239" sldId="2147478598"/>
            <ac:grpSpMk id="7" creationId="{93581F7E-EB55-AAA3-3290-5822EABB4AF4}"/>
          </ac:grpSpMkLst>
        </pc:grpChg>
        <pc:grpChg chg="add del mod">
          <ac:chgData name="Henry Jammes" userId="5f22554b-fd15-4676-8c82-dc6122af2a80" providerId="ADAL" clId="{A3A6ABF9-8563-404A-BEC3-1E0B3CC340AC}" dt="2023-09-08T01:25:16.060" v="39703"/>
          <ac:grpSpMkLst>
            <pc:docMk/>
            <pc:sldMk cId="810424239" sldId="2147478598"/>
            <ac:grpSpMk id="11" creationId="{BD65B98A-C1C9-567A-12D3-A23A11BA82DA}"/>
          </ac:grpSpMkLst>
        </pc:grpChg>
        <pc:grpChg chg="add del mod">
          <ac:chgData name="Henry Jammes" userId="5f22554b-fd15-4676-8c82-dc6122af2a80" providerId="ADAL" clId="{A3A6ABF9-8563-404A-BEC3-1E0B3CC340AC}" dt="2023-09-08T01:25:16.060" v="39703"/>
          <ac:grpSpMkLst>
            <pc:docMk/>
            <pc:sldMk cId="810424239" sldId="2147478598"/>
            <ac:grpSpMk id="14" creationId="{FBBE85CB-A061-377F-82F8-6958C14C7328}"/>
          </ac:grpSpMkLst>
        </pc:grpChg>
        <pc:grpChg chg="add del mod">
          <ac:chgData name="Henry Jammes" userId="5f22554b-fd15-4676-8c82-dc6122af2a80" providerId="ADAL" clId="{A3A6ABF9-8563-404A-BEC3-1E0B3CC340AC}" dt="2023-09-08T01:25:16.060" v="39703"/>
          <ac:grpSpMkLst>
            <pc:docMk/>
            <pc:sldMk cId="810424239" sldId="2147478598"/>
            <ac:grpSpMk id="17" creationId="{D010B846-65CB-F333-2C9E-0BAF89DD15ED}"/>
          </ac:grpSpMkLst>
        </pc:grpChg>
        <pc:grpChg chg="add del mod">
          <ac:chgData name="Henry Jammes" userId="5f22554b-fd15-4676-8c82-dc6122af2a80" providerId="ADAL" clId="{A3A6ABF9-8563-404A-BEC3-1E0B3CC340AC}" dt="2023-09-08T01:25:16.060" v="39703"/>
          <ac:grpSpMkLst>
            <pc:docMk/>
            <pc:sldMk cId="810424239" sldId="2147478598"/>
            <ac:grpSpMk id="20" creationId="{2243F7F3-D7CD-12D2-F392-86B3A65BC888}"/>
          </ac:grpSpMkLst>
        </pc:grpChg>
        <pc:grpChg chg="add del mod">
          <ac:chgData name="Henry Jammes" userId="5f22554b-fd15-4676-8c82-dc6122af2a80" providerId="ADAL" clId="{A3A6ABF9-8563-404A-BEC3-1E0B3CC340AC}" dt="2023-09-08T01:25:16.060" v="39703"/>
          <ac:grpSpMkLst>
            <pc:docMk/>
            <pc:sldMk cId="810424239" sldId="2147478598"/>
            <ac:grpSpMk id="23" creationId="{13147E88-3F7C-9EBF-6FA3-2BBE6AD586AE}"/>
          </ac:grpSpMkLst>
        </pc:grpChg>
        <pc:grpChg chg="add mod topLvl">
          <ac:chgData name="Henry Jammes" userId="5f22554b-fd15-4676-8c82-dc6122af2a80" providerId="ADAL" clId="{A3A6ABF9-8563-404A-BEC3-1E0B3CC340AC}" dt="2023-08-15T18:58:29.421" v="10340" actId="1036"/>
          <ac:grpSpMkLst>
            <pc:docMk/>
            <pc:sldMk cId="810424239" sldId="2147478598"/>
            <ac:grpSpMk id="78" creationId="{58C91CD5-8BBF-8E65-668E-E7C8FFD04503}"/>
          </ac:grpSpMkLst>
        </pc:grpChg>
        <pc:grpChg chg="add del mod topLvl">
          <ac:chgData name="Henry Jammes" userId="5f22554b-fd15-4676-8c82-dc6122af2a80" providerId="ADAL" clId="{A3A6ABF9-8563-404A-BEC3-1E0B3CC340AC}" dt="2023-08-15T18:57:10.121" v="10318" actId="165"/>
          <ac:grpSpMkLst>
            <pc:docMk/>
            <pc:sldMk cId="810424239" sldId="2147478598"/>
            <ac:grpSpMk id="79" creationId="{E5B46C17-CA33-EEB8-F3B2-CCF52E216957}"/>
          </ac:grpSpMkLst>
        </pc:grpChg>
        <pc:grpChg chg="add del mod topLvl">
          <ac:chgData name="Henry Jammes" userId="5f22554b-fd15-4676-8c82-dc6122af2a80" providerId="ADAL" clId="{A3A6ABF9-8563-404A-BEC3-1E0B3CC340AC}" dt="2023-08-15T18:57:04.191" v="10317" actId="165"/>
          <ac:grpSpMkLst>
            <pc:docMk/>
            <pc:sldMk cId="810424239" sldId="2147478598"/>
            <ac:grpSpMk id="80" creationId="{0EBC9D00-0B94-A26D-3DE4-F717D022A023}"/>
          </ac:grpSpMkLst>
        </pc:grpChg>
        <pc:grpChg chg="add del mod">
          <ac:chgData name="Henry Jammes" userId="5f22554b-fd15-4676-8c82-dc6122af2a80" providerId="ADAL" clId="{A3A6ABF9-8563-404A-BEC3-1E0B3CC340AC}" dt="2023-08-15T18:56:58.052" v="10316" actId="165"/>
          <ac:grpSpMkLst>
            <pc:docMk/>
            <pc:sldMk cId="810424239" sldId="2147478598"/>
            <ac:grpSpMk id="82" creationId="{C7DE520F-2FBE-4E88-5D6C-3EDC82511EEF}"/>
          </ac:grpSpMkLst>
        </pc:grpChg>
        <pc:grpChg chg="add mod">
          <ac:chgData name="Henry Jammes" userId="5f22554b-fd15-4676-8c82-dc6122af2a80" providerId="ADAL" clId="{A3A6ABF9-8563-404A-BEC3-1E0B3CC340AC}" dt="2023-08-15T18:58:29.421" v="10340" actId="1036"/>
          <ac:grpSpMkLst>
            <pc:docMk/>
            <pc:sldMk cId="810424239" sldId="2147478598"/>
            <ac:grpSpMk id="83" creationId="{C66302B3-17BB-87EA-32EE-779C2E896E26}"/>
          </ac:grpSpMkLst>
        </pc:grpChg>
        <pc:grpChg chg="add del mod">
          <ac:chgData name="Henry Jammes" userId="5f22554b-fd15-4676-8c82-dc6122af2a80" providerId="ADAL" clId="{A3A6ABF9-8563-404A-BEC3-1E0B3CC340AC}" dt="2023-09-08T01:25:16.060" v="39703"/>
          <ac:grpSpMkLst>
            <pc:docMk/>
            <pc:sldMk cId="810424239" sldId="2147478598"/>
            <ac:grpSpMk id="97" creationId="{41FCF879-17F5-2F0A-51D0-1800C27AB601}"/>
          </ac:grpSpMkLst>
        </pc:grpChg>
        <pc:grpChg chg="mod">
          <ac:chgData name="Henry Jammes" userId="5f22554b-fd15-4676-8c82-dc6122af2a80" providerId="ADAL" clId="{A3A6ABF9-8563-404A-BEC3-1E0B3CC340AC}" dt="2023-09-08T01:25:13.823" v="39701" actId="207"/>
          <ac:grpSpMkLst>
            <pc:docMk/>
            <pc:sldMk cId="810424239" sldId="2147478598"/>
            <ac:grpSpMk id="100" creationId="{DD481485-104F-292B-3873-DF2AD52A52EF}"/>
          </ac:grpSpMkLst>
        </pc:grpChg>
        <pc:grpChg chg="add del mod">
          <ac:chgData name="Henry Jammes" userId="5f22554b-fd15-4676-8c82-dc6122af2a80" providerId="ADAL" clId="{A3A6ABF9-8563-404A-BEC3-1E0B3CC340AC}" dt="2023-09-08T01:25:16.060" v="39703"/>
          <ac:grpSpMkLst>
            <pc:docMk/>
            <pc:sldMk cId="810424239" sldId="2147478598"/>
            <ac:grpSpMk id="105" creationId="{E53158EA-D129-BE25-6471-8906922F86BF}"/>
          </ac:grpSpMkLst>
        </pc:grpChg>
        <pc:grpChg chg="add del mod">
          <ac:chgData name="Henry Jammes" userId="5f22554b-fd15-4676-8c82-dc6122af2a80" providerId="ADAL" clId="{A3A6ABF9-8563-404A-BEC3-1E0B3CC340AC}" dt="2023-09-08T01:25:16.060" v="39703"/>
          <ac:grpSpMkLst>
            <pc:docMk/>
            <pc:sldMk cId="810424239" sldId="2147478598"/>
            <ac:grpSpMk id="108" creationId="{C03EE466-CC4A-2A25-B67D-E91CD9436260}"/>
          </ac:grpSpMkLst>
        </pc:grpChg>
        <pc:grpChg chg="mod">
          <ac:chgData name="Henry Jammes" userId="5f22554b-fd15-4676-8c82-dc6122af2a80" providerId="ADAL" clId="{A3A6ABF9-8563-404A-BEC3-1E0B3CC340AC}" dt="2023-09-08T01:25:13.823" v="39701" actId="207"/>
          <ac:grpSpMkLst>
            <pc:docMk/>
            <pc:sldMk cId="810424239" sldId="2147478598"/>
            <ac:grpSpMk id="111" creationId="{2DEBD01B-907A-3E62-A374-A7CD27C6F5C4}"/>
          </ac:grpSpMkLst>
        </pc:grpChg>
        <pc:grpChg chg="add mod topLvl">
          <ac:chgData name="Henry Jammes" userId="5f22554b-fd15-4676-8c82-dc6122af2a80" providerId="ADAL" clId="{A3A6ABF9-8563-404A-BEC3-1E0B3CC340AC}" dt="2023-09-08T01:26:37.320" v="39722" actId="165"/>
          <ac:grpSpMkLst>
            <pc:docMk/>
            <pc:sldMk cId="810424239" sldId="2147478598"/>
            <ac:grpSpMk id="121" creationId="{29178272-4989-4EA8-9DD9-FCBD3FD333CE}"/>
          </ac:grpSpMkLst>
        </pc:grpChg>
        <pc:grpChg chg="add mod topLvl">
          <ac:chgData name="Henry Jammes" userId="5f22554b-fd15-4676-8c82-dc6122af2a80" providerId="ADAL" clId="{A3A6ABF9-8563-404A-BEC3-1E0B3CC340AC}" dt="2023-09-08T01:26:37.320" v="39722" actId="165"/>
          <ac:grpSpMkLst>
            <pc:docMk/>
            <pc:sldMk cId="810424239" sldId="2147478598"/>
            <ac:grpSpMk id="124" creationId="{E1327B0B-60D9-2095-4401-0C44C6A1424E}"/>
          </ac:grpSpMkLst>
        </pc:grpChg>
        <pc:grpChg chg="add mod topLvl">
          <ac:chgData name="Henry Jammes" userId="5f22554b-fd15-4676-8c82-dc6122af2a80" providerId="ADAL" clId="{A3A6ABF9-8563-404A-BEC3-1E0B3CC340AC}" dt="2023-09-08T01:26:37.320" v="39722" actId="165"/>
          <ac:grpSpMkLst>
            <pc:docMk/>
            <pc:sldMk cId="810424239" sldId="2147478598"/>
            <ac:grpSpMk id="127" creationId="{CD738C76-C6A6-C333-4F7D-4B928EB45A45}"/>
          </ac:grpSpMkLst>
        </pc:grpChg>
        <pc:grpChg chg="add mod topLvl">
          <ac:chgData name="Henry Jammes" userId="5f22554b-fd15-4676-8c82-dc6122af2a80" providerId="ADAL" clId="{A3A6ABF9-8563-404A-BEC3-1E0B3CC340AC}" dt="2023-09-08T01:26:37.320" v="39722" actId="165"/>
          <ac:grpSpMkLst>
            <pc:docMk/>
            <pc:sldMk cId="810424239" sldId="2147478598"/>
            <ac:grpSpMk id="130" creationId="{F0E42BFD-7034-8612-E207-2F84E8F5BCBF}"/>
          </ac:grpSpMkLst>
        </pc:grpChg>
        <pc:grpChg chg="add mod topLvl">
          <ac:chgData name="Henry Jammes" userId="5f22554b-fd15-4676-8c82-dc6122af2a80" providerId="ADAL" clId="{A3A6ABF9-8563-404A-BEC3-1E0B3CC340AC}" dt="2023-09-08T01:26:37.320" v="39722" actId="165"/>
          <ac:grpSpMkLst>
            <pc:docMk/>
            <pc:sldMk cId="810424239" sldId="2147478598"/>
            <ac:grpSpMk id="133" creationId="{BB340A59-244C-1C45-63DF-819E414B0936}"/>
          </ac:grpSpMkLst>
        </pc:grpChg>
        <pc:grpChg chg="add mod topLvl">
          <ac:chgData name="Henry Jammes" userId="5f22554b-fd15-4676-8c82-dc6122af2a80" providerId="ADAL" clId="{A3A6ABF9-8563-404A-BEC3-1E0B3CC340AC}" dt="2023-09-08T01:26:37.320" v="39722" actId="165"/>
          <ac:grpSpMkLst>
            <pc:docMk/>
            <pc:sldMk cId="810424239" sldId="2147478598"/>
            <ac:grpSpMk id="136" creationId="{AFB44F8A-3EF5-4E9D-2C4A-B2D8D9A60475}"/>
          </ac:grpSpMkLst>
        </pc:grpChg>
        <pc:grpChg chg="add mod topLvl">
          <ac:chgData name="Henry Jammes" userId="5f22554b-fd15-4676-8c82-dc6122af2a80" providerId="ADAL" clId="{A3A6ABF9-8563-404A-BEC3-1E0B3CC340AC}" dt="2023-09-08T01:27:02.198" v="39728" actId="1076"/>
          <ac:grpSpMkLst>
            <pc:docMk/>
            <pc:sldMk cId="810424239" sldId="2147478598"/>
            <ac:grpSpMk id="172" creationId="{1FFCB237-90D2-6EC5-3169-25D3193DE6F2}"/>
          </ac:grpSpMkLst>
        </pc:grpChg>
        <pc:grpChg chg="mod">
          <ac:chgData name="Henry Jammes" userId="5f22554b-fd15-4676-8c82-dc6122af2a80" providerId="ADAL" clId="{A3A6ABF9-8563-404A-BEC3-1E0B3CC340AC}" dt="2023-09-08T01:25:18.257" v="39704"/>
          <ac:grpSpMkLst>
            <pc:docMk/>
            <pc:sldMk cId="810424239" sldId="2147478598"/>
            <ac:grpSpMk id="175" creationId="{7DB367C1-260E-74EF-1F4A-D2BA97023F15}"/>
          </ac:grpSpMkLst>
        </pc:grpChg>
        <pc:grpChg chg="add mod topLvl">
          <ac:chgData name="Henry Jammes" userId="5f22554b-fd15-4676-8c82-dc6122af2a80" providerId="ADAL" clId="{A3A6ABF9-8563-404A-BEC3-1E0B3CC340AC}" dt="2023-09-08T01:26:37.320" v="39722" actId="165"/>
          <ac:grpSpMkLst>
            <pc:docMk/>
            <pc:sldMk cId="810424239" sldId="2147478598"/>
            <ac:grpSpMk id="180" creationId="{FE7444B8-D62F-F857-1E79-7C54727B5789}"/>
          </ac:grpSpMkLst>
        </pc:grpChg>
        <pc:grpChg chg="add mod topLvl">
          <ac:chgData name="Henry Jammes" userId="5f22554b-fd15-4676-8c82-dc6122af2a80" providerId="ADAL" clId="{A3A6ABF9-8563-404A-BEC3-1E0B3CC340AC}" dt="2023-09-08T01:26:52.794" v="39726" actId="1076"/>
          <ac:grpSpMkLst>
            <pc:docMk/>
            <pc:sldMk cId="810424239" sldId="2147478598"/>
            <ac:grpSpMk id="183" creationId="{34B38C9F-81A2-C7F2-E2B7-6E1E02AB4141}"/>
          </ac:grpSpMkLst>
        </pc:grpChg>
        <pc:grpChg chg="mod">
          <ac:chgData name="Henry Jammes" userId="5f22554b-fd15-4676-8c82-dc6122af2a80" providerId="ADAL" clId="{A3A6ABF9-8563-404A-BEC3-1E0B3CC340AC}" dt="2023-09-08T01:25:18.257" v="39704"/>
          <ac:grpSpMkLst>
            <pc:docMk/>
            <pc:sldMk cId="810424239" sldId="2147478598"/>
            <ac:grpSpMk id="186" creationId="{3C752758-4515-DF22-56B4-02BB8934BE90}"/>
          </ac:grpSpMkLst>
        </pc:grpChg>
        <pc:grpChg chg="add del mod">
          <ac:chgData name="Henry Jammes" userId="5f22554b-fd15-4676-8c82-dc6122af2a80" providerId="ADAL" clId="{A3A6ABF9-8563-404A-BEC3-1E0B3CC340AC}" dt="2023-09-08T01:26:37.320" v="39722" actId="165"/>
          <ac:grpSpMkLst>
            <pc:docMk/>
            <pc:sldMk cId="810424239" sldId="2147478598"/>
            <ac:grpSpMk id="196" creationId="{E8E19086-1463-5CD3-E9FE-CABC99E331F7}"/>
          </ac:grpSpMkLst>
        </pc:grpChg>
        <pc:grpChg chg="add del mod">
          <ac:chgData name="Henry Jammes" userId="5f22554b-fd15-4676-8c82-dc6122af2a80" providerId="ADAL" clId="{A3A6ABF9-8563-404A-BEC3-1E0B3CC340AC}" dt="2023-09-08T01:26:05.103" v="39715" actId="478"/>
          <ac:grpSpMkLst>
            <pc:docMk/>
            <pc:sldMk cId="810424239" sldId="2147478598"/>
            <ac:grpSpMk id="198" creationId="{A48FAA5D-3ED4-1E1D-20DC-49C974C4A9D2}"/>
          </ac:grpSpMkLst>
        </pc:grpChg>
        <pc:grpChg chg="add mod">
          <ac:chgData name="Henry Jammes" userId="5f22554b-fd15-4676-8c82-dc6122af2a80" providerId="ADAL" clId="{A3A6ABF9-8563-404A-BEC3-1E0B3CC340AC}" dt="2023-09-08T01:26:47.290" v="39725" actId="14100"/>
          <ac:grpSpMkLst>
            <pc:docMk/>
            <pc:sldMk cId="810424239" sldId="2147478598"/>
            <ac:grpSpMk id="202" creationId="{5AA1171F-F092-8B15-4AD4-2ED0F61087E2}"/>
          </ac:grpSpMkLst>
        </pc:grpChg>
        <pc:picChg chg="add del mod">
          <ac:chgData name="Henry Jammes" userId="5f22554b-fd15-4676-8c82-dc6122af2a80" providerId="ADAL" clId="{A3A6ABF9-8563-404A-BEC3-1E0B3CC340AC}" dt="2023-08-15T18:25:19.430" v="9310"/>
          <ac:picMkLst>
            <pc:docMk/>
            <pc:sldMk cId="810424239" sldId="2147478598"/>
            <ac:picMk id="13" creationId="{774B314E-1F9F-2989-7663-73B38A960862}"/>
          </ac:picMkLst>
        </pc:picChg>
        <pc:picChg chg="add del mod">
          <ac:chgData name="Henry Jammes" userId="5f22554b-fd15-4676-8c82-dc6122af2a80" providerId="ADAL" clId="{A3A6ABF9-8563-404A-BEC3-1E0B3CC340AC}" dt="2023-08-15T18:25:19.430" v="9310"/>
          <ac:picMkLst>
            <pc:docMk/>
            <pc:sldMk cId="810424239" sldId="2147478598"/>
            <ac:picMk id="14" creationId="{518D639A-6113-A0DE-6CE7-7EFEE97A9EDB}"/>
          </ac:picMkLst>
        </pc:picChg>
        <pc:picChg chg="add del mod">
          <ac:chgData name="Henry Jammes" userId="5f22554b-fd15-4676-8c82-dc6122af2a80" providerId="ADAL" clId="{A3A6ABF9-8563-404A-BEC3-1E0B3CC340AC}" dt="2023-08-15T18:25:19.430" v="9310"/>
          <ac:picMkLst>
            <pc:docMk/>
            <pc:sldMk cId="810424239" sldId="2147478598"/>
            <ac:picMk id="15" creationId="{D23559FC-6B89-762C-E541-0AEBEF3C3884}"/>
          </ac:picMkLst>
        </pc:picChg>
        <pc:picChg chg="add del mod">
          <ac:chgData name="Henry Jammes" userId="5f22554b-fd15-4676-8c82-dc6122af2a80" providerId="ADAL" clId="{A3A6ABF9-8563-404A-BEC3-1E0B3CC340AC}" dt="2023-08-15T18:25:19.430" v="9310"/>
          <ac:picMkLst>
            <pc:docMk/>
            <pc:sldMk cId="810424239" sldId="2147478598"/>
            <ac:picMk id="17" creationId="{9D2DA287-B555-463A-7ED6-36358F73C070}"/>
          </ac:picMkLst>
        </pc:picChg>
        <pc:picChg chg="add del mod">
          <ac:chgData name="Henry Jammes" userId="5f22554b-fd15-4676-8c82-dc6122af2a80" providerId="ADAL" clId="{A3A6ABF9-8563-404A-BEC3-1E0B3CC340AC}" dt="2023-08-15T18:25:19.430" v="9310"/>
          <ac:picMkLst>
            <pc:docMk/>
            <pc:sldMk cId="810424239" sldId="2147478598"/>
            <ac:picMk id="26" creationId="{639DA08C-DA75-F18A-477A-A187FB541D4B}"/>
          </ac:picMkLst>
        </pc:picChg>
        <pc:picChg chg="add del mod">
          <ac:chgData name="Henry Jammes" userId="5f22554b-fd15-4676-8c82-dc6122af2a80" providerId="ADAL" clId="{A3A6ABF9-8563-404A-BEC3-1E0B3CC340AC}" dt="2023-08-15T18:25:19.430" v="9310"/>
          <ac:picMkLst>
            <pc:docMk/>
            <pc:sldMk cId="810424239" sldId="2147478598"/>
            <ac:picMk id="28" creationId="{85DA1E69-0200-10B5-9A43-32BB8F53ABF9}"/>
          </ac:picMkLst>
        </pc:picChg>
        <pc:picChg chg="add del mod">
          <ac:chgData name="Henry Jammes" userId="5f22554b-fd15-4676-8c82-dc6122af2a80" providerId="ADAL" clId="{A3A6ABF9-8563-404A-BEC3-1E0B3CC340AC}" dt="2023-08-15T18:25:19.430" v="9310"/>
          <ac:picMkLst>
            <pc:docMk/>
            <pc:sldMk cId="810424239" sldId="2147478598"/>
            <ac:picMk id="32" creationId="{3891228B-6D0D-5797-45E3-F0289C452FF4}"/>
          </ac:picMkLst>
        </pc:picChg>
        <pc:picChg chg="add del mod">
          <ac:chgData name="Henry Jammes" userId="5f22554b-fd15-4676-8c82-dc6122af2a80" providerId="ADAL" clId="{A3A6ABF9-8563-404A-BEC3-1E0B3CC340AC}" dt="2023-08-15T18:25:19.430" v="9310"/>
          <ac:picMkLst>
            <pc:docMk/>
            <pc:sldMk cId="810424239" sldId="2147478598"/>
            <ac:picMk id="40" creationId="{6CA51231-EE3D-0F91-6246-D1CEFE1E435C}"/>
          </ac:picMkLst>
        </pc:picChg>
        <pc:picChg chg="add mod">
          <ac:chgData name="Henry Jammes" userId="5f22554b-fd15-4676-8c82-dc6122af2a80" providerId="ADAL" clId="{A3A6ABF9-8563-404A-BEC3-1E0B3CC340AC}" dt="2023-08-15T18:58:29.421" v="10340" actId="1036"/>
          <ac:picMkLst>
            <pc:docMk/>
            <pc:sldMk cId="810424239" sldId="2147478598"/>
            <ac:picMk id="46" creationId="{887D6E82-5283-869A-4BA6-22D6B3D98666}"/>
          </ac:picMkLst>
        </pc:picChg>
        <pc:picChg chg="add mod">
          <ac:chgData name="Henry Jammes" userId="5f22554b-fd15-4676-8c82-dc6122af2a80" providerId="ADAL" clId="{A3A6ABF9-8563-404A-BEC3-1E0B3CC340AC}" dt="2023-08-15T18:58:29.421" v="10340" actId="1036"/>
          <ac:picMkLst>
            <pc:docMk/>
            <pc:sldMk cId="810424239" sldId="2147478598"/>
            <ac:picMk id="47" creationId="{00EDAE82-12B5-22E3-686D-D2ACD0BCCBAB}"/>
          </ac:picMkLst>
        </pc:picChg>
        <pc:picChg chg="add mod">
          <ac:chgData name="Henry Jammes" userId="5f22554b-fd15-4676-8c82-dc6122af2a80" providerId="ADAL" clId="{A3A6ABF9-8563-404A-BEC3-1E0B3CC340AC}" dt="2023-08-15T18:58:29.421" v="10340" actId="1036"/>
          <ac:picMkLst>
            <pc:docMk/>
            <pc:sldMk cId="810424239" sldId="2147478598"/>
            <ac:picMk id="48" creationId="{1E338420-D4B8-3557-BA2F-AD7FBD0B7413}"/>
          </ac:picMkLst>
        </pc:picChg>
        <pc:picChg chg="add mod">
          <ac:chgData name="Henry Jammes" userId="5f22554b-fd15-4676-8c82-dc6122af2a80" providerId="ADAL" clId="{A3A6ABF9-8563-404A-BEC3-1E0B3CC340AC}" dt="2023-08-15T18:58:29.421" v="10340" actId="1036"/>
          <ac:picMkLst>
            <pc:docMk/>
            <pc:sldMk cId="810424239" sldId="2147478598"/>
            <ac:picMk id="50" creationId="{C54E7CD3-F125-C223-FF46-F60ACDF82449}"/>
          </ac:picMkLst>
        </pc:picChg>
        <pc:picChg chg="add mod">
          <ac:chgData name="Henry Jammes" userId="5f22554b-fd15-4676-8c82-dc6122af2a80" providerId="ADAL" clId="{A3A6ABF9-8563-404A-BEC3-1E0B3CC340AC}" dt="2023-08-15T18:58:29.421" v="10340" actId="1036"/>
          <ac:picMkLst>
            <pc:docMk/>
            <pc:sldMk cId="810424239" sldId="2147478598"/>
            <ac:picMk id="59" creationId="{25FA95FA-2011-33F9-CD85-2DBAF2379476}"/>
          </ac:picMkLst>
        </pc:picChg>
        <pc:picChg chg="add mod">
          <ac:chgData name="Henry Jammes" userId="5f22554b-fd15-4676-8c82-dc6122af2a80" providerId="ADAL" clId="{A3A6ABF9-8563-404A-BEC3-1E0B3CC340AC}" dt="2023-08-15T18:58:29.421" v="10340" actId="1036"/>
          <ac:picMkLst>
            <pc:docMk/>
            <pc:sldMk cId="810424239" sldId="2147478598"/>
            <ac:picMk id="61" creationId="{B03B5878-9654-D927-C7E1-9821D9550939}"/>
          </ac:picMkLst>
        </pc:picChg>
        <pc:picChg chg="add mod">
          <ac:chgData name="Henry Jammes" userId="5f22554b-fd15-4676-8c82-dc6122af2a80" providerId="ADAL" clId="{A3A6ABF9-8563-404A-BEC3-1E0B3CC340AC}" dt="2023-08-15T18:58:29.421" v="10340" actId="1036"/>
          <ac:picMkLst>
            <pc:docMk/>
            <pc:sldMk cId="810424239" sldId="2147478598"/>
            <ac:picMk id="65" creationId="{5BCFB12E-C1BE-5529-4279-9058A13755C2}"/>
          </ac:picMkLst>
        </pc:picChg>
        <pc:picChg chg="add del mod">
          <ac:chgData name="Henry Jammes" userId="5f22554b-fd15-4676-8c82-dc6122af2a80" providerId="ADAL" clId="{A3A6ABF9-8563-404A-BEC3-1E0B3CC340AC}" dt="2023-08-15T18:25:24.089" v="9312" actId="478"/>
          <ac:picMkLst>
            <pc:docMk/>
            <pc:sldMk cId="810424239" sldId="2147478598"/>
            <ac:picMk id="73" creationId="{BE5C0965-3519-F0D4-76E7-D7F42DE0507B}"/>
          </ac:picMkLst>
        </pc:picChg>
        <pc:picChg chg="add mod ord">
          <ac:chgData name="Henry Jammes" userId="5f22554b-fd15-4676-8c82-dc6122af2a80" providerId="ADAL" clId="{A3A6ABF9-8563-404A-BEC3-1E0B3CC340AC}" dt="2023-08-15T18:58:29.421" v="10340" actId="1036"/>
          <ac:picMkLst>
            <pc:docMk/>
            <pc:sldMk cId="810424239" sldId="2147478598"/>
            <ac:picMk id="75" creationId="{9B698659-C397-0C2C-7C53-C67CF13EFB87}"/>
          </ac:picMkLst>
        </pc:picChg>
        <pc:picChg chg="add mod topLvl">
          <ac:chgData name="Henry Jammes" userId="5f22554b-fd15-4676-8c82-dc6122af2a80" providerId="ADAL" clId="{A3A6ABF9-8563-404A-BEC3-1E0B3CC340AC}" dt="2023-08-15T18:58:29.421" v="10340" actId="1036"/>
          <ac:picMkLst>
            <pc:docMk/>
            <pc:sldMk cId="810424239" sldId="2147478598"/>
            <ac:picMk id="77" creationId="{59693D8F-3C33-DD80-D521-EDC2759F61FC}"/>
          </ac:picMkLst>
        </pc:picChg>
        <pc:picChg chg="mod">
          <ac:chgData name="Henry Jammes" userId="5f22554b-fd15-4676-8c82-dc6122af2a80" providerId="ADAL" clId="{A3A6ABF9-8563-404A-BEC3-1E0B3CC340AC}" dt="2023-09-08T01:25:13.823" v="39701" actId="207"/>
          <ac:picMkLst>
            <pc:docMk/>
            <pc:sldMk cId="810424239" sldId="2147478598"/>
            <ac:picMk id="107" creationId="{4CDA141A-F450-7814-A03B-510368BF52FA}"/>
          </ac:picMkLst>
        </pc:picChg>
        <pc:picChg chg="mod">
          <ac:chgData name="Henry Jammes" userId="5f22554b-fd15-4676-8c82-dc6122af2a80" providerId="ADAL" clId="{A3A6ABF9-8563-404A-BEC3-1E0B3CC340AC}" dt="2023-09-08T01:27:31.666" v="39732" actId="1076"/>
          <ac:picMkLst>
            <pc:docMk/>
            <pc:sldMk cId="810424239" sldId="2147478598"/>
            <ac:picMk id="182" creationId="{3925214E-A465-8816-75D1-5C562BFE07AC}"/>
          </ac:picMkLst>
        </pc:picChg>
        <pc:picChg chg="add del mod">
          <ac:chgData name="Henry Jammes" userId="5f22554b-fd15-4676-8c82-dc6122af2a80" providerId="ADAL" clId="{A3A6ABF9-8563-404A-BEC3-1E0B3CC340AC}" dt="2023-09-08T01:26:07.059" v="39717" actId="478"/>
          <ac:picMkLst>
            <pc:docMk/>
            <pc:sldMk cId="810424239" sldId="2147478598"/>
            <ac:picMk id="201" creationId="{35001B2F-B78B-B657-67EF-A88065342D74}"/>
          </ac:picMkLst>
        </pc:picChg>
        <pc:cxnChg chg="add del mod">
          <ac:chgData name="Henry Jammes" userId="5f22554b-fd15-4676-8c82-dc6122af2a80" providerId="ADAL" clId="{A3A6ABF9-8563-404A-BEC3-1E0B3CC340AC}" dt="2023-08-15T18:25:19.430" v="9310"/>
          <ac:cxnSpMkLst>
            <pc:docMk/>
            <pc:sldMk cId="810424239" sldId="2147478598"/>
            <ac:cxnSpMk id="20" creationId="{D7164E4F-D959-A76B-7E1D-1171E81E8AE4}"/>
          </ac:cxnSpMkLst>
        </pc:cxnChg>
        <pc:cxnChg chg="add del mod">
          <ac:chgData name="Henry Jammes" userId="5f22554b-fd15-4676-8c82-dc6122af2a80" providerId="ADAL" clId="{A3A6ABF9-8563-404A-BEC3-1E0B3CC340AC}" dt="2023-08-15T18:25:19.430" v="9310"/>
          <ac:cxnSpMkLst>
            <pc:docMk/>
            <pc:sldMk cId="810424239" sldId="2147478598"/>
            <ac:cxnSpMk id="21" creationId="{DB7DEFD4-6BCA-E859-8FCF-C65807716F5A}"/>
          </ac:cxnSpMkLst>
        </pc:cxnChg>
        <pc:cxnChg chg="add del mod">
          <ac:chgData name="Henry Jammes" userId="5f22554b-fd15-4676-8c82-dc6122af2a80" providerId="ADAL" clId="{A3A6ABF9-8563-404A-BEC3-1E0B3CC340AC}" dt="2023-08-15T18:25:19.430" v="9310"/>
          <ac:cxnSpMkLst>
            <pc:docMk/>
            <pc:sldMk cId="810424239" sldId="2147478598"/>
            <ac:cxnSpMk id="22" creationId="{16E40B12-4C12-2B95-B30D-A57409F60074}"/>
          </ac:cxnSpMkLst>
        </pc:cxnChg>
        <pc:cxnChg chg="add del mod">
          <ac:chgData name="Henry Jammes" userId="5f22554b-fd15-4676-8c82-dc6122af2a80" providerId="ADAL" clId="{A3A6ABF9-8563-404A-BEC3-1E0B3CC340AC}" dt="2023-08-15T18:25:19.430" v="9310"/>
          <ac:cxnSpMkLst>
            <pc:docMk/>
            <pc:sldMk cId="810424239" sldId="2147478598"/>
            <ac:cxnSpMk id="23" creationId="{BCE4152A-6C22-6D7D-73AB-68D5446AB161}"/>
          </ac:cxnSpMkLst>
        </pc:cxnChg>
        <pc:cxnChg chg="add del mod">
          <ac:chgData name="Henry Jammes" userId="5f22554b-fd15-4676-8c82-dc6122af2a80" providerId="ADAL" clId="{A3A6ABF9-8563-404A-BEC3-1E0B3CC340AC}" dt="2023-08-15T18:25:19.430" v="9310"/>
          <ac:cxnSpMkLst>
            <pc:docMk/>
            <pc:sldMk cId="810424239" sldId="2147478598"/>
            <ac:cxnSpMk id="24" creationId="{99A4815F-D318-8B43-D610-41191903D4D3}"/>
          </ac:cxnSpMkLst>
        </pc:cxnChg>
        <pc:cxnChg chg="add mod">
          <ac:chgData name="Henry Jammes" userId="5f22554b-fd15-4676-8c82-dc6122af2a80" providerId="ADAL" clId="{A3A6ABF9-8563-404A-BEC3-1E0B3CC340AC}" dt="2023-08-15T18:58:29.421" v="10340" actId="1036"/>
          <ac:cxnSpMkLst>
            <pc:docMk/>
            <pc:sldMk cId="810424239" sldId="2147478598"/>
            <ac:cxnSpMk id="53" creationId="{F0730309-B06A-0131-CAE8-9D9881BA287D}"/>
          </ac:cxnSpMkLst>
        </pc:cxnChg>
        <pc:cxnChg chg="add mod">
          <ac:chgData name="Henry Jammes" userId="5f22554b-fd15-4676-8c82-dc6122af2a80" providerId="ADAL" clId="{A3A6ABF9-8563-404A-BEC3-1E0B3CC340AC}" dt="2023-08-15T18:58:29.421" v="10340" actId="1036"/>
          <ac:cxnSpMkLst>
            <pc:docMk/>
            <pc:sldMk cId="810424239" sldId="2147478598"/>
            <ac:cxnSpMk id="54" creationId="{72737FA8-BDDE-17C7-6E27-6D48884DBCDF}"/>
          </ac:cxnSpMkLst>
        </pc:cxnChg>
        <pc:cxnChg chg="add mod">
          <ac:chgData name="Henry Jammes" userId="5f22554b-fd15-4676-8c82-dc6122af2a80" providerId="ADAL" clId="{A3A6ABF9-8563-404A-BEC3-1E0B3CC340AC}" dt="2023-08-15T18:58:29.421" v="10340" actId="1036"/>
          <ac:cxnSpMkLst>
            <pc:docMk/>
            <pc:sldMk cId="810424239" sldId="2147478598"/>
            <ac:cxnSpMk id="55" creationId="{6F3EDF88-CB2F-02E2-9151-A3AABD836CB4}"/>
          </ac:cxnSpMkLst>
        </pc:cxnChg>
        <pc:cxnChg chg="add mod">
          <ac:chgData name="Henry Jammes" userId="5f22554b-fd15-4676-8c82-dc6122af2a80" providerId="ADAL" clId="{A3A6ABF9-8563-404A-BEC3-1E0B3CC340AC}" dt="2023-08-15T18:58:29.421" v="10340" actId="1036"/>
          <ac:cxnSpMkLst>
            <pc:docMk/>
            <pc:sldMk cId="810424239" sldId="2147478598"/>
            <ac:cxnSpMk id="56" creationId="{B3CA1939-DB09-B48E-4F27-50167454AF0A}"/>
          </ac:cxnSpMkLst>
        </pc:cxnChg>
        <pc:cxnChg chg="add mod">
          <ac:chgData name="Henry Jammes" userId="5f22554b-fd15-4676-8c82-dc6122af2a80" providerId="ADAL" clId="{A3A6ABF9-8563-404A-BEC3-1E0B3CC340AC}" dt="2023-08-15T18:58:29.421" v="10340" actId="1036"/>
          <ac:cxnSpMkLst>
            <pc:docMk/>
            <pc:sldMk cId="810424239" sldId="2147478598"/>
            <ac:cxnSpMk id="57" creationId="{FD972F52-C186-8B5E-A315-9A5BB6E0B7B6}"/>
          </ac:cxnSpMkLst>
        </pc:cxnChg>
        <pc:cxnChg chg="add del mod">
          <ac:chgData name="Henry Jammes" userId="5f22554b-fd15-4676-8c82-dc6122af2a80" providerId="ADAL" clId="{A3A6ABF9-8563-404A-BEC3-1E0B3CC340AC}" dt="2023-09-08T01:25:16.060" v="39703"/>
          <ac:cxnSpMkLst>
            <pc:docMk/>
            <pc:sldMk cId="810424239" sldId="2147478598"/>
            <ac:cxnSpMk id="91" creationId="{347B84BF-4DE2-B879-E896-65EAC6A458E1}"/>
          </ac:cxnSpMkLst>
        </pc:cxnChg>
        <pc:cxnChg chg="add del mod">
          <ac:chgData name="Henry Jammes" userId="5f22554b-fd15-4676-8c82-dc6122af2a80" providerId="ADAL" clId="{A3A6ABF9-8563-404A-BEC3-1E0B3CC340AC}" dt="2023-09-08T01:25:16.060" v="39703"/>
          <ac:cxnSpMkLst>
            <pc:docMk/>
            <pc:sldMk cId="810424239" sldId="2147478598"/>
            <ac:cxnSpMk id="92" creationId="{A784A830-5AA3-B286-46D7-0602983CB8B9}"/>
          </ac:cxnSpMkLst>
        </pc:cxnChg>
        <pc:cxnChg chg="add del mod">
          <ac:chgData name="Henry Jammes" userId="5f22554b-fd15-4676-8c82-dc6122af2a80" providerId="ADAL" clId="{A3A6ABF9-8563-404A-BEC3-1E0B3CC340AC}" dt="2023-09-08T01:25:16.060" v="39703"/>
          <ac:cxnSpMkLst>
            <pc:docMk/>
            <pc:sldMk cId="810424239" sldId="2147478598"/>
            <ac:cxnSpMk id="93" creationId="{B747757D-F776-075D-623D-CC4B0245BBA5}"/>
          </ac:cxnSpMkLst>
        </pc:cxnChg>
        <pc:cxnChg chg="add del mod">
          <ac:chgData name="Henry Jammes" userId="5f22554b-fd15-4676-8c82-dc6122af2a80" providerId="ADAL" clId="{A3A6ABF9-8563-404A-BEC3-1E0B3CC340AC}" dt="2023-09-08T01:25:16.060" v="39703"/>
          <ac:cxnSpMkLst>
            <pc:docMk/>
            <pc:sldMk cId="810424239" sldId="2147478598"/>
            <ac:cxnSpMk id="94" creationId="{87243382-CF80-6283-16F6-6062ED2AE88C}"/>
          </ac:cxnSpMkLst>
        </pc:cxnChg>
        <pc:cxnChg chg="add del mod">
          <ac:chgData name="Henry Jammes" userId="5f22554b-fd15-4676-8c82-dc6122af2a80" providerId="ADAL" clId="{A3A6ABF9-8563-404A-BEC3-1E0B3CC340AC}" dt="2023-09-08T01:25:16.060" v="39703"/>
          <ac:cxnSpMkLst>
            <pc:docMk/>
            <pc:sldMk cId="810424239" sldId="2147478598"/>
            <ac:cxnSpMk id="95" creationId="{5F4BD0C5-87A4-8A8A-AA73-83A4CA0D776E}"/>
          </ac:cxnSpMkLst>
        </pc:cxnChg>
        <pc:cxnChg chg="add del mod">
          <ac:chgData name="Henry Jammes" userId="5f22554b-fd15-4676-8c82-dc6122af2a80" providerId="ADAL" clId="{A3A6ABF9-8563-404A-BEC3-1E0B3CC340AC}" dt="2023-09-08T01:25:16.060" v="39703"/>
          <ac:cxnSpMkLst>
            <pc:docMk/>
            <pc:sldMk cId="810424239" sldId="2147478598"/>
            <ac:cxnSpMk id="96" creationId="{0662C868-8564-9D36-5A87-C0D996FF4003}"/>
          </ac:cxnSpMkLst>
        </pc:cxnChg>
        <pc:cxnChg chg="add mod topLvl">
          <ac:chgData name="Henry Jammes" userId="5f22554b-fd15-4676-8c82-dc6122af2a80" providerId="ADAL" clId="{A3A6ABF9-8563-404A-BEC3-1E0B3CC340AC}" dt="2023-09-08T01:26:37.320" v="39722" actId="165"/>
          <ac:cxnSpMkLst>
            <pc:docMk/>
            <pc:sldMk cId="810424239" sldId="2147478598"/>
            <ac:cxnSpMk id="166" creationId="{C76ED552-5632-214A-7B3E-98CAACAA4C8A}"/>
          </ac:cxnSpMkLst>
        </pc:cxnChg>
        <pc:cxnChg chg="add mod topLvl">
          <ac:chgData name="Henry Jammes" userId="5f22554b-fd15-4676-8c82-dc6122af2a80" providerId="ADAL" clId="{A3A6ABF9-8563-404A-BEC3-1E0B3CC340AC}" dt="2023-09-08T01:26:37.320" v="39722" actId="165"/>
          <ac:cxnSpMkLst>
            <pc:docMk/>
            <pc:sldMk cId="810424239" sldId="2147478598"/>
            <ac:cxnSpMk id="167" creationId="{0BE0A7F4-FA71-1CD0-9DA8-92944A7692F8}"/>
          </ac:cxnSpMkLst>
        </pc:cxnChg>
        <pc:cxnChg chg="add mod topLvl">
          <ac:chgData name="Henry Jammes" userId="5f22554b-fd15-4676-8c82-dc6122af2a80" providerId="ADAL" clId="{A3A6ABF9-8563-404A-BEC3-1E0B3CC340AC}" dt="2023-09-08T01:26:37.320" v="39722" actId="165"/>
          <ac:cxnSpMkLst>
            <pc:docMk/>
            <pc:sldMk cId="810424239" sldId="2147478598"/>
            <ac:cxnSpMk id="168" creationId="{B311A2FB-6609-132B-4406-EA50C60F0B0A}"/>
          </ac:cxnSpMkLst>
        </pc:cxnChg>
        <pc:cxnChg chg="add mod topLvl">
          <ac:chgData name="Henry Jammes" userId="5f22554b-fd15-4676-8c82-dc6122af2a80" providerId="ADAL" clId="{A3A6ABF9-8563-404A-BEC3-1E0B3CC340AC}" dt="2023-09-08T01:26:37.320" v="39722" actId="165"/>
          <ac:cxnSpMkLst>
            <pc:docMk/>
            <pc:sldMk cId="810424239" sldId="2147478598"/>
            <ac:cxnSpMk id="169" creationId="{809E7AF8-3893-1155-2344-1D5D012A1CBE}"/>
          </ac:cxnSpMkLst>
        </pc:cxnChg>
        <pc:cxnChg chg="add mod topLvl">
          <ac:chgData name="Henry Jammes" userId="5f22554b-fd15-4676-8c82-dc6122af2a80" providerId="ADAL" clId="{A3A6ABF9-8563-404A-BEC3-1E0B3CC340AC}" dt="2023-09-08T01:26:37.320" v="39722" actId="165"/>
          <ac:cxnSpMkLst>
            <pc:docMk/>
            <pc:sldMk cId="810424239" sldId="2147478598"/>
            <ac:cxnSpMk id="170" creationId="{E21EC3F6-91FA-7CC7-8068-19E87ACFDBFE}"/>
          </ac:cxnSpMkLst>
        </pc:cxnChg>
        <pc:cxnChg chg="add mod topLvl">
          <ac:chgData name="Henry Jammes" userId="5f22554b-fd15-4676-8c82-dc6122af2a80" providerId="ADAL" clId="{A3A6ABF9-8563-404A-BEC3-1E0B3CC340AC}" dt="2023-09-08T01:26:37.320" v="39722" actId="165"/>
          <ac:cxnSpMkLst>
            <pc:docMk/>
            <pc:sldMk cId="810424239" sldId="2147478598"/>
            <ac:cxnSpMk id="171" creationId="{F8288E17-188F-AB3E-11A9-DD5E72FD9CCF}"/>
          </ac:cxnSpMkLst>
        </pc:cxnChg>
      </pc:sldChg>
      <pc:sldChg chg="addSp delSp modSp mod">
        <pc:chgData name="Henry Jammes" userId="5f22554b-fd15-4676-8c82-dc6122af2a80" providerId="ADAL" clId="{A3A6ABF9-8563-404A-BEC3-1E0B3CC340AC}" dt="2023-09-08T21:29:21.451" v="45216" actId="6549"/>
        <pc:sldMkLst>
          <pc:docMk/>
          <pc:sldMk cId="1101019302" sldId="2147478601"/>
        </pc:sldMkLst>
        <pc:spChg chg="mod">
          <ac:chgData name="Henry Jammes" userId="5f22554b-fd15-4676-8c82-dc6122af2a80" providerId="ADAL" clId="{A3A6ABF9-8563-404A-BEC3-1E0B3CC340AC}" dt="2023-09-08T21:29:21.451" v="45216" actId="6549"/>
          <ac:spMkLst>
            <pc:docMk/>
            <pc:sldMk cId="1101019302" sldId="2147478601"/>
            <ac:spMk id="4" creationId="{D9B38A2B-9E29-84AC-3185-EDD79A09F1B3}"/>
          </ac:spMkLst>
        </pc:spChg>
        <pc:spChg chg="del">
          <ac:chgData name="Henry Jammes" userId="5f22554b-fd15-4676-8c82-dc6122af2a80" providerId="ADAL" clId="{A3A6ABF9-8563-404A-BEC3-1E0B3CC340AC}" dt="2023-08-11T17:26:31.151" v="5183" actId="478"/>
          <ac:spMkLst>
            <pc:docMk/>
            <pc:sldMk cId="1101019302" sldId="2147478601"/>
            <ac:spMk id="5" creationId="{C988E342-EBAA-BB53-15BA-7EACFA68601A}"/>
          </ac:spMkLst>
        </pc:spChg>
        <pc:spChg chg="add del mod">
          <ac:chgData name="Henry Jammes" userId="5f22554b-fd15-4676-8c82-dc6122af2a80" providerId="ADAL" clId="{A3A6ABF9-8563-404A-BEC3-1E0B3CC340AC}" dt="2023-08-11T17:26:32.312" v="5184"/>
          <ac:spMkLst>
            <pc:docMk/>
            <pc:sldMk cId="1101019302" sldId="2147478601"/>
            <ac:spMk id="7" creationId="{9762D232-63F4-1F8A-5AF8-B3F571165E4A}"/>
          </ac:spMkLst>
        </pc:spChg>
        <pc:spChg chg="add mod">
          <ac:chgData name="Henry Jammes" userId="5f22554b-fd15-4676-8c82-dc6122af2a80" providerId="ADAL" clId="{A3A6ABF9-8563-404A-BEC3-1E0B3CC340AC}" dt="2023-08-11T17:26:32.312" v="5184"/>
          <ac:spMkLst>
            <pc:docMk/>
            <pc:sldMk cId="1101019302" sldId="2147478601"/>
            <ac:spMk id="8" creationId="{84674E49-B631-5942-5F0C-2F4CA1EAA77C}"/>
          </ac:spMkLst>
        </pc:spChg>
      </pc:sldChg>
      <pc:sldChg chg="del">
        <pc:chgData name="Henry Jammes" userId="5f22554b-fd15-4676-8c82-dc6122af2a80" providerId="ADAL" clId="{A3A6ABF9-8563-404A-BEC3-1E0B3CC340AC}" dt="2023-07-24T21:00:49.959" v="1" actId="47"/>
        <pc:sldMkLst>
          <pc:docMk/>
          <pc:sldMk cId="894588597" sldId="2147478603"/>
        </pc:sldMkLst>
      </pc:sldChg>
      <pc:sldChg chg="del">
        <pc:chgData name="Henry Jammes" userId="5f22554b-fd15-4676-8c82-dc6122af2a80" providerId="ADAL" clId="{A3A6ABF9-8563-404A-BEC3-1E0B3CC340AC}" dt="2023-07-24T21:00:49.959" v="1" actId="47"/>
        <pc:sldMkLst>
          <pc:docMk/>
          <pc:sldMk cId="2270400066" sldId="2147478605"/>
        </pc:sldMkLst>
      </pc:sldChg>
      <pc:sldChg chg="modSp mod">
        <pc:chgData name="Henry Jammes" userId="5f22554b-fd15-4676-8c82-dc6122af2a80" providerId="ADAL" clId="{A3A6ABF9-8563-404A-BEC3-1E0B3CC340AC}" dt="2023-09-08T21:32:29.707" v="45331" actId="20577"/>
        <pc:sldMkLst>
          <pc:docMk/>
          <pc:sldMk cId="3137727299" sldId="2147478606"/>
        </pc:sldMkLst>
        <pc:spChg chg="mod">
          <ac:chgData name="Henry Jammes" userId="5f22554b-fd15-4676-8c82-dc6122af2a80" providerId="ADAL" clId="{A3A6ABF9-8563-404A-BEC3-1E0B3CC340AC}" dt="2023-09-08T21:32:29.707" v="45331" actId="20577"/>
          <ac:spMkLst>
            <pc:docMk/>
            <pc:sldMk cId="3137727299" sldId="2147478606"/>
            <ac:spMk id="2" creationId="{F5CBAF58-5D88-5198-31B4-DD9916692427}"/>
          </ac:spMkLst>
        </pc:spChg>
        <pc:spChg chg="mod">
          <ac:chgData name="Henry Jammes" userId="5f22554b-fd15-4676-8c82-dc6122af2a80" providerId="ADAL" clId="{A3A6ABF9-8563-404A-BEC3-1E0B3CC340AC}" dt="2023-09-08T21:32:25.638" v="45322" actId="5793"/>
          <ac:spMkLst>
            <pc:docMk/>
            <pc:sldMk cId="3137727299" sldId="2147478606"/>
            <ac:spMk id="3" creationId="{12FE072A-FD0F-AA19-FC74-BC7F6FFFC4B0}"/>
          </ac:spMkLst>
        </pc:spChg>
      </pc:sldChg>
      <pc:sldChg chg="modSp del mod">
        <pc:chgData name="Henry Jammes" userId="5f22554b-fd15-4676-8c82-dc6122af2a80" providerId="ADAL" clId="{A3A6ABF9-8563-404A-BEC3-1E0B3CC340AC}" dt="2023-09-08T21:32:19.302" v="45318" actId="47"/>
        <pc:sldMkLst>
          <pc:docMk/>
          <pc:sldMk cId="2492887002" sldId="2147478608"/>
        </pc:sldMkLst>
        <pc:spChg chg="mod">
          <ac:chgData name="Henry Jammes" userId="5f22554b-fd15-4676-8c82-dc6122af2a80" providerId="ADAL" clId="{A3A6ABF9-8563-404A-BEC3-1E0B3CC340AC}" dt="2023-09-08T21:32:17.489" v="45317" actId="20577"/>
          <ac:spMkLst>
            <pc:docMk/>
            <pc:sldMk cId="2492887002" sldId="2147478608"/>
            <ac:spMk id="3" creationId="{F0DB2B99-4051-22D0-B89E-A370E1730240}"/>
          </ac:spMkLst>
        </pc:spChg>
      </pc:sldChg>
      <pc:sldChg chg="modSp mod">
        <pc:chgData name="Henry Jammes" userId="5f22554b-fd15-4676-8c82-dc6122af2a80" providerId="ADAL" clId="{A3A6ABF9-8563-404A-BEC3-1E0B3CC340AC}" dt="2023-09-04T23:35:30.284" v="34472" actId="20577"/>
        <pc:sldMkLst>
          <pc:docMk/>
          <pc:sldMk cId="2717696996" sldId="2147478609"/>
        </pc:sldMkLst>
        <pc:spChg chg="mod">
          <ac:chgData name="Henry Jammes" userId="5f22554b-fd15-4676-8c82-dc6122af2a80" providerId="ADAL" clId="{A3A6ABF9-8563-404A-BEC3-1E0B3CC340AC}" dt="2023-09-04T23:35:30.284" v="34472" actId="20577"/>
          <ac:spMkLst>
            <pc:docMk/>
            <pc:sldMk cId="2717696996" sldId="2147478609"/>
            <ac:spMk id="3" creationId="{C046D201-F7EA-000D-C63C-4EE4CB679A20}"/>
          </ac:spMkLst>
        </pc:spChg>
      </pc:sldChg>
      <pc:sldChg chg="addSp delSp modSp del mod addCm modCm">
        <pc:chgData name="Henry Jammes" userId="5f22554b-fd15-4676-8c82-dc6122af2a80" providerId="ADAL" clId="{A3A6ABF9-8563-404A-BEC3-1E0B3CC340AC}" dt="2023-09-04T21:54:41.201" v="30732" actId="47"/>
        <pc:sldMkLst>
          <pc:docMk/>
          <pc:sldMk cId="1594896466" sldId="2147478610"/>
        </pc:sldMkLst>
        <pc:spChg chg="del">
          <ac:chgData name="Henry Jammes" userId="5f22554b-fd15-4676-8c82-dc6122af2a80" providerId="ADAL" clId="{A3A6ABF9-8563-404A-BEC3-1E0B3CC340AC}" dt="2023-08-11T17:26:08.875" v="5173" actId="478"/>
          <ac:spMkLst>
            <pc:docMk/>
            <pc:sldMk cId="1594896466" sldId="2147478610"/>
            <ac:spMk id="5" creationId="{C988E342-EBAA-BB53-15BA-7EACFA68601A}"/>
          </ac:spMkLst>
        </pc:spChg>
        <pc:spChg chg="add del mod">
          <ac:chgData name="Henry Jammes" userId="5f22554b-fd15-4676-8c82-dc6122af2a80" providerId="ADAL" clId="{A3A6ABF9-8563-404A-BEC3-1E0B3CC340AC}" dt="2023-08-11T17:26:09.978" v="5174"/>
          <ac:spMkLst>
            <pc:docMk/>
            <pc:sldMk cId="1594896466" sldId="2147478610"/>
            <ac:spMk id="8" creationId="{F48B8D7D-747D-9FAB-46EE-ADA9772A284C}"/>
          </ac:spMkLst>
        </pc:spChg>
        <pc:spChg chg="add mod">
          <ac:chgData name="Henry Jammes" userId="5f22554b-fd15-4676-8c82-dc6122af2a80" providerId="ADAL" clId="{A3A6ABF9-8563-404A-BEC3-1E0B3CC340AC}" dt="2023-08-11T17:26:09.978" v="5174"/>
          <ac:spMkLst>
            <pc:docMk/>
            <pc:sldMk cId="1594896466" sldId="2147478610"/>
            <ac:spMk id="9" creationId="{7F8BF2DF-4094-51B9-7726-7AB8C7666D3E}"/>
          </ac:spMkLst>
        </pc:spChg>
        <pc:graphicFrameChg chg="add del">
          <ac:chgData name="Henry Jammes" userId="5f22554b-fd15-4676-8c82-dc6122af2a80" providerId="ADAL" clId="{A3A6ABF9-8563-404A-BEC3-1E0B3CC340AC}" dt="2023-09-04T21:48:27.967" v="30510"/>
          <ac:graphicFrameMkLst>
            <pc:docMk/>
            <pc:sldMk cId="1594896466" sldId="2147478610"/>
            <ac:graphicFrameMk id="5" creationId="{DF4D6A4F-A67F-695B-2D0C-2E153F170DD6}"/>
          </ac:graphicFrameMkLst>
        </pc:graphicFrameChg>
        <pc:extLst>
          <p:ext xmlns:p="http://schemas.openxmlformats.org/presentationml/2006/main" uri="{D6D511B9-2390-475A-947B-AFAB55BFBCF1}">
            <pc226:cmChg xmlns:pc226="http://schemas.microsoft.com/office/powerpoint/2022/06/main/command" chg="add mod">
              <pc226:chgData name="Henry Jammes" userId="5f22554b-fd15-4676-8c82-dc6122af2a80" providerId="ADAL" clId="{A3A6ABF9-8563-404A-BEC3-1E0B3CC340AC}" dt="2023-08-15T19:20:24.809" v="11305"/>
              <pc2:cmMkLst xmlns:pc2="http://schemas.microsoft.com/office/powerpoint/2019/9/main/command">
                <pc:docMk/>
                <pc:sldMk cId="1594896466" sldId="2147478610"/>
                <pc2:cmMk id="{E292A7DD-BF58-4B9C-B22F-CD81EE61C2CC}"/>
              </pc2:cmMkLst>
            </pc226:cmChg>
          </p:ext>
        </pc:extLst>
      </pc:sldChg>
      <pc:sldChg chg="modSp mod">
        <pc:chgData name="Henry Jammes" userId="5f22554b-fd15-4676-8c82-dc6122af2a80" providerId="ADAL" clId="{A3A6ABF9-8563-404A-BEC3-1E0B3CC340AC}" dt="2023-09-04T21:40:30.300" v="30349" actId="20577"/>
        <pc:sldMkLst>
          <pc:docMk/>
          <pc:sldMk cId="2238225375" sldId="2147478611"/>
        </pc:sldMkLst>
        <pc:spChg chg="mod">
          <ac:chgData name="Henry Jammes" userId="5f22554b-fd15-4676-8c82-dc6122af2a80" providerId="ADAL" clId="{A3A6ABF9-8563-404A-BEC3-1E0B3CC340AC}" dt="2023-09-04T21:40:18.016" v="30320" actId="20577"/>
          <ac:spMkLst>
            <pc:docMk/>
            <pc:sldMk cId="2238225375" sldId="2147478611"/>
            <ac:spMk id="2" creationId="{F81F0AEF-8F74-2124-CAB0-96F8A20CD203}"/>
          </ac:spMkLst>
        </pc:spChg>
        <pc:spChg chg="mod">
          <ac:chgData name="Henry Jammes" userId="5f22554b-fd15-4676-8c82-dc6122af2a80" providerId="ADAL" clId="{A3A6ABF9-8563-404A-BEC3-1E0B3CC340AC}" dt="2023-09-04T21:40:30.300" v="30349" actId="20577"/>
          <ac:spMkLst>
            <pc:docMk/>
            <pc:sldMk cId="2238225375" sldId="2147478611"/>
            <ac:spMk id="3" creationId="{C046D201-F7EA-000D-C63C-4EE4CB679A20}"/>
          </ac:spMkLst>
        </pc:spChg>
      </pc:sldChg>
      <pc:sldChg chg="addSp delSp modSp del mod">
        <pc:chgData name="Henry Jammes" userId="5f22554b-fd15-4676-8c82-dc6122af2a80" providerId="ADAL" clId="{A3A6ABF9-8563-404A-BEC3-1E0B3CC340AC}" dt="2023-09-08T21:25:02.352" v="44737" actId="2696"/>
        <pc:sldMkLst>
          <pc:docMk/>
          <pc:sldMk cId="3665190896" sldId="2147478612"/>
        </pc:sldMkLst>
        <pc:spChg chg="del mod">
          <ac:chgData name="Henry Jammes" userId="5f22554b-fd15-4676-8c82-dc6122af2a80" providerId="ADAL" clId="{A3A6ABF9-8563-404A-BEC3-1E0B3CC340AC}" dt="2023-08-11T17:26:15.603" v="5176"/>
          <ac:spMkLst>
            <pc:docMk/>
            <pc:sldMk cId="3665190896" sldId="2147478612"/>
            <ac:spMk id="5" creationId="{C988E342-EBAA-BB53-15BA-7EACFA68601A}"/>
          </ac:spMkLst>
        </pc:spChg>
        <pc:spChg chg="add mod">
          <ac:chgData name="Henry Jammes" userId="5f22554b-fd15-4676-8c82-dc6122af2a80" providerId="ADAL" clId="{A3A6ABF9-8563-404A-BEC3-1E0B3CC340AC}" dt="2023-08-11T17:26:15.603" v="5176"/>
          <ac:spMkLst>
            <pc:docMk/>
            <pc:sldMk cId="3665190896" sldId="2147478612"/>
            <ac:spMk id="6" creationId="{4D4A770B-84E4-C104-E154-85DD700351CF}"/>
          </ac:spMkLst>
        </pc:spChg>
      </pc:sldChg>
      <pc:sldChg chg="addSp delSp modSp mod">
        <pc:chgData name="Henry Jammes" userId="5f22554b-fd15-4676-8c82-dc6122af2a80" providerId="ADAL" clId="{A3A6ABF9-8563-404A-BEC3-1E0B3CC340AC}" dt="2023-09-08T21:27:46.454" v="45071" actId="6549"/>
        <pc:sldMkLst>
          <pc:docMk/>
          <pc:sldMk cId="3408382971" sldId="2147478613"/>
        </pc:sldMkLst>
        <pc:spChg chg="add del mod">
          <ac:chgData name="Henry Jammes" userId="5f22554b-fd15-4676-8c82-dc6122af2a80" providerId="ADAL" clId="{A3A6ABF9-8563-404A-BEC3-1E0B3CC340AC}" dt="2023-08-11T17:26:20.285" v="5178"/>
          <ac:spMkLst>
            <pc:docMk/>
            <pc:sldMk cId="3408382971" sldId="2147478613"/>
            <ac:spMk id="3" creationId="{0A7F37CD-3EA1-7CD5-5F4D-D730B63A5608}"/>
          </ac:spMkLst>
        </pc:spChg>
        <pc:spChg chg="mod">
          <ac:chgData name="Henry Jammes" userId="5f22554b-fd15-4676-8c82-dc6122af2a80" providerId="ADAL" clId="{A3A6ABF9-8563-404A-BEC3-1E0B3CC340AC}" dt="2023-09-08T21:27:46.454" v="45071" actId="6549"/>
          <ac:spMkLst>
            <pc:docMk/>
            <pc:sldMk cId="3408382971" sldId="2147478613"/>
            <ac:spMk id="6" creationId="{3EA49C09-32CD-C487-92B1-427CC69BB900}"/>
          </ac:spMkLst>
        </pc:spChg>
        <pc:spChg chg="del">
          <ac:chgData name="Henry Jammes" userId="5f22554b-fd15-4676-8c82-dc6122af2a80" providerId="ADAL" clId="{A3A6ABF9-8563-404A-BEC3-1E0B3CC340AC}" dt="2023-08-11T17:26:19.250" v="5177" actId="478"/>
          <ac:spMkLst>
            <pc:docMk/>
            <pc:sldMk cId="3408382971" sldId="2147478613"/>
            <ac:spMk id="7" creationId="{87452B04-D079-4B21-354F-0702999CCB97}"/>
          </ac:spMkLst>
        </pc:spChg>
        <pc:spChg chg="add mod">
          <ac:chgData name="Henry Jammes" userId="5f22554b-fd15-4676-8c82-dc6122af2a80" providerId="ADAL" clId="{A3A6ABF9-8563-404A-BEC3-1E0B3CC340AC}" dt="2023-08-11T17:26:20.285" v="5178"/>
          <ac:spMkLst>
            <pc:docMk/>
            <pc:sldMk cId="3408382971" sldId="2147478613"/>
            <ac:spMk id="8" creationId="{E9FBA5A7-2190-E00A-F884-481F51EAFA63}"/>
          </ac:spMkLst>
        </pc:spChg>
      </pc:sldChg>
      <pc:sldChg chg="addSp delSp modSp mod">
        <pc:chgData name="Henry Jammes" userId="5f22554b-fd15-4676-8c82-dc6122af2a80" providerId="ADAL" clId="{A3A6ABF9-8563-404A-BEC3-1E0B3CC340AC}" dt="2023-09-08T21:28:19.399" v="45114" actId="6549"/>
        <pc:sldMkLst>
          <pc:docMk/>
          <pc:sldMk cId="4147192753" sldId="2147478614"/>
        </pc:sldMkLst>
        <pc:spChg chg="mod">
          <ac:chgData name="Henry Jammes" userId="5f22554b-fd15-4676-8c82-dc6122af2a80" providerId="ADAL" clId="{A3A6ABF9-8563-404A-BEC3-1E0B3CC340AC}" dt="2023-09-08T21:28:19.399" v="45114" actId="6549"/>
          <ac:spMkLst>
            <pc:docMk/>
            <pc:sldMk cId="4147192753" sldId="2147478614"/>
            <ac:spMk id="4" creationId="{2B821994-7AC5-3649-C732-C95526744FDE}"/>
          </ac:spMkLst>
        </pc:spChg>
        <pc:spChg chg="del">
          <ac:chgData name="Henry Jammes" userId="5f22554b-fd15-4676-8c82-dc6122af2a80" providerId="ADAL" clId="{A3A6ABF9-8563-404A-BEC3-1E0B3CC340AC}" dt="2023-08-11T17:26:23.635" v="5179" actId="478"/>
          <ac:spMkLst>
            <pc:docMk/>
            <pc:sldMk cId="4147192753" sldId="2147478614"/>
            <ac:spMk id="5" creationId="{F52ED535-4BB4-5CBD-2ABC-DBE485CBCC35}"/>
          </ac:spMkLst>
        </pc:spChg>
        <pc:spChg chg="add del mod">
          <ac:chgData name="Henry Jammes" userId="5f22554b-fd15-4676-8c82-dc6122af2a80" providerId="ADAL" clId="{A3A6ABF9-8563-404A-BEC3-1E0B3CC340AC}" dt="2023-08-11T17:26:24.718" v="5180"/>
          <ac:spMkLst>
            <pc:docMk/>
            <pc:sldMk cId="4147192753" sldId="2147478614"/>
            <ac:spMk id="7" creationId="{8C1CA1D8-E8C6-94BB-1FBC-60516DA83C90}"/>
          </ac:spMkLst>
        </pc:spChg>
        <pc:spChg chg="add mod">
          <ac:chgData name="Henry Jammes" userId="5f22554b-fd15-4676-8c82-dc6122af2a80" providerId="ADAL" clId="{A3A6ABF9-8563-404A-BEC3-1E0B3CC340AC}" dt="2023-08-11T17:26:24.718" v="5180"/>
          <ac:spMkLst>
            <pc:docMk/>
            <pc:sldMk cId="4147192753" sldId="2147478614"/>
            <ac:spMk id="8" creationId="{96668197-5EA5-0A80-55B0-45B7374A47C9}"/>
          </ac:spMkLst>
        </pc:spChg>
      </pc:sldChg>
      <pc:sldChg chg="addSp delSp modSp mod">
        <pc:chgData name="Henry Jammes" userId="5f22554b-fd15-4676-8c82-dc6122af2a80" providerId="ADAL" clId="{A3A6ABF9-8563-404A-BEC3-1E0B3CC340AC}" dt="2023-09-08T21:29:11.796" v="45215" actId="20577"/>
        <pc:sldMkLst>
          <pc:docMk/>
          <pc:sldMk cId="2499841972" sldId="2147478615"/>
        </pc:sldMkLst>
        <pc:spChg chg="mod">
          <ac:chgData name="Henry Jammes" userId="5f22554b-fd15-4676-8c82-dc6122af2a80" providerId="ADAL" clId="{A3A6ABF9-8563-404A-BEC3-1E0B3CC340AC}" dt="2023-09-08T21:29:11.796" v="45215" actId="20577"/>
          <ac:spMkLst>
            <pc:docMk/>
            <pc:sldMk cId="2499841972" sldId="2147478615"/>
            <ac:spMk id="4" creationId="{2B821994-7AC5-3649-C732-C95526744FDE}"/>
          </ac:spMkLst>
        </pc:spChg>
        <pc:spChg chg="del">
          <ac:chgData name="Henry Jammes" userId="5f22554b-fd15-4676-8c82-dc6122af2a80" providerId="ADAL" clId="{A3A6ABF9-8563-404A-BEC3-1E0B3CC340AC}" dt="2023-08-11T17:26:27.057" v="5181" actId="478"/>
          <ac:spMkLst>
            <pc:docMk/>
            <pc:sldMk cId="2499841972" sldId="2147478615"/>
            <ac:spMk id="5" creationId="{F52ED535-4BB4-5CBD-2ABC-DBE485CBCC35}"/>
          </ac:spMkLst>
        </pc:spChg>
        <pc:spChg chg="add del mod">
          <ac:chgData name="Henry Jammes" userId="5f22554b-fd15-4676-8c82-dc6122af2a80" providerId="ADAL" clId="{A3A6ABF9-8563-404A-BEC3-1E0B3CC340AC}" dt="2023-08-11T17:26:28.043" v="5182"/>
          <ac:spMkLst>
            <pc:docMk/>
            <pc:sldMk cId="2499841972" sldId="2147478615"/>
            <ac:spMk id="7" creationId="{1A122843-3081-5B43-C49D-BE208B381403}"/>
          </ac:spMkLst>
        </pc:spChg>
        <pc:spChg chg="add mod">
          <ac:chgData name="Henry Jammes" userId="5f22554b-fd15-4676-8c82-dc6122af2a80" providerId="ADAL" clId="{A3A6ABF9-8563-404A-BEC3-1E0B3CC340AC}" dt="2023-09-04T23:36:05.570" v="34561" actId="20577"/>
          <ac:spMkLst>
            <pc:docMk/>
            <pc:sldMk cId="2499841972" sldId="2147478615"/>
            <ac:spMk id="8" creationId="{0F79ED7F-3FCF-3A03-DA8D-38B6375D9FC6}"/>
          </ac:spMkLst>
        </pc:spChg>
      </pc:sldChg>
      <pc:sldChg chg="addSp delSp modSp mod ord">
        <pc:chgData name="Henry Jammes" userId="5f22554b-fd15-4676-8c82-dc6122af2a80" providerId="ADAL" clId="{A3A6ABF9-8563-404A-BEC3-1E0B3CC340AC}" dt="2023-08-31T22:56:26.156" v="13785" actId="20577"/>
        <pc:sldMkLst>
          <pc:docMk/>
          <pc:sldMk cId="597390494" sldId="2147478616"/>
        </pc:sldMkLst>
        <pc:spChg chg="mod">
          <ac:chgData name="Henry Jammes" userId="5f22554b-fd15-4676-8c82-dc6122af2a80" providerId="ADAL" clId="{A3A6ABF9-8563-404A-BEC3-1E0B3CC340AC}" dt="2023-08-31T22:35:11.140" v="11803" actId="20577"/>
          <ac:spMkLst>
            <pc:docMk/>
            <pc:sldMk cId="597390494" sldId="2147478616"/>
            <ac:spMk id="2" creationId="{06200FD3-EB50-A291-6952-748348F5754E}"/>
          </ac:spMkLst>
        </pc:spChg>
        <pc:spChg chg="mod">
          <ac:chgData name="Henry Jammes" userId="5f22554b-fd15-4676-8c82-dc6122af2a80" providerId="ADAL" clId="{A3A6ABF9-8563-404A-BEC3-1E0B3CC340AC}" dt="2023-08-31T22:35:16.696" v="11804"/>
          <ac:spMkLst>
            <pc:docMk/>
            <pc:sldMk cId="597390494" sldId="2147478616"/>
            <ac:spMk id="3" creationId="{77FB708B-1EC6-0043-1545-8A46233783FD}"/>
          </ac:spMkLst>
        </pc:spChg>
        <pc:spChg chg="add del mod">
          <ac:chgData name="Henry Jammes" userId="5f22554b-fd15-4676-8c82-dc6122af2a80" providerId="ADAL" clId="{A3A6ABF9-8563-404A-BEC3-1E0B3CC340AC}" dt="2023-08-15T18:01:23.419" v="8746" actId="478"/>
          <ac:spMkLst>
            <pc:docMk/>
            <pc:sldMk cId="597390494" sldId="2147478616"/>
            <ac:spMk id="4" creationId="{059C22D9-2B47-4EBC-941A-05788E4BA5B1}"/>
          </ac:spMkLst>
        </pc:spChg>
        <pc:spChg chg="add mod ord">
          <ac:chgData name="Henry Jammes" userId="5f22554b-fd15-4676-8c82-dc6122af2a80" providerId="ADAL" clId="{A3A6ABF9-8563-404A-BEC3-1E0B3CC340AC}" dt="2023-08-31T22:37:57.795" v="12145" actId="20577"/>
          <ac:spMkLst>
            <pc:docMk/>
            <pc:sldMk cId="597390494" sldId="2147478616"/>
            <ac:spMk id="5" creationId="{713C0EDE-5347-B8FC-9D56-781F67C7E4C1}"/>
          </ac:spMkLst>
        </pc:spChg>
        <pc:spChg chg="del">
          <ac:chgData name="Henry Jammes" userId="5f22554b-fd15-4676-8c82-dc6122af2a80" providerId="ADAL" clId="{A3A6ABF9-8563-404A-BEC3-1E0B3CC340AC}" dt="2023-08-11T17:25:48.666" v="5165" actId="478"/>
          <ac:spMkLst>
            <pc:docMk/>
            <pc:sldMk cId="597390494" sldId="2147478616"/>
            <ac:spMk id="5" creationId="{E8B7A729-6924-1C56-26AE-F5386D0349F3}"/>
          </ac:spMkLst>
        </pc:spChg>
        <pc:spChg chg="add del mod">
          <ac:chgData name="Henry Jammes" userId="5f22554b-fd15-4676-8c82-dc6122af2a80" providerId="ADAL" clId="{A3A6ABF9-8563-404A-BEC3-1E0B3CC340AC}" dt="2023-08-11T17:25:49.751" v="5166"/>
          <ac:spMkLst>
            <pc:docMk/>
            <pc:sldMk cId="597390494" sldId="2147478616"/>
            <ac:spMk id="6" creationId="{047A530C-9109-CF83-FD0F-A75DE4CD524C}"/>
          </ac:spMkLst>
        </pc:spChg>
        <pc:spChg chg="add mod ord">
          <ac:chgData name="Henry Jammes" userId="5f22554b-fd15-4676-8c82-dc6122af2a80" providerId="ADAL" clId="{A3A6ABF9-8563-404A-BEC3-1E0B3CC340AC}" dt="2023-08-31T22:38:24.072" v="12189" actId="20577"/>
          <ac:spMkLst>
            <pc:docMk/>
            <pc:sldMk cId="597390494" sldId="2147478616"/>
            <ac:spMk id="6" creationId="{076F0F01-D547-EAF1-1DA6-7C0297A2A941}"/>
          </ac:spMkLst>
        </pc:spChg>
        <pc:spChg chg="add mod">
          <ac:chgData name="Henry Jammes" userId="5f22554b-fd15-4676-8c82-dc6122af2a80" providerId="ADAL" clId="{A3A6ABF9-8563-404A-BEC3-1E0B3CC340AC}" dt="2023-08-31T22:56:26.156" v="13785" actId="20577"/>
          <ac:spMkLst>
            <pc:docMk/>
            <pc:sldMk cId="597390494" sldId="2147478616"/>
            <ac:spMk id="7" creationId="{FA2A3B42-5989-8325-9E53-C665FD9AB133}"/>
          </ac:spMkLst>
        </pc:spChg>
        <pc:spChg chg="add mod ord">
          <ac:chgData name="Henry Jammes" userId="5f22554b-fd15-4676-8c82-dc6122af2a80" providerId="ADAL" clId="{A3A6ABF9-8563-404A-BEC3-1E0B3CC340AC}" dt="2023-08-31T22:38:48.737" v="12228" actId="20577"/>
          <ac:spMkLst>
            <pc:docMk/>
            <pc:sldMk cId="597390494" sldId="2147478616"/>
            <ac:spMk id="8" creationId="{B955FCDA-2EFA-98B8-F6EF-99548F5BCDD6}"/>
          </ac:spMkLst>
        </pc:spChg>
        <pc:graphicFrameChg chg="add del mod modGraphic">
          <ac:chgData name="Henry Jammes" userId="5f22554b-fd15-4676-8c82-dc6122af2a80" providerId="ADAL" clId="{A3A6ABF9-8563-404A-BEC3-1E0B3CC340AC}" dt="2023-08-31T22:37:30.976" v="12032" actId="20577"/>
          <ac:graphicFrameMkLst>
            <pc:docMk/>
            <pc:sldMk cId="597390494" sldId="2147478616"/>
            <ac:graphicFrameMk id="42" creationId="{DC128E1B-AD7A-382B-7A91-BAA6B4B9C014}"/>
          </ac:graphicFrameMkLst>
        </pc:graphicFrameChg>
      </pc:sldChg>
      <pc:sldChg chg="addSp delSp modSp mod">
        <pc:chgData name="Henry Jammes" userId="5f22554b-fd15-4676-8c82-dc6122af2a80" providerId="ADAL" clId="{A3A6ABF9-8563-404A-BEC3-1E0B3CC340AC}" dt="2023-09-04T21:08:56.110" v="28107" actId="20577"/>
        <pc:sldMkLst>
          <pc:docMk/>
          <pc:sldMk cId="1448101322" sldId="2147478617"/>
        </pc:sldMkLst>
        <pc:spChg chg="mod">
          <ac:chgData name="Henry Jammes" userId="5f22554b-fd15-4676-8c82-dc6122af2a80" providerId="ADAL" clId="{A3A6ABF9-8563-404A-BEC3-1E0B3CC340AC}" dt="2023-09-01T18:26:37.882" v="20837"/>
          <ac:spMkLst>
            <pc:docMk/>
            <pc:sldMk cId="1448101322" sldId="2147478617"/>
            <ac:spMk id="2" creationId="{06200FD3-EB50-A291-6952-748348F5754E}"/>
          </ac:spMkLst>
        </pc:spChg>
        <pc:spChg chg="add del mod">
          <ac:chgData name="Henry Jammes" userId="5f22554b-fd15-4676-8c82-dc6122af2a80" providerId="ADAL" clId="{A3A6ABF9-8563-404A-BEC3-1E0B3CC340AC}" dt="2023-08-15T18:47:54.421" v="9789"/>
          <ac:spMkLst>
            <pc:docMk/>
            <pc:sldMk cId="1448101322" sldId="2147478617"/>
            <ac:spMk id="4" creationId="{C0EA444F-35B6-A12C-33CD-9E99AEA31BE1}"/>
          </ac:spMkLst>
        </pc:spChg>
        <pc:spChg chg="add del mod">
          <ac:chgData name="Henry Jammes" userId="5f22554b-fd15-4676-8c82-dc6122af2a80" providerId="ADAL" clId="{A3A6ABF9-8563-404A-BEC3-1E0B3CC340AC}" dt="2023-08-15T18:47:54.421" v="9789"/>
          <ac:spMkLst>
            <pc:docMk/>
            <pc:sldMk cId="1448101322" sldId="2147478617"/>
            <ac:spMk id="5" creationId="{28088E7B-8FD8-4AFC-ED14-19A5DDF7527B}"/>
          </ac:spMkLst>
        </pc:spChg>
        <pc:spChg chg="del">
          <ac:chgData name="Henry Jammes" userId="5f22554b-fd15-4676-8c82-dc6122af2a80" providerId="ADAL" clId="{A3A6ABF9-8563-404A-BEC3-1E0B3CC340AC}" dt="2023-08-11T17:25:58.178" v="5169" actId="478"/>
          <ac:spMkLst>
            <pc:docMk/>
            <pc:sldMk cId="1448101322" sldId="2147478617"/>
            <ac:spMk id="5" creationId="{E8B7A729-6924-1C56-26AE-F5386D0349F3}"/>
          </ac:spMkLst>
        </pc:spChg>
        <pc:spChg chg="add mod">
          <ac:chgData name="Henry Jammes" userId="5f22554b-fd15-4676-8c82-dc6122af2a80" providerId="ADAL" clId="{A3A6ABF9-8563-404A-BEC3-1E0B3CC340AC}" dt="2023-09-01T18:32:42.785" v="21730" actId="20577"/>
          <ac:spMkLst>
            <pc:docMk/>
            <pc:sldMk cId="1448101322" sldId="2147478617"/>
            <ac:spMk id="5" creationId="{EBF7ED77-A742-FBCE-BD52-DC34A33041EE}"/>
          </ac:spMkLst>
        </pc:spChg>
        <pc:spChg chg="add del mod">
          <ac:chgData name="Henry Jammes" userId="5f22554b-fd15-4676-8c82-dc6122af2a80" providerId="ADAL" clId="{A3A6ABF9-8563-404A-BEC3-1E0B3CC340AC}" dt="2023-08-15T18:47:54.421" v="9789"/>
          <ac:spMkLst>
            <pc:docMk/>
            <pc:sldMk cId="1448101322" sldId="2147478617"/>
            <ac:spMk id="6" creationId="{390F4189-34A7-BD42-7285-40B3914DC071}"/>
          </ac:spMkLst>
        </pc:spChg>
        <pc:spChg chg="add del mod">
          <ac:chgData name="Henry Jammes" userId="5f22554b-fd15-4676-8c82-dc6122af2a80" providerId="ADAL" clId="{A3A6ABF9-8563-404A-BEC3-1E0B3CC340AC}" dt="2023-08-11T17:25:59.171" v="5170"/>
          <ac:spMkLst>
            <pc:docMk/>
            <pc:sldMk cId="1448101322" sldId="2147478617"/>
            <ac:spMk id="6" creationId="{BC905CBB-40BA-A6B1-CAA9-737ED24EA4D4}"/>
          </ac:spMkLst>
        </pc:spChg>
        <pc:spChg chg="add mod">
          <ac:chgData name="Henry Jammes" userId="5f22554b-fd15-4676-8c82-dc6122af2a80" providerId="ADAL" clId="{A3A6ABF9-8563-404A-BEC3-1E0B3CC340AC}" dt="2023-09-01T18:31:29.690" v="21544" actId="20577"/>
          <ac:spMkLst>
            <pc:docMk/>
            <pc:sldMk cId="1448101322" sldId="2147478617"/>
            <ac:spMk id="6" creationId="{C3967760-9D0B-25B6-8FB9-C7F3536D29F9}"/>
          </ac:spMkLst>
        </pc:spChg>
        <pc:spChg chg="add mod">
          <ac:chgData name="Henry Jammes" userId="5f22554b-fd15-4676-8c82-dc6122af2a80" providerId="ADAL" clId="{A3A6ABF9-8563-404A-BEC3-1E0B3CC340AC}" dt="2023-09-04T21:08:56.110" v="28107" actId="20577"/>
          <ac:spMkLst>
            <pc:docMk/>
            <pc:sldMk cId="1448101322" sldId="2147478617"/>
            <ac:spMk id="7" creationId="{CDFA3B16-0CF6-4342-00CD-A2121780A14D}"/>
          </ac:spMkLst>
        </pc:spChg>
        <pc:spChg chg="add mod">
          <ac:chgData name="Henry Jammes" userId="5f22554b-fd15-4676-8c82-dc6122af2a80" providerId="ADAL" clId="{A3A6ABF9-8563-404A-BEC3-1E0B3CC340AC}" dt="2023-09-01T18:33:29.575" v="21873" actId="20577"/>
          <ac:spMkLst>
            <pc:docMk/>
            <pc:sldMk cId="1448101322" sldId="2147478617"/>
            <ac:spMk id="8" creationId="{B0F2B32F-BE63-08F9-59AD-4D818095EAFE}"/>
          </ac:spMkLst>
        </pc:spChg>
        <pc:graphicFrameChg chg="add mod modGraphic">
          <ac:chgData name="Henry Jammes" userId="5f22554b-fd15-4676-8c82-dc6122af2a80" providerId="ADAL" clId="{A3A6ABF9-8563-404A-BEC3-1E0B3CC340AC}" dt="2023-09-01T18:29:11.368" v="21146" actId="20577"/>
          <ac:graphicFrameMkLst>
            <pc:docMk/>
            <pc:sldMk cId="1448101322" sldId="2147478617"/>
            <ac:graphicFrameMk id="4" creationId="{882C9BB9-AC4D-4894-D1FB-709C728B32AC}"/>
          </ac:graphicFrameMkLst>
        </pc:graphicFrameChg>
        <pc:graphicFrameChg chg="del modGraphic">
          <ac:chgData name="Henry Jammes" userId="5f22554b-fd15-4676-8c82-dc6122af2a80" providerId="ADAL" clId="{A3A6ABF9-8563-404A-BEC3-1E0B3CC340AC}" dt="2023-09-01T18:26:05.509" v="20831" actId="478"/>
          <ac:graphicFrameMkLst>
            <pc:docMk/>
            <pc:sldMk cId="1448101322" sldId="2147478617"/>
            <ac:graphicFrameMk id="42" creationId="{DC128E1B-AD7A-382B-7A91-BAA6B4B9C014}"/>
          </ac:graphicFrameMkLst>
        </pc:graphicFrameChg>
      </pc:sldChg>
      <pc:sldChg chg="modSp mod addCm delCm">
        <pc:chgData name="Henry Jammes" userId="5f22554b-fd15-4676-8c82-dc6122af2a80" providerId="ADAL" clId="{A3A6ABF9-8563-404A-BEC3-1E0B3CC340AC}" dt="2023-09-04T21:26:04.960" v="29225" actId="20577"/>
        <pc:sldMkLst>
          <pc:docMk/>
          <pc:sldMk cId="2397848064" sldId="2147478618"/>
        </pc:sldMkLst>
        <pc:spChg chg="mod">
          <ac:chgData name="Henry Jammes" userId="5f22554b-fd15-4676-8c82-dc6122af2a80" providerId="ADAL" clId="{A3A6ABF9-8563-404A-BEC3-1E0B3CC340AC}" dt="2023-09-04T21:26:04.960" v="29225" actId="20577"/>
          <ac:spMkLst>
            <pc:docMk/>
            <pc:sldMk cId="2397848064" sldId="2147478618"/>
            <ac:spMk id="3" creationId="{C046D201-F7EA-000D-C63C-4EE4CB679A20}"/>
          </ac:spMkLst>
        </pc:sp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A3A6ABF9-8563-404A-BEC3-1E0B3CC340AC}" dt="2023-08-31T23:19:15.194" v="15054"/>
              <pc2:cmMkLst xmlns:pc2="http://schemas.microsoft.com/office/powerpoint/2019/9/main/command">
                <pc:docMk/>
                <pc:sldMk cId="2397848064" sldId="2147478618"/>
                <pc2:cmMk id="{CB9E1121-32EE-40C5-AFB4-5E71127251EE}"/>
              </pc2:cmMkLst>
            </pc226:cmChg>
          </p:ext>
        </pc:extLst>
      </pc:sldChg>
      <pc:sldChg chg="addSp delSp modSp mod ord">
        <pc:chgData name="Henry Jammes" userId="5f22554b-fd15-4676-8c82-dc6122af2a80" providerId="ADAL" clId="{A3A6ABF9-8563-404A-BEC3-1E0B3CC340AC}" dt="2023-09-04T22:18:53.781" v="32480" actId="2711"/>
        <pc:sldMkLst>
          <pc:docMk/>
          <pc:sldMk cId="1497158717" sldId="2147478619"/>
        </pc:sldMkLst>
        <pc:spChg chg="add mod">
          <ac:chgData name="Henry Jammes" userId="5f22554b-fd15-4676-8c82-dc6122af2a80" providerId="ADAL" clId="{A3A6ABF9-8563-404A-BEC3-1E0B3CC340AC}" dt="2023-09-04T22:18:53.781" v="32480" actId="2711"/>
          <ac:spMkLst>
            <pc:docMk/>
            <pc:sldMk cId="1497158717" sldId="2147478619"/>
            <ac:spMk id="4" creationId="{E9C5BFBF-F847-5B50-97D3-FA701EBB51E5}"/>
          </ac:spMkLst>
        </pc:spChg>
        <pc:spChg chg="add mod">
          <ac:chgData name="Henry Jammes" userId="5f22554b-fd15-4676-8c82-dc6122af2a80" providerId="ADAL" clId="{A3A6ABF9-8563-404A-BEC3-1E0B3CC340AC}" dt="2023-09-04T22:18:53.536" v="32479" actId="108"/>
          <ac:spMkLst>
            <pc:docMk/>
            <pc:sldMk cId="1497158717" sldId="2147478619"/>
            <ac:spMk id="5" creationId="{1EB269F9-F2EA-EF68-24DF-23CE5F2A1EAA}"/>
          </ac:spMkLst>
        </pc:spChg>
        <pc:spChg chg="del">
          <ac:chgData name="Henry Jammes" userId="5f22554b-fd15-4676-8c82-dc6122af2a80" providerId="ADAL" clId="{A3A6ABF9-8563-404A-BEC3-1E0B3CC340AC}" dt="2023-08-11T17:25:53.341" v="5167" actId="478"/>
          <ac:spMkLst>
            <pc:docMk/>
            <pc:sldMk cId="1497158717" sldId="2147478619"/>
            <ac:spMk id="5" creationId="{E8B7A729-6924-1C56-26AE-F5386D0349F3}"/>
          </ac:spMkLst>
        </pc:spChg>
        <pc:spChg chg="add mod">
          <ac:chgData name="Henry Jammes" userId="5f22554b-fd15-4676-8c82-dc6122af2a80" providerId="ADAL" clId="{A3A6ABF9-8563-404A-BEC3-1E0B3CC340AC}" dt="2023-09-04T22:18:53.316" v="32478" actId="108"/>
          <ac:spMkLst>
            <pc:docMk/>
            <pc:sldMk cId="1497158717" sldId="2147478619"/>
            <ac:spMk id="6" creationId="{15EC0A05-DA4D-6D5B-E048-5CB298572D30}"/>
          </ac:spMkLst>
        </pc:spChg>
        <pc:spChg chg="add del mod">
          <ac:chgData name="Henry Jammes" userId="5f22554b-fd15-4676-8c82-dc6122af2a80" providerId="ADAL" clId="{A3A6ABF9-8563-404A-BEC3-1E0B3CC340AC}" dt="2023-08-11T17:25:54.369" v="5168"/>
          <ac:spMkLst>
            <pc:docMk/>
            <pc:sldMk cId="1497158717" sldId="2147478619"/>
            <ac:spMk id="6" creationId="{900D768C-4670-410C-BE53-48ADB8C36847}"/>
          </ac:spMkLst>
        </pc:spChg>
        <pc:spChg chg="add mod">
          <ac:chgData name="Henry Jammes" userId="5f22554b-fd15-4676-8c82-dc6122af2a80" providerId="ADAL" clId="{A3A6ABF9-8563-404A-BEC3-1E0B3CC340AC}" dt="2023-08-15T18:49:52.562" v="9999" actId="20577"/>
          <ac:spMkLst>
            <pc:docMk/>
            <pc:sldMk cId="1497158717" sldId="2147478619"/>
            <ac:spMk id="7" creationId="{4AA1736D-05F6-AFC7-81D3-4C571488220C}"/>
          </ac:spMkLst>
        </pc:spChg>
        <pc:graphicFrameChg chg="modGraphic">
          <ac:chgData name="Henry Jammes" userId="5f22554b-fd15-4676-8c82-dc6122af2a80" providerId="ADAL" clId="{A3A6ABF9-8563-404A-BEC3-1E0B3CC340AC}" dt="2023-08-15T18:47:23.730" v="9777" actId="6549"/>
          <ac:graphicFrameMkLst>
            <pc:docMk/>
            <pc:sldMk cId="1497158717" sldId="2147478619"/>
            <ac:graphicFrameMk id="42" creationId="{DC128E1B-AD7A-382B-7A91-BAA6B4B9C014}"/>
          </ac:graphicFrameMkLst>
        </pc:graphicFrameChg>
      </pc:sldChg>
      <pc:sldChg chg="add addCm">
        <pc:chgData name="Henry Jammes" userId="5f22554b-fd15-4676-8c82-dc6122af2a80" providerId="ADAL" clId="{A3A6ABF9-8563-404A-BEC3-1E0B3CC340AC}" dt="2023-08-15T19:22:11.126" v="11309"/>
        <pc:sldMkLst>
          <pc:docMk/>
          <pc:sldMk cId="1919627942" sldId="2147478620"/>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8-15T19:22:11.126" v="11309"/>
              <pc2:cmMkLst xmlns:pc2="http://schemas.microsoft.com/office/powerpoint/2019/9/main/command">
                <pc:docMk/>
                <pc:sldMk cId="1919627942" sldId="2147478620"/>
                <pc2:cmMk id="{D12CD37B-038A-40E1-B627-3F3A43568107}"/>
              </pc2:cmMkLst>
            </pc226:cmChg>
          </p:ext>
        </pc:extLst>
      </pc:sldChg>
      <pc:sldChg chg="add">
        <pc:chgData name="Henry Jammes" userId="5f22554b-fd15-4676-8c82-dc6122af2a80" providerId="ADAL" clId="{A3A6ABF9-8563-404A-BEC3-1E0B3CC340AC}" dt="2023-07-24T21:00:47.219" v="0"/>
        <pc:sldMkLst>
          <pc:docMk/>
          <pc:sldMk cId="3668578731" sldId="2147478621"/>
        </pc:sldMkLst>
      </pc:sldChg>
      <pc:sldChg chg="modSp add mod">
        <pc:chgData name="Henry Jammes" userId="5f22554b-fd15-4676-8c82-dc6122af2a80" providerId="ADAL" clId="{A3A6ABF9-8563-404A-BEC3-1E0B3CC340AC}" dt="2023-08-03T15:24:50.074" v="30" actId="20577"/>
        <pc:sldMkLst>
          <pc:docMk/>
          <pc:sldMk cId="82038229" sldId="2147478622"/>
        </pc:sldMkLst>
        <pc:spChg chg="mod">
          <ac:chgData name="Henry Jammes" userId="5f22554b-fd15-4676-8c82-dc6122af2a80" providerId="ADAL" clId="{A3A6ABF9-8563-404A-BEC3-1E0B3CC340AC}" dt="2023-08-03T15:24:50.074" v="30" actId="20577"/>
          <ac:spMkLst>
            <pc:docMk/>
            <pc:sldMk cId="82038229" sldId="2147478622"/>
            <ac:spMk id="2" creationId="{E5395D87-555A-B415-41B2-6EAC5A73F89F}"/>
          </ac:spMkLst>
        </pc:spChg>
      </pc:sldChg>
      <pc:sldChg chg="add">
        <pc:chgData name="Henry Jammes" userId="5f22554b-fd15-4676-8c82-dc6122af2a80" providerId="ADAL" clId="{A3A6ABF9-8563-404A-BEC3-1E0B3CC340AC}" dt="2023-07-24T21:00:47.219" v="0"/>
        <pc:sldMkLst>
          <pc:docMk/>
          <pc:sldMk cId="1455157593" sldId="2147478623"/>
        </pc:sldMkLst>
      </pc:sldChg>
      <pc:sldChg chg="addSp delSp modSp add del mod">
        <pc:chgData name="Henry Jammes" userId="5f22554b-fd15-4676-8c82-dc6122af2a80" providerId="ADAL" clId="{A3A6ABF9-8563-404A-BEC3-1E0B3CC340AC}" dt="2023-09-03T16:36:37.501" v="24069" actId="47"/>
        <pc:sldMkLst>
          <pc:docMk/>
          <pc:sldMk cId="2227413602" sldId="2147478624"/>
        </pc:sldMkLst>
        <pc:spChg chg="mod">
          <ac:chgData name="Henry Jammes" userId="5f22554b-fd15-4676-8c82-dc6122af2a80" providerId="ADAL" clId="{A3A6ABF9-8563-404A-BEC3-1E0B3CC340AC}" dt="2023-08-11T18:23:51.764" v="6890" actId="20577"/>
          <ac:spMkLst>
            <pc:docMk/>
            <pc:sldMk cId="2227413602" sldId="2147478624"/>
            <ac:spMk id="2" creationId="{06200FD3-EB50-A291-6952-748348F5754E}"/>
          </ac:spMkLst>
        </pc:spChg>
        <pc:spChg chg="mod">
          <ac:chgData name="Henry Jammes" userId="5f22554b-fd15-4676-8c82-dc6122af2a80" providerId="ADAL" clId="{A3A6ABF9-8563-404A-BEC3-1E0B3CC340AC}" dt="2023-08-15T18:16:53.465" v="9187" actId="20577"/>
          <ac:spMkLst>
            <pc:docMk/>
            <pc:sldMk cId="2227413602" sldId="2147478624"/>
            <ac:spMk id="3" creationId="{77FB708B-1EC6-0043-1545-8A46233783FD}"/>
          </ac:spMkLst>
        </pc:spChg>
        <pc:spChg chg="del">
          <ac:chgData name="Henry Jammes" userId="5f22554b-fd15-4676-8c82-dc6122af2a80" providerId="ADAL" clId="{A3A6ABF9-8563-404A-BEC3-1E0B3CC340AC}" dt="2023-08-11T17:26:02.105" v="5171" actId="478"/>
          <ac:spMkLst>
            <pc:docMk/>
            <pc:sldMk cId="2227413602" sldId="2147478624"/>
            <ac:spMk id="5" creationId="{E8B7A729-6924-1C56-26AE-F5386D0349F3}"/>
          </ac:spMkLst>
        </pc:spChg>
        <pc:spChg chg="add del mod">
          <ac:chgData name="Henry Jammes" userId="5f22554b-fd15-4676-8c82-dc6122af2a80" providerId="ADAL" clId="{A3A6ABF9-8563-404A-BEC3-1E0B3CC340AC}" dt="2023-08-11T17:26:03.069" v="5172"/>
          <ac:spMkLst>
            <pc:docMk/>
            <pc:sldMk cId="2227413602" sldId="2147478624"/>
            <ac:spMk id="6" creationId="{39C5E7E1-8001-DEF9-B5A1-B408E410C1BB}"/>
          </ac:spMkLst>
        </pc:spChg>
        <pc:spChg chg="add mod">
          <ac:chgData name="Henry Jammes" userId="5f22554b-fd15-4676-8c82-dc6122af2a80" providerId="ADAL" clId="{A3A6ABF9-8563-404A-BEC3-1E0B3CC340AC}" dt="2023-08-11T17:26:03.069" v="5172"/>
          <ac:spMkLst>
            <pc:docMk/>
            <pc:sldMk cId="2227413602" sldId="2147478624"/>
            <ac:spMk id="7" creationId="{554EB741-C4CC-CB9D-7037-CDEBD803CBD7}"/>
          </ac:spMkLst>
        </pc:spChg>
        <pc:graphicFrameChg chg="modGraphic">
          <ac:chgData name="Henry Jammes" userId="5f22554b-fd15-4676-8c82-dc6122af2a80" providerId="ADAL" clId="{A3A6ABF9-8563-404A-BEC3-1E0B3CC340AC}" dt="2023-08-15T18:16:43.862" v="9159" actId="20577"/>
          <ac:graphicFrameMkLst>
            <pc:docMk/>
            <pc:sldMk cId="2227413602" sldId="2147478624"/>
            <ac:graphicFrameMk id="42" creationId="{DC128E1B-AD7A-382B-7A91-BAA6B4B9C014}"/>
          </ac:graphicFrameMkLst>
        </pc:graphicFrameChg>
      </pc:sldChg>
      <pc:sldChg chg="modSp add mod">
        <pc:chgData name="Henry Jammes" userId="5f22554b-fd15-4676-8c82-dc6122af2a80" providerId="ADAL" clId="{A3A6ABF9-8563-404A-BEC3-1E0B3CC340AC}" dt="2023-09-23T20:23:48.261" v="45480" actId="20577"/>
        <pc:sldMkLst>
          <pc:docMk/>
          <pc:sldMk cId="1341756735" sldId="2147478625"/>
        </pc:sldMkLst>
        <pc:spChg chg="mod">
          <ac:chgData name="Henry Jammes" userId="5f22554b-fd15-4676-8c82-dc6122af2a80" providerId="ADAL" clId="{A3A6ABF9-8563-404A-BEC3-1E0B3CC340AC}" dt="2023-08-11T18:23:59.976" v="6906" actId="20577"/>
          <ac:spMkLst>
            <pc:docMk/>
            <pc:sldMk cId="1341756735" sldId="2147478625"/>
            <ac:spMk id="2" creationId="{F81F0AEF-8F74-2124-CAB0-96F8A20CD203}"/>
          </ac:spMkLst>
        </pc:spChg>
        <pc:spChg chg="mod">
          <ac:chgData name="Henry Jammes" userId="5f22554b-fd15-4676-8c82-dc6122af2a80" providerId="ADAL" clId="{A3A6ABF9-8563-404A-BEC3-1E0B3CC340AC}" dt="2023-09-23T20:23:48.261" v="45480" actId="20577"/>
          <ac:spMkLst>
            <pc:docMk/>
            <pc:sldMk cId="1341756735" sldId="2147478625"/>
            <ac:spMk id="3" creationId="{C046D201-F7EA-000D-C63C-4EE4CB679A20}"/>
          </ac:spMkLst>
        </pc:spChg>
      </pc:sldChg>
      <pc:sldChg chg="modSp add del mod">
        <pc:chgData name="Henry Jammes" userId="5f22554b-fd15-4676-8c82-dc6122af2a80" providerId="ADAL" clId="{A3A6ABF9-8563-404A-BEC3-1E0B3CC340AC}" dt="2023-09-03T16:36:39.681" v="24070" actId="47"/>
        <pc:sldMkLst>
          <pc:docMk/>
          <pc:sldMk cId="1836456388" sldId="2147478626"/>
        </pc:sldMkLst>
        <pc:spChg chg="mod">
          <ac:chgData name="Henry Jammes" userId="5f22554b-fd15-4676-8c82-dc6122af2a80" providerId="ADAL" clId="{A3A6ABF9-8563-404A-BEC3-1E0B3CC340AC}" dt="2023-08-15T18:17:00.616" v="9197" actId="20577"/>
          <ac:spMkLst>
            <pc:docMk/>
            <pc:sldMk cId="1836456388" sldId="2147478626"/>
            <ac:spMk id="3" creationId="{77FB708B-1EC6-0043-1545-8A46233783FD}"/>
          </ac:spMkLst>
        </pc:spChg>
      </pc:sldChg>
      <pc:sldChg chg="modSp add del mod">
        <pc:chgData name="Henry Jammes" userId="5f22554b-fd15-4676-8c82-dc6122af2a80" providerId="ADAL" clId="{A3A6ABF9-8563-404A-BEC3-1E0B3CC340AC}" dt="2023-09-04T21:29:11.330" v="29336" actId="47"/>
        <pc:sldMkLst>
          <pc:docMk/>
          <pc:sldMk cId="3713698722" sldId="2147478627"/>
        </pc:sldMkLst>
        <pc:spChg chg="mod">
          <ac:chgData name="Henry Jammes" userId="5f22554b-fd15-4676-8c82-dc6122af2a80" providerId="ADAL" clId="{A3A6ABF9-8563-404A-BEC3-1E0B3CC340AC}" dt="2023-08-15T18:17:11.731" v="9204" actId="20577"/>
          <ac:spMkLst>
            <pc:docMk/>
            <pc:sldMk cId="3713698722" sldId="2147478627"/>
            <ac:spMk id="3" creationId="{77FB708B-1EC6-0043-1545-8A46233783FD}"/>
          </ac:spMkLst>
        </pc:spChg>
      </pc:sldChg>
      <pc:sldChg chg="addSp delSp modSp new del mod ord modClrScheme modShow chgLayout">
        <pc:chgData name="Henry Jammes" userId="5f22554b-fd15-4676-8c82-dc6122af2a80" providerId="ADAL" clId="{A3A6ABF9-8563-404A-BEC3-1E0B3CC340AC}" dt="2023-08-31T23:47:32.684" v="16004" actId="47"/>
        <pc:sldMkLst>
          <pc:docMk/>
          <pc:sldMk cId="378350106" sldId="2147478628"/>
        </pc:sldMkLst>
        <pc:spChg chg="del">
          <ac:chgData name="Henry Jammes" userId="5f22554b-fd15-4676-8c82-dc6122af2a80" providerId="ADAL" clId="{A3A6ABF9-8563-404A-BEC3-1E0B3CC340AC}" dt="2023-08-15T18:18:01.753" v="9206" actId="478"/>
          <ac:spMkLst>
            <pc:docMk/>
            <pc:sldMk cId="378350106" sldId="2147478628"/>
            <ac:spMk id="2" creationId="{19AE7AF0-9B73-C08D-87B4-0AD019EC0286}"/>
          </ac:spMkLst>
        </pc:spChg>
        <pc:spChg chg="del">
          <ac:chgData name="Henry Jammes" userId="5f22554b-fd15-4676-8c82-dc6122af2a80" providerId="ADAL" clId="{A3A6ABF9-8563-404A-BEC3-1E0B3CC340AC}" dt="2023-08-15T18:18:20.394" v="9209" actId="700"/>
          <ac:spMkLst>
            <pc:docMk/>
            <pc:sldMk cId="378350106" sldId="2147478628"/>
            <ac:spMk id="3" creationId="{B4A8B78E-34B8-3491-4854-FD684DFC2FC0}"/>
          </ac:spMkLst>
        </pc:spChg>
        <pc:spChg chg="del">
          <ac:chgData name="Henry Jammes" userId="5f22554b-fd15-4676-8c82-dc6122af2a80" providerId="ADAL" clId="{A3A6ABF9-8563-404A-BEC3-1E0B3CC340AC}" dt="2023-08-15T18:18:10.237" v="9208" actId="478"/>
          <ac:spMkLst>
            <pc:docMk/>
            <pc:sldMk cId="378350106" sldId="2147478628"/>
            <ac:spMk id="4" creationId="{68BE7083-6112-BBE2-786F-B450726E7B89}"/>
          </ac:spMkLst>
        </pc:spChg>
        <pc:spChg chg="add mod">
          <ac:chgData name="Henry Jammes" userId="5f22554b-fd15-4676-8c82-dc6122af2a80" providerId="ADAL" clId="{A3A6ABF9-8563-404A-BEC3-1E0B3CC340AC}" dt="2023-08-15T18:19:31.878" v="9218" actId="207"/>
          <ac:spMkLst>
            <pc:docMk/>
            <pc:sldMk cId="378350106" sldId="2147478628"/>
            <ac:spMk id="5" creationId="{FEEA2696-635B-9290-FD4C-0E1E924D2300}"/>
          </ac:spMkLst>
        </pc:spChg>
        <pc:spChg chg="add mod">
          <ac:chgData name="Henry Jammes" userId="5f22554b-fd15-4676-8c82-dc6122af2a80" providerId="ADAL" clId="{A3A6ABF9-8563-404A-BEC3-1E0B3CC340AC}" dt="2023-08-15T18:19:14.412" v="9216" actId="207"/>
          <ac:spMkLst>
            <pc:docMk/>
            <pc:sldMk cId="378350106" sldId="2147478628"/>
            <ac:spMk id="6" creationId="{C2998E33-420B-A2F7-B0E1-52C712FDCEB0}"/>
          </ac:spMkLst>
        </pc:spChg>
        <pc:spChg chg="add mod">
          <ac:chgData name="Henry Jammes" userId="5f22554b-fd15-4676-8c82-dc6122af2a80" providerId="ADAL" clId="{A3A6ABF9-8563-404A-BEC3-1E0B3CC340AC}" dt="2023-08-15T18:19:14.412" v="9216" actId="207"/>
          <ac:spMkLst>
            <pc:docMk/>
            <pc:sldMk cId="378350106" sldId="2147478628"/>
            <ac:spMk id="7" creationId="{3D09FB6B-6EA0-012C-B874-ED6F0361E307}"/>
          </ac:spMkLst>
        </pc:spChg>
        <pc:spChg chg="add mod">
          <ac:chgData name="Henry Jammes" userId="5f22554b-fd15-4676-8c82-dc6122af2a80" providerId="ADAL" clId="{A3A6ABF9-8563-404A-BEC3-1E0B3CC340AC}" dt="2023-08-15T18:19:14.412" v="9216" actId="207"/>
          <ac:spMkLst>
            <pc:docMk/>
            <pc:sldMk cId="378350106" sldId="2147478628"/>
            <ac:spMk id="8" creationId="{077A59DF-B42C-FD43-B4AC-71585D5589AD}"/>
          </ac:spMkLst>
        </pc:spChg>
        <pc:spChg chg="add mod">
          <ac:chgData name="Henry Jammes" userId="5f22554b-fd15-4676-8c82-dc6122af2a80" providerId="ADAL" clId="{A3A6ABF9-8563-404A-BEC3-1E0B3CC340AC}" dt="2023-08-15T18:19:14.412" v="9216" actId="207"/>
          <ac:spMkLst>
            <pc:docMk/>
            <pc:sldMk cId="378350106" sldId="2147478628"/>
            <ac:spMk id="9" creationId="{36B0B6F7-1075-E542-5A7D-D8DABF274DA9}"/>
          </ac:spMkLst>
        </pc:spChg>
        <pc:spChg chg="add mod">
          <ac:chgData name="Henry Jammes" userId="5f22554b-fd15-4676-8c82-dc6122af2a80" providerId="ADAL" clId="{A3A6ABF9-8563-404A-BEC3-1E0B3CC340AC}" dt="2023-08-15T18:19:14.412" v="9216" actId="207"/>
          <ac:spMkLst>
            <pc:docMk/>
            <pc:sldMk cId="378350106" sldId="2147478628"/>
            <ac:spMk id="10" creationId="{150D659C-E9F3-B8E1-5952-C3939C0198B1}"/>
          </ac:spMkLst>
        </pc:spChg>
        <pc:spChg chg="add mod">
          <ac:chgData name="Henry Jammes" userId="5f22554b-fd15-4676-8c82-dc6122af2a80" providerId="ADAL" clId="{A3A6ABF9-8563-404A-BEC3-1E0B3CC340AC}" dt="2023-08-15T18:19:14.412" v="9216" actId="207"/>
          <ac:spMkLst>
            <pc:docMk/>
            <pc:sldMk cId="378350106" sldId="2147478628"/>
            <ac:spMk id="11" creationId="{63B23F4A-8D99-8832-44B4-72A8E873F7BC}"/>
          </ac:spMkLst>
        </pc:spChg>
        <pc:spChg chg="add mod">
          <ac:chgData name="Henry Jammes" userId="5f22554b-fd15-4676-8c82-dc6122af2a80" providerId="ADAL" clId="{A3A6ABF9-8563-404A-BEC3-1E0B3CC340AC}" dt="2023-08-15T18:19:14.412" v="9216" actId="207"/>
          <ac:spMkLst>
            <pc:docMk/>
            <pc:sldMk cId="378350106" sldId="2147478628"/>
            <ac:spMk id="12" creationId="{DE95DF68-E309-9675-6ADB-A0F7FDD2BE1A}"/>
          </ac:spMkLst>
        </pc:spChg>
        <pc:spChg chg="add mod">
          <ac:chgData name="Henry Jammes" userId="5f22554b-fd15-4676-8c82-dc6122af2a80" providerId="ADAL" clId="{A3A6ABF9-8563-404A-BEC3-1E0B3CC340AC}" dt="2023-08-15T18:19:14.412" v="9216" actId="207"/>
          <ac:spMkLst>
            <pc:docMk/>
            <pc:sldMk cId="378350106" sldId="2147478628"/>
            <ac:spMk id="13" creationId="{42F24AEF-E250-E8E0-676E-239F58D1BEC6}"/>
          </ac:spMkLst>
        </pc:spChg>
        <pc:spChg chg="add mod">
          <ac:chgData name="Henry Jammes" userId="5f22554b-fd15-4676-8c82-dc6122af2a80" providerId="ADAL" clId="{A3A6ABF9-8563-404A-BEC3-1E0B3CC340AC}" dt="2023-08-15T18:19:14.412" v="9216" actId="207"/>
          <ac:spMkLst>
            <pc:docMk/>
            <pc:sldMk cId="378350106" sldId="2147478628"/>
            <ac:spMk id="17" creationId="{14C8191C-F2D2-378D-A14A-D9A80B9C1196}"/>
          </ac:spMkLst>
        </pc:spChg>
        <pc:spChg chg="add mod">
          <ac:chgData name="Henry Jammes" userId="5f22554b-fd15-4676-8c82-dc6122af2a80" providerId="ADAL" clId="{A3A6ABF9-8563-404A-BEC3-1E0B3CC340AC}" dt="2023-08-15T18:19:14.412" v="9216" actId="207"/>
          <ac:spMkLst>
            <pc:docMk/>
            <pc:sldMk cId="378350106" sldId="2147478628"/>
            <ac:spMk id="18" creationId="{F016C57A-E613-994F-D186-6546969AA4C5}"/>
          </ac:spMkLst>
        </pc:spChg>
        <pc:spChg chg="add mod">
          <ac:chgData name="Henry Jammes" userId="5f22554b-fd15-4676-8c82-dc6122af2a80" providerId="ADAL" clId="{A3A6ABF9-8563-404A-BEC3-1E0B3CC340AC}" dt="2023-08-15T18:19:14.412" v="9216" actId="207"/>
          <ac:spMkLst>
            <pc:docMk/>
            <pc:sldMk cId="378350106" sldId="2147478628"/>
            <ac:spMk id="19" creationId="{39A6DBEE-7E96-63FC-E646-E9FDE9C1A62C}"/>
          </ac:spMkLst>
        </pc:spChg>
        <pc:spChg chg="add mod">
          <ac:chgData name="Henry Jammes" userId="5f22554b-fd15-4676-8c82-dc6122af2a80" providerId="ADAL" clId="{A3A6ABF9-8563-404A-BEC3-1E0B3CC340AC}" dt="2023-08-15T18:19:14.412" v="9216" actId="207"/>
          <ac:spMkLst>
            <pc:docMk/>
            <pc:sldMk cId="378350106" sldId="2147478628"/>
            <ac:spMk id="20" creationId="{93CFA4D2-20A1-218B-05F3-9A23DE44835D}"/>
          </ac:spMkLst>
        </pc:spChg>
        <pc:spChg chg="add mod">
          <ac:chgData name="Henry Jammes" userId="5f22554b-fd15-4676-8c82-dc6122af2a80" providerId="ADAL" clId="{A3A6ABF9-8563-404A-BEC3-1E0B3CC340AC}" dt="2023-08-21T15:56:41.715" v="11555" actId="207"/>
          <ac:spMkLst>
            <pc:docMk/>
            <pc:sldMk cId="378350106" sldId="2147478628"/>
            <ac:spMk id="21" creationId="{7FF00610-19B3-0D46-705A-585D57501916}"/>
          </ac:spMkLst>
        </pc:spChg>
        <pc:spChg chg="add mod">
          <ac:chgData name="Henry Jammes" userId="5f22554b-fd15-4676-8c82-dc6122af2a80" providerId="ADAL" clId="{A3A6ABF9-8563-404A-BEC3-1E0B3CC340AC}" dt="2023-08-21T15:56:41.715" v="11555" actId="207"/>
          <ac:spMkLst>
            <pc:docMk/>
            <pc:sldMk cId="378350106" sldId="2147478628"/>
            <ac:spMk id="22" creationId="{BCEBE685-40C3-CA34-8DEE-95DEF3B2DEDB}"/>
          </ac:spMkLst>
        </pc:spChg>
        <pc:spChg chg="add mod">
          <ac:chgData name="Henry Jammes" userId="5f22554b-fd15-4676-8c82-dc6122af2a80" providerId="ADAL" clId="{A3A6ABF9-8563-404A-BEC3-1E0B3CC340AC}" dt="2023-08-21T15:56:41.715" v="11555" actId="207"/>
          <ac:spMkLst>
            <pc:docMk/>
            <pc:sldMk cId="378350106" sldId="2147478628"/>
            <ac:spMk id="23" creationId="{8999A27C-BB3A-C4ED-3BFB-9CB597093B5B}"/>
          </ac:spMkLst>
        </pc:spChg>
        <pc:spChg chg="add mod">
          <ac:chgData name="Henry Jammes" userId="5f22554b-fd15-4676-8c82-dc6122af2a80" providerId="ADAL" clId="{A3A6ABF9-8563-404A-BEC3-1E0B3CC340AC}" dt="2023-08-21T15:57:32.548" v="11556" actId="207"/>
          <ac:spMkLst>
            <pc:docMk/>
            <pc:sldMk cId="378350106" sldId="2147478628"/>
            <ac:spMk id="24" creationId="{E125D396-9C32-0EF6-DDD7-B73AF05537D5}"/>
          </ac:spMkLst>
        </pc:spChg>
        <pc:spChg chg="add mod">
          <ac:chgData name="Henry Jammes" userId="5f22554b-fd15-4676-8c82-dc6122af2a80" providerId="ADAL" clId="{A3A6ABF9-8563-404A-BEC3-1E0B3CC340AC}" dt="2023-08-21T15:57:32.548" v="11556" actId="207"/>
          <ac:spMkLst>
            <pc:docMk/>
            <pc:sldMk cId="378350106" sldId="2147478628"/>
            <ac:spMk id="25" creationId="{FA7B677D-232F-4EFF-CB9C-7AE3F9364809}"/>
          </ac:spMkLst>
        </pc:spChg>
        <pc:spChg chg="add mod">
          <ac:chgData name="Henry Jammes" userId="5f22554b-fd15-4676-8c82-dc6122af2a80" providerId="ADAL" clId="{A3A6ABF9-8563-404A-BEC3-1E0B3CC340AC}" dt="2023-08-21T15:57:32.548" v="11556" actId="207"/>
          <ac:spMkLst>
            <pc:docMk/>
            <pc:sldMk cId="378350106" sldId="2147478628"/>
            <ac:spMk id="26" creationId="{8D479762-DA5E-DF1E-0441-BF82BC180809}"/>
          </ac:spMkLst>
        </pc:spChg>
        <pc:spChg chg="add mod">
          <ac:chgData name="Henry Jammes" userId="5f22554b-fd15-4676-8c82-dc6122af2a80" providerId="ADAL" clId="{A3A6ABF9-8563-404A-BEC3-1E0B3CC340AC}" dt="2023-08-21T15:56:41.715" v="11555" actId="207"/>
          <ac:spMkLst>
            <pc:docMk/>
            <pc:sldMk cId="378350106" sldId="2147478628"/>
            <ac:spMk id="29" creationId="{8484182F-63D1-38B3-969B-FF8E55ED054C}"/>
          </ac:spMkLst>
        </pc:spChg>
        <pc:spChg chg="add mod">
          <ac:chgData name="Henry Jammes" userId="5f22554b-fd15-4676-8c82-dc6122af2a80" providerId="ADAL" clId="{A3A6ABF9-8563-404A-BEC3-1E0B3CC340AC}" dt="2023-08-15T18:18:02.116" v="9207"/>
          <ac:spMkLst>
            <pc:docMk/>
            <pc:sldMk cId="378350106" sldId="2147478628"/>
            <ac:spMk id="33" creationId="{A850BABF-A5E8-D7C5-ABCA-08B3EAC3AFEE}"/>
          </ac:spMkLst>
        </pc:spChg>
        <pc:spChg chg="add mod">
          <ac:chgData name="Henry Jammes" userId="5f22554b-fd15-4676-8c82-dc6122af2a80" providerId="ADAL" clId="{A3A6ABF9-8563-404A-BEC3-1E0B3CC340AC}" dt="2023-08-15T18:18:02.116" v="9207"/>
          <ac:spMkLst>
            <pc:docMk/>
            <pc:sldMk cId="378350106" sldId="2147478628"/>
            <ac:spMk id="34" creationId="{76EFF3DF-8788-D8EF-0CCC-0AA39F1A2445}"/>
          </ac:spMkLst>
        </pc:spChg>
        <pc:spChg chg="add mod">
          <ac:chgData name="Henry Jammes" userId="5f22554b-fd15-4676-8c82-dc6122af2a80" providerId="ADAL" clId="{A3A6ABF9-8563-404A-BEC3-1E0B3CC340AC}" dt="2023-08-21T15:56:41.715" v="11555" actId="207"/>
          <ac:spMkLst>
            <pc:docMk/>
            <pc:sldMk cId="378350106" sldId="2147478628"/>
            <ac:spMk id="35" creationId="{22856236-9901-41B6-9311-3D42397A2ADD}"/>
          </ac:spMkLst>
        </pc:spChg>
        <pc:spChg chg="add mod">
          <ac:chgData name="Henry Jammes" userId="5f22554b-fd15-4676-8c82-dc6122af2a80" providerId="ADAL" clId="{A3A6ABF9-8563-404A-BEC3-1E0B3CC340AC}" dt="2023-08-21T15:56:41.715" v="11555" actId="207"/>
          <ac:spMkLst>
            <pc:docMk/>
            <pc:sldMk cId="378350106" sldId="2147478628"/>
            <ac:spMk id="36" creationId="{0F3090CB-F097-ED26-88F7-3B567A86DCCA}"/>
          </ac:spMkLst>
        </pc:spChg>
        <pc:spChg chg="add mod">
          <ac:chgData name="Henry Jammes" userId="5f22554b-fd15-4676-8c82-dc6122af2a80" providerId="ADAL" clId="{A3A6ABF9-8563-404A-BEC3-1E0B3CC340AC}" dt="2023-08-15T18:19:14.412" v="9216" actId="207"/>
          <ac:spMkLst>
            <pc:docMk/>
            <pc:sldMk cId="378350106" sldId="2147478628"/>
            <ac:spMk id="42" creationId="{1A1E8BBC-208E-CB2A-B96A-42F184C7F5FD}"/>
          </ac:spMkLst>
        </pc:spChg>
        <pc:spChg chg="add mod">
          <ac:chgData name="Henry Jammes" userId="5f22554b-fd15-4676-8c82-dc6122af2a80" providerId="ADAL" clId="{A3A6ABF9-8563-404A-BEC3-1E0B3CC340AC}" dt="2023-08-15T18:19:14.412" v="9216" actId="207"/>
          <ac:spMkLst>
            <pc:docMk/>
            <pc:sldMk cId="378350106" sldId="2147478628"/>
            <ac:spMk id="43" creationId="{FAD8FBC9-62E1-8774-25E1-90504DDF6A71}"/>
          </ac:spMkLst>
        </pc:spChg>
        <pc:spChg chg="add mod">
          <ac:chgData name="Henry Jammes" userId="5f22554b-fd15-4676-8c82-dc6122af2a80" providerId="ADAL" clId="{A3A6ABF9-8563-404A-BEC3-1E0B3CC340AC}" dt="2023-08-15T18:19:14.412" v="9216" actId="207"/>
          <ac:spMkLst>
            <pc:docMk/>
            <pc:sldMk cId="378350106" sldId="2147478628"/>
            <ac:spMk id="49" creationId="{D231FFFE-2009-9EE0-F865-4697EE472285}"/>
          </ac:spMkLst>
        </pc:spChg>
        <pc:spChg chg="add mod">
          <ac:chgData name="Henry Jammes" userId="5f22554b-fd15-4676-8c82-dc6122af2a80" providerId="ADAL" clId="{A3A6ABF9-8563-404A-BEC3-1E0B3CC340AC}" dt="2023-08-15T18:19:14.412" v="9216" actId="207"/>
          <ac:spMkLst>
            <pc:docMk/>
            <pc:sldMk cId="378350106" sldId="2147478628"/>
            <ac:spMk id="50" creationId="{5270C4A5-87DE-7051-89B3-33CD1EC21E97}"/>
          </ac:spMkLst>
        </pc:spChg>
        <pc:spChg chg="add mod">
          <ac:chgData name="Henry Jammes" userId="5f22554b-fd15-4676-8c82-dc6122af2a80" providerId="ADAL" clId="{A3A6ABF9-8563-404A-BEC3-1E0B3CC340AC}" dt="2023-08-15T18:19:14.412" v="9216" actId="207"/>
          <ac:spMkLst>
            <pc:docMk/>
            <pc:sldMk cId="378350106" sldId="2147478628"/>
            <ac:spMk id="56" creationId="{5B4CF9C5-81C1-5733-F2F5-363C9501A3EA}"/>
          </ac:spMkLst>
        </pc:spChg>
        <pc:spChg chg="add mod">
          <ac:chgData name="Henry Jammes" userId="5f22554b-fd15-4676-8c82-dc6122af2a80" providerId="ADAL" clId="{A3A6ABF9-8563-404A-BEC3-1E0B3CC340AC}" dt="2023-08-15T18:19:14.412" v="9216" actId="207"/>
          <ac:spMkLst>
            <pc:docMk/>
            <pc:sldMk cId="378350106" sldId="2147478628"/>
            <ac:spMk id="57" creationId="{4935DB1A-8ABB-95F6-ACE5-ED7F12F7DCFE}"/>
          </ac:spMkLst>
        </pc:spChg>
        <pc:spChg chg="add mod">
          <ac:chgData name="Henry Jammes" userId="5f22554b-fd15-4676-8c82-dc6122af2a80" providerId="ADAL" clId="{A3A6ABF9-8563-404A-BEC3-1E0B3CC340AC}" dt="2023-08-15T18:19:14.412" v="9216" actId="207"/>
          <ac:spMkLst>
            <pc:docMk/>
            <pc:sldMk cId="378350106" sldId="2147478628"/>
            <ac:spMk id="63" creationId="{4957F986-FD82-7D8E-6A3E-80C346BF21BD}"/>
          </ac:spMkLst>
        </pc:spChg>
        <pc:spChg chg="add mod">
          <ac:chgData name="Henry Jammes" userId="5f22554b-fd15-4676-8c82-dc6122af2a80" providerId="ADAL" clId="{A3A6ABF9-8563-404A-BEC3-1E0B3CC340AC}" dt="2023-08-15T18:19:14.412" v="9216" actId="207"/>
          <ac:spMkLst>
            <pc:docMk/>
            <pc:sldMk cId="378350106" sldId="2147478628"/>
            <ac:spMk id="64" creationId="{8724DA4A-C662-5F5E-79F3-7922CE675E83}"/>
          </ac:spMkLst>
        </pc:spChg>
        <pc:spChg chg="add mod">
          <ac:chgData name="Henry Jammes" userId="5f22554b-fd15-4676-8c82-dc6122af2a80" providerId="ADAL" clId="{A3A6ABF9-8563-404A-BEC3-1E0B3CC340AC}" dt="2023-08-15T18:19:14.412" v="9216" actId="207"/>
          <ac:spMkLst>
            <pc:docMk/>
            <pc:sldMk cId="378350106" sldId="2147478628"/>
            <ac:spMk id="70" creationId="{867D3758-7AAE-2E07-F203-210FFFE69A98}"/>
          </ac:spMkLst>
        </pc:spChg>
        <pc:spChg chg="add mod">
          <ac:chgData name="Henry Jammes" userId="5f22554b-fd15-4676-8c82-dc6122af2a80" providerId="ADAL" clId="{A3A6ABF9-8563-404A-BEC3-1E0B3CC340AC}" dt="2023-08-21T15:56:41.715" v="11555" actId="207"/>
          <ac:spMkLst>
            <pc:docMk/>
            <pc:sldMk cId="378350106" sldId="2147478628"/>
            <ac:spMk id="73" creationId="{B612612E-5DE8-9E79-40E1-0E0BC601C4F5}"/>
          </ac:spMkLst>
        </pc:spChg>
        <pc:spChg chg="add mod">
          <ac:chgData name="Henry Jammes" userId="5f22554b-fd15-4676-8c82-dc6122af2a80" providerId="ADAL" clId="{A3A6ABF9-8563-404A-BEC3-1E0B3CC340AC}" dt="2023-08-15T18:19:14.412" v="9216" actId="207"/>
          <ac:spMkLst>
            <pc:docMk/>
            <pc:sldMk cId="378350106" sldId="2147478628"/>
            <ac:spMk id="74" creationId="{78EC860F-4AA3-ED68-B724-D317ED614EEC}"/>
          </ac:spMkLst>
        </pc:spChg>
        <pc:spChg chg="add mod">
          <ac:chgData name="Henry Jammes" userId="5f22554b-fd15-4676-8c82-dc6122af2a80" providerId="ADAL" clId="{A3A6ABF9-8563-404A-BEC3-1E0B3CC340AC}" dt="2023-08-21T15:56:41.715" v="11555" actId="207"/>
          <ac:spMkLst>
            <pc:docMk/>
            <pc:sldMk cId="378350106" sldId="2147478628"/>
            <ac:spMk id="76" creationId="{1AF01085-1F1D-7B38-96F8-9EDC395EEBFD}"/>
          </ac:spMkLst>
        </pc:spChg>
        <pc:spChg chg="add mod">
          <ac:chgData name="Henry Jammes" userId="5f22554b-fd15-4676-8c82-dc6122af2a80" providerId="ADAL" clId="{A3A6ABF9-8563-404A-BEC3-1E0B3CC340AC}" dt="2023-08-15T18:19:14.412" v="9216" actId="207"/>
          <ac:spMkLst>
            <pc:docMk/>
            <pc:sldMk cId="378350106" sldId="2147478628"/>
            <ac:spMk id="77" creationId="{65B14470-B10D-FAAA-31CB-D13FCD192333}"/>
          </ac:spMkLst>
        </pc:spChg>
        <pc:spChg chg="add mod">
          <ac:chgData name="Henry Jammes" userId="5f22554b-fd15-4676-8c82-dc6122af2a80" providerId="ADAL" clId="{A3A6ABF9-8563-404A-BEC3-1E0B3CC340AC}" dt="2023-08-15T18:19:14.412" v="9216" actId="207"/>
          <ac:spMkLst>
            <pc:docMk/>
            <pc:sldMk cId="378350106" sldId="2147478628"/>
            <ac:spMk id="78" creationId="{8C1B61E6-C4BC-7B0F-148B-DC8B7E17242F}"/>
          </ac:spMkLst>
        </pc:spChg>
        <pc:spChg chg="add mod">
          <ac:chgData name="Henry Jammes" userId="5f22554b-fd15-4676-8c82-dc6122af2a80" providerId="ADAL" clId="{A3A6ABF9-8563-404A-BEC3-1E0B3CC340AC}" dt="2023-08-15T18:18:02.116" v="9207"/>
          <ac:spMkLst>
            <pc:docMk/>
            <pc:sldMk cId="378350106" sldId="2147478628"/>
            <ac:spMk id="82" creationId="{01A53AFC-E734-CAB0-F5D3-3FFAD53DD996}"/>
          </ac:spMkLst>
        </pc:spChg>
        <pc:spChg chg="add mod">
          <ac:chgData name="Henry Jammes" userId="5f22554b-fd15-4676-8c82-dc6122af2a80" providerId="ADAL" clId="{A3A6ABF9-8563-404A-BEC3-1E0B3CC340AC}" dt="2023-08-15T18:18:02.116" v="9207"/>
          <ac:spMkLst>
            <pc:docMk/>
            <pc:sldMk cId="378350106" sldId="2147478628"/>
            <ac:spMk id="83" creationId="{31B49D8D-D876-0415-8736-BE7842EBDDF3}"/>
          </ac:spMkLst>
        </pc:spChg>
        <pc:spChg chg="add mod">
          <ac:chgData name="Henry Jammes" userId="5f22554b-fd15-4676-8c82-dc6122af2a80" providerId="ADAL" clId="{A3A6ABF9-8563-404A-BEC3-1E0B3CC340AC}" dt="2023-08-15T18:18:02.116" v="9207"/>
          <ac:spMkLst>
            <pc:docMk/>
            <pc:sldMk cId="378350106" sldId="2147478628"/>
            <ac:spMk id="84" creationId="{2FE964B9-27B7-3B97-E07C-E2362A02E537}"/>
          </ac:spMkLst>
        </pc:spChg>
        <pc:spChg chg="add mod">
          <ac:chgData name="Henry Jammes" userId="5f22554b-fd15-4676-8c82-dc6122af2a80" providerId="ADAL" clId="{A3A6ABF9-8563-404A-BEC3-1E0B3CC340AC}" dt="2023-08-15T18:18:02.116" v="9207"/>
          <ac:spMkLst>
            <pc:docMk/>
            <pc:sldMk cId="378350106" sldId="2147478628"/>
            <ac:spMk id="89" creationId="{3B002E0A-25F0-1CDC-473A-D2EDEF5812E3}"/>
          </ac:spMkLst>
        </pc:spChg>
        <pc:spChg chg="add mod">
          <ac:chgData name="Henry Jammes" userId="5f22554b-fd15-4676-8c82-dc6122af2a80" providerId="ADAL" clId="{A3A6ABF9-8563-404A-BEC3-1E0B3CC340AC}" dt="2023-08-21T15:57:32.548" v="11556" actId="207"/>
          <ac:spMkLst>
            <pc:docMk/>
            <pc:sldMk cId="378350106" sldId="2147478628"/>
            <ac:spMk id="90" creationId="{2BB46ECB-C856-6EF2-4EE0-24DF1D44BB62}"/>
          </ac:spMkLst>
        </pc:spChg>
        <pc:spChg chg="add mod">
          <ac:chgData name="Henry Jammes" userId="5f22554b-fd15-4676-8c82-dc6122af2a80" providerId="ADAL" clId="{A3A6ABF9-8563-404A-BEC3-1E0B3CC340AC}" dt="2023-08-15T18:19:14.412" v="9216" actId="207"/>
          <ac:spMkLst>
            <pc:docMk/>
            <pc:sldMk cId="378350106" sldId="2147478628"/>
            <ac:spMk id="96" creationId="{96F3BADF-E06B-CE2F-FD75-8ED513EA1EEB}"/>
          </ac:spMkLst>
        </pc:spChg>
        <pc:spChg chg="add mod">
          <ac:chgData name="Henry Jammes" userId="5f22554b-fd15-4676-8c82-dc6122af2a80" providerId="ADAL" clId="{A3A6ABF9-8563-404A-BEC3-1E0B3CC340AC}" dt="2023-08-15T18:19:14.412" v="9216" actId="207"/>
          <ac:spMkLst>
            <pc:docMk/>
            <pc:sldMk cId="378350106" sldId="2147478628"/>
            <ac:spMk id="97" creationId="{7793DD7D-9A3C-77C9-BD20-E814CE62775E}"/>
          </ac:spMkLst>
        </pc:spChg>
        <pc:spChg chg="add mod">
          <ac:chgData name="Henry Jammes" userId="5f22554b-fd15-4676-8c82-dc6122af2a80" providerId="ADAL" clId="{A3A6ABF9-8563-404A-BEC3-1E0B3CC340AC}" dt="2023-08-15T18:18:02.116" v="9207"/>
          <ac:spMkLst>
            <pc:docMk/>
            <pc:sldMk cId="378350106" sldId="2147478628"/>
            <ac:spMk id="98" creationId="{3BE6FE8D-1DF2-0894-39BC-88170B1827BE}"/>
          </ac:spMkLst>
        </pc:spChg>
        <pc:spChg chg="add mod">
          <ac:chgData name="Henry Jammes" userId="5f22554b-fd15-4676-8c82-dc6122af2a80" providerId="ADAL" clId="{A3A6ABF9-8563-404A-BEC3-1E0B3CC340AC}" dt="2023-08-21T15:57:32.548" v="11556" actId="207"/>
          <ac:spMkLst>
            <pc:docMk/>
            <pc:sldMk cId="378350106" sldId="2147478628"/>
            <ac:spMk id="100" creationId="{976D5D31-593A-65BE-2DA4-1CACB19FA7C6}"/>
          </ac:spMkLst>
        </pc:spChg>
        <pc:spChg chg="add del mod ord">
          <ac:chgData name="Henry Jammes" userId="5f22554b-fd15-4676-8c82-dc6122af2a80" providerId="ADAL" clId="{A3A6ABF9-8563-404A-BEC3-1E0B3CC340AC}" dt="2023-08-15T18:18:26.735" v="9210" actId="700"/>
          <ac:spMkLst>
            <pc:docMk/>
            <pc:sldMk cId="378350106" sldId="2147478628"/>
            <ac:spMk id="111" creationId="{8B8EC22C-79AF-9D92-D70A-98D4CFC0B646}"/>
          </ac:spMkLst>
        </pc:spChg>
        <pc:spChg chg="add del mod ord">
          <ac:chgData name="Henry Jammes" userId="5f22554b-fd15-4676-8c82-dc6122af2a80" providerId="ADAL" clId="{A3A6ABF9-8563-404A-BEC3-1E0B3CC340AC}" dt="2023-08-15T18:18:31.325" v="9211" actId="6264"/>
          <ac:spMkLst>
            <pc:docMk/>
            <pc:sldMk cId="378350106" sldId="2147478628"/>
            <ac:spMk id="112" creationId="{41B2C79F-D7F9-02C3-9E0D-F3D47FFCDE0A}"/>
          </ac:spMkLst>
        </pc:spChg>
        <pc:spChg chg="add del mod ord">
          <ac:chgData name="Henry Jammes" userId="5f22554b-fd15-4676-8c82-dc6122af2a80" providerId="ADAL" clId="{A3A6ABF9-8563-404A-BEC3-1E0B3CC340AC}" dt="2023-08-15T18:18:31.325" v="9211" actId="6264"/>
          <ac:spMkLst>
            <pc:docMk/>
            <pc:sldMk cId="378350106" sldId="2147478628"/>
            <ac:spMk id="113" creationId="{8446D72D-AB16-2795-C00E-DCE97719D1B0}"/>
          </ac:spMkLst>
        </pc:spChg>
        <pc:spChg chg="add del mod ord">
          <ac:chgData name="Henry Jammes" userId="5f22554b-fd15-4676-8c82-dc6122af2a80" providerId="ADAL" clId="{A3A6ABF9-8563-404A-BEC3-1E0B3CC340AC}" dt="2023-08-15T18:18:31.877" v="9212" actId="6264"/>
          <ac:spMkLst>
            <pc:docMk/>
            <pc:sldMk cId="378350106" sldId="2147478628"/>
            <ac:spMk id="114" creationId="{148B5425-E40F-2E91-D85E-5A0B66AED819}"/>
          </ac:spMkLst>
        </pc:spChg>
        <pc:spChg chg="add del mod ord">
          <ac:chgData name="Henry Jammes" userId="5f22554b-fd15-4676-8c82-dc6122af2a80" providerId="ADAL" clId="{A3A6ABF9-8563-404A-BEC3-1E0B3CC340AC}" dt="2023-08-15T18:18:31.877" v="9212" actId="6264"/>
          <ac:spMkLst>
            <pc:docMk/>
            <pc:sldMk cId="378350106" sldId="2147478628"/>
            <ac:spMk id="115" creationId="{885C89B6-A50C-1BBD-0270-6631D373BAED}"/>
          </ac:spMkLst>
        </pc:spChg>
        <pc:spChg chg="add del mod ord">
          <ac:chgData name="Henry Jammes" userId="5f22554b-fd15-4676-8c82-dc6122af2a80" providerId="ADAL" clId="{A3A6ABF9-8563-404A-BEC3-1E0B3CC340AC}" dt="2023-08-15T18:18:37.641" v="9213" actId="700"/>
          <ac:spMkLst>
            <pc:docMk/>
            <pc:sldMk cId="378350106" sldId="2147478628"/>
            <ac:spMk id="116" creationId="{03B38A95-7921-BBD0-B1A2-4DBF75B255FE}"/>
          </ac:spMkLst>
        </pc:spChg>
        <pc:spChg chg="add del mod ord">
          <ac:chgData name="Henry Jammes" userId="5f22554b-fd15-4676-8c82-dc6122af2a80" providerId="ADAL" clId="{A3A6ABF9-8563-404A-BEC3-1E0B3CC340AC}" dt="2023-08-15T18:18:37.641" v="9213" actId="700"/>
          <ac:spMkLst>
            <pc:docMk/>
            <pc:sldMk cId="378350106" sldId="2147478628"/>
            <ac:spMk id="117" creationId="{350E91C6-122C-F398-4113-5BEB292ADA90}"/>
          </ac:spMkLst>
        </pc:spChg>
        <pc:spChg chg="add del mod ord">
          <ac:chgData name="Henry Jammes" userId="5f22554b-fd15-4676-8c82-dc6122af2a80" providerId="ADAL" clId="{A3A6ABF9-8563-404A-BEC3-1E0B3CC340AC}" dt="2023-08-15T18:19:03.589" v="9215" actId="478"/>
          <ac:spMkLst>
            <pc:docMk/>
            <pc:sldMk cId="378350106" sldId="2147478628"/>
            <ac:spMk id="118" creationId="{6B36754C-B8E8-5AEC-5AC6-0D3CAE1B8984}"/>
          </ac:spMkLst>
        </pc:spChg>
        <pc:spChg chg="add mod ord">
          <ac:chgData name="Henry Jammes" userId="5f22554b-fd15-4676-8c82-dc6122af2a80" providerId="ADAL" clId="{A3A6ABF9-8563-404A-BEC3-1E0B3CC340AC}" dt="2023-08-15T18:18:37.641" v="9213" actId="700"/>
          <ac:spMkLst>
            <pc:docMk/>
            <pc:sldMk cId="378350106" sldId="2147478628"/>
            <ac:spMk id="119" creationId="{0F020C99-6082-EB38-7B37-9A9F8F89FC37}"/>
          </ac:spMkLst>
        </pc:spChg>
        <pc:spChg chg="add del mod ord">
          <ac:chgData name="Henry Jammes" userId="5f22554b-fd15-4676-8c82-dc6122af2a80" providerId="ADAL" clId="{A3A6ABF9-8563-404A-BEC3-1E0B3CC340AC}" dt="2023-08-15T18:18:42.271" v="9214" actId="478"/>
          <ac:spMkLst>
            <pc:docMk/>
            <pc:sldMk cId="378350106" sldId="2147478628"/>
            <ac:spMk id="120" creationId="{CC0B4250-B9AE-926E-1DB3-8F5F448B2E03}"/>
          </ac:spMkLst>
        </pc:spChg>
        <pc:picChg chg="add mod">
          <ac:chgData name="Henry Jammes" userId="5f22554b-fd15-4676-8c82-dc6122af2a80" providerId="ADAL" clId="{A3A6ABF9-8563-404A-BEC3-1E0B3CC340AC}" dt="2023-08-15T18:19:14.412" v="9216" actId="207"/>
          <ac:picMkLst>
            <pc:docMk/>
            <pc:sldMk cId="378350106" sldId="2147478628"/>
            <ac:picMk id="37" creationId="{500FA0AF-52AC-1392-EEE8-75D485C44C72}"/>
          </ac:picMkLst>
        </pc:picChg>
        <pc:picChg chg="add mod">
          <ac:chgData name="Henry Jammes" userId="5f22554b-fd15-4676-8c82-dc6122af2a80" providerId="ADAL" clId="{A3A6ABF9-8563-404A-BEC3-1E0B3CC340AC}" dt="2023-08-15T18:19:14.412" v="9216" actId="207"/>
          <ac:picMkLst>
            <pc:docMk/>
            <pc:sldMk cId="378350106" sldId="2147478628"/>
            <ac:picMk id="38" creationId="{55B09374-EC4E-B12E-12DC-208BEA7BDD39}"/>
          </ac:picMkLst>
        </pc:picChg>
        <pc:picChg chg="add mod">
          <ac:chgData name="Henry Jammes" userId="5f22554b-fd15-4676-8c82-dc6122af2a80" providerId="ADAL" clId="{A3A6ABF9-8563-404A-BEC3-1E0B3CC340AC}" dt="2023-08-15T18:19:14.412" v="9216" actId="207"/>
          <ac:picMkLst>
            <pc:docMk/>
            <pc:sldMk cId="378350106" sldId="2147478628"/>
            <ac:picMk id="39" creationId="{CD1812EE-2DE0-1373-7D09-9F7F79C9DACD}"/>
          </ac:picMkLst>
        </pc:picChg>
        <pc:picChg chg="add mod">
          <ac:chgData name="Henry Jammes" userId="5f22554b-fd15-4676-8c82-dc6122af2a80" providerId="ADAL" clId="{A3A6ABF9-8563-404A-BEC3-1E0B3CC340AC}" dt="2023-08-15T18:19:14.412" v="9216" actId="207"/>
          <ac:picMkLst>
            <pc:docMk/>
            <pc:sldMk cId="378350106" sldId="2147478628"/>
            <ac:picMk id="40" creationId="{6C40B358-E4D6-90A5-4BE4-F1B766ECD2FD}"/>
          </ac:picMkLst>
        </pc:picChg>
        <pc:picChg chg="add mod">
          <ac:chgData name="Henry Jammes" userId="5f22554b-fd15-4676-8c82-dc6122af2a80" providerId="ADAL" clId="{A3A6ABF9-8563-404A-BEC3-1E0B3CC340AC}" dt="2023-08-15T18:19:14.412" v="9216" actId="207"/>
          <ac:picMkLst>
            <pc:docMk/>
            <pc:sldMk cId="378350106" sldId="2147478628"/>
            <ac:picMk id="41" creationId="{150C0F26-4563-E617-EFFB-5DB1674DC587}"/>
          </ac:picMkLst>
        </pc:picChg>
        <pc:picChg chg="add mod">
          <ac:chgData name="Henry Jammes" userId="5f22554b-fd15-4676-8c82-dc6122af2a80" providerId="ADAL" clId="{A3A6ABF9-8563-404A-BEC3-1E0B3CC340AC}" dt="2023-08-15T18:19:14.412" v="9216" actId="207"/>
          <ac:picMkLst>
            <pc:docMk/>
            <pc:sldMk cId="378350106" sldId="2147478628"/>
            <ac:picMk id="44" creationId="{6443D973-F723-082A-F8B5-90F9531BAF17}"/>
          </ac:picMkLst>
        </pc:picChg>
        <pc:picChg chg="add mod">
          <ac:chgData name="Henry Jammes" userId="5f22554b-fd15-4676-8c82-dc6122af2a80" providerId="ADAL" clId="{A3A6ABF9-8563-404A-BEC3-1E0B3CC340AC}" dt="2023-08-15T18:19:14.412" v="9216" actId="207"/>
          <ac:picMkLst>
            <pc:docMk/>
            <pc:sldMk cId="378350106" sldId="2147478628"/>
            <ac:picMk id="45" creationId="{19AC5EB2-60F6-F7FF-36F6-324DABA1120A}"/>
          </ac:picMkLst>
        </pc:picChg>
        <pc:picChg chg="add mod">
          <ac:chgData name="Henry Jammes" userId="5f22554b-fd15-4676-8c82-dc6122af2a80" providerId="ADAL" clId="{A3A6ABF9-8563-404A-BEC3-1E0B3CC340AC}" dt="2023-08-15T18:19:14.412" v="9216" actId="207"/>
          <ac:picMkLst>
            <pc:docMk/>
            <pc:sldMk cId="378350106" sldId="2147478628"/>
            <ac:picMk id="46" creationId="{0C0681F4-A8FF-3D02-443C-6CB073D71E3F}"/>
          </ac:picMkLst>
        </pc:picChg>
        <pc:picChg chg="add mod">
          <ac:chgData name="Henry Jammes" userId="5f22554b-fd15-4676-8c82-dc6122af2a80" providerId="ADAL" clId="{A3A6ABF9-8563-404A-BEC3-1E0B3CC340AC}" dt="2023-08-15T18:19:14.412" v="9216" actId="207"/>
          <ac:picMkLst>
            <pc:docMk/>
            <pc:sldMk cId="378350106" sldId="2147478628"/>
            <ac:picMk id="47" creationId="{46796FE4-A669-1766-2165-60F2CB2DBC5B}"/>
          </ac:picMkLst>
        </pc:picChg>
        <pc:picChg chg="add mod">
          <ac:chgData name="Henry Jammes" userId="5f22554b-fd15-4676-8c82-dc6122af2a80" providerId="ADAL" clId="{A3A6ABF9-8563-404A-BEC3-1E0B3CC340AC}" dt="2023-08-15T18:19:14.412" v="9216" actId="207"/>
          <ac:picMkLst>
            <pc:docMk/>
            <pc:sldMk cId="378350106" sldId="2147478628"/>
            <ac:picMk id="48" creationId="{D66DD856-BB58-4767-943C-2B72B706643C}"/>
          </ac:picMkLst>
        </pc:picChg>
        <pc:picChg chg="add mod">
          <ac:chgData name="Henry Jammes" userId="5f22554b-fd15-4676-8c82-dc6122af2a80" providerId="ADAL" clId="{A3A6ABF9-8563-404A-BEC3-1E0B3CC340AC}" dt="2023-08-15T18:19:14.412" v="9216" actId="207"/>
          <ac:picMkLst>
            <pc:docMk/>
            <pc:sldMk cId="378350106" sldId="2147478628"/>
            <ac:picMk id="51" creationId="{78E8A096-FA3D-9CDD-B984-FBF489FEF4A9}"/>
          </ac:picMkLst>
        </pc:picChg>
        <pc:picChg chg="add mod">
          <ac:chgData name="Henry Jammes" userId="5f22554b-fd15-4676-8c82-dc6122af2a80" providerId="ADAL" clId="{A3A6ABF9-8563-404A-BEC3-1E0B3CC340AC}" dt="2023-08-15T18:19:14.412" v="9216" actId="207"/>
          <ac:picMkLst>
            <pc:docMk/>
            <pc:sldMk cId="378350106" sldId="2147478628"/>
            <ac:picMk id="52" creationId="{DDAFA5B3-5DE1-DC2D-6F51-D5A5531EC15A}"/>
          </ac:picMkLst>
        </pc:picChg>
        <pc:picChg chg="add mod">
          <ac:chgData name="Henry Jammes" userId="5f22554b-fd15-4676-8c82-dc6122af2a80" providerId="ADAL" clId="{A3A6ABF9-8563-404A-BEC3-1E0B3CC340AC}" dt="2023-08-15T18:19:14.412" v="9216" actId="207"/>
          <ac:picMkLst>
            <pc:docMk/>
            <pc:sldMk cId="378350106" sldId="2147478628"/>
            <ac:picMk id="53" creationId="{A8ED623C-F209-EC3B-C18C-E4D32884AB35}"/>
          </ac:picMkLst>
        </pc:picChg>
        <pc:picChg chg="add mod">
          <ac:chgData name="Henry Jammes" userId="5f22554b-fd15-4676-8c82-dc6122af2a80" providerId="ADAL" clId="{A3A6ABF9-8563-404A-BEC3-1E0B3CC340AC}" dt="2023-08-15T18:19:14.412" v="9216" actId="207"/>
          <ac:picMkLst>
            <pc:docMk/>
            <pc:sldMk cId="378350106" sldId="2147478628"/>
            <ac:picMk id="54" creationId="{81593762-7BE6-E0B4-5329-8364264050BC}"/>
          </ac:picMkLst>
        </pc:picChg>
        <pc:picChg chg="add mod">
          <ac:chgData name="Henry Jammes" userId="5f22554b-fd15-4676-8c82-dc6122af2a80" providerId="ADAL" clId="{A3A6ABF9-8563-404A-BEC3-1E0B3CC340AC}" dt="2023-08-15T18:19:14.412" v="9216" actId="207"/>
          <ac:picMkLst>
            <pc:docMk/>
            <pc:sldMk cId="378350106" sldId="2147478628"/>
            <ac:picMk id="55" creationId="{A1A4AF42-1882-9A91-8027-667BDB825D04}"/>
          </ac:picMkLst>
        </pc:picChg>
        <pc:picChg chg="add mod">
          <ac:chgData name="Henry Jammes" userId="5f22554b-fd15-4676-8c82-dc6122af2a80" providerId="ADAL" clId="{A3A6ABF9-8563-404A-BEC3-1E0B3CC340AC}" dt="2023-08-15T18:19:14.412" v="9216" actId="207"/>
          <ac:picMkLst>
            <pc:docMk/>
            <pc:sldMk cId="378350106" sldId="2147478628"/>
            <ac:picMk id="58" creationId="{96AD2153-0D00-E556-D620-271B97CD0002}"/>
          </ac:picMkLst>
        </pc:picChg>
        <pc:picChg chg="add mod">
          <ac:chgData name="Henry Jammes" userId="5f22554b-fd15-4676-8c82-dc6122af2a80" providerId="ADAL" clId="{A3A6ABF9-8563-404A-BEC3-1E0B3CC340AC}" dt="2023-08-15T18:19:14.412" v="9216" actId="207"/>
          <ac:picMkLst>
            <pc:docMk/>
            <pc:sldMk cId="378350106" sldId="2147478628"/>
            <ac:picMk id="59" creationId="{06E7706E-F2E8-6E1A-0626-5EE5232F5E7D}"/>
          </ac:picMkLst>
        </pc:picChg>
        <pc:picChg chg="add mod">
          <ac:chgData name="Henry Jammes" userId="5f22554b-fd15-4676-8c82-dc6122af2a80" providerId="ADAL" clId="{A3A6ABF9-8563-404A-BEC3-1E0B3CC340AC}" dt="2023-08-15T18:19:14.412" v="9216" actId="207"/>
          <ac:picMkLst>
            <pc:docMk/>
            <pc:sldMk cId="378350106" sldId="2147478628"/>
            <ac:picMk id="60" creationId="{32D4F906-DF4D-7FF9-94D1-7FB5C173A5E4}"/>
          </ac:picMkLst>
        </pc:picChg>
        <pc:picChg chg="add mod">
          <ac:chgData name="Henry Jammes" userId="5f22554b-fd15-4676-8c82-dc6122af2a80" providerId="ADAL" clId="{A3A6ABF9-8563-404A-BEC3-1E0B3CC340AC}" dt="2023-08-15T18:19:14.412" v="9216" actId="207"/>
          <ac:picMkLst>
            <pc:docMk/>
            <pc:sldMk cId="378350106" sldId="2147478628"/>
            <ac:picMk id="61" creationId="{EB2DBEE1-BE8C-3B72-DC40-EA6FF1F9A27B}"/>
          </ac:picMkLst>
        </pc:picChg>
        <pc:picChg chg="add mod">
          <ac:chgData name="Henry Jammes" userId="5f22554b-fd15-4676-8c82-dc6122af2a80" providerId="ADAL" clId="{A3A6ABF9-8563-404A-BEC3-1E0B3CC340AC}" dt="2023-08-15T18:19:14.412" v="9216" actId="207"/>
          <ac:picMkLst>
            <pc:docMk/>
            <pc:sldMk cId="378350106" sldId="2147478628"/>
            <ac:picMk id="62" creationId="{99B7FFA5-12ED-C40C-0D85-6654EE61C665}"/>
          </ac:picMkLst>
        </pc:picChg>
        <pc:picChg chg="add mod">
          <ac:chgData name="Henry Jammes" userId="5f22554b-fd15-4676-8c82-dc6122af2a80" providerId="ADAL" clId="{A3A6ABF9-8563-404A-BEC3-1E0B3CC340AC}" dt="2023-08-15T18:19:14.412" v="9216" actId="207"/>
          <ac:picMkLst>
            <pc:docMk/>
            <pc:sldMk cId="378350106" sldId="2147478628"/>
            <ac:picMk id="65" creationId="{09D6951C-2172-3B05-B413-18609DBDEBB7}"/>
          </ac:picMkLst>
        </pc:picChg>
        <pc:picChg chg="add mod">
          <ac:chgData name="Henry Jammes" userId="5f22554b-fd15-4676-8c82-dc6122af2a80" providerId="ADAL" clId="{A3A6ABF9-8563-404A-BEC3-1E0B3CC340AC}" dt="2023-08-15T18:19:14.412" v="9216" actId="207"/>
          <ac:picMkLst>
            <pc:docMk/>
            <pc:sldMk cId="378350106" sldId="2147478628"/>
            <ac:picMk id="66" creationId="{2968819D-E1E2-D604-7873-53D550F9CBF9}"/>
          </ac:picMkLst>
        </pc:picChg>
        <pc:picChg chg="add mod">
          <ac:chgData name="Henry Jammes" userId="5f22554b-fd15-4676-8c82-dc6122af2a80" providerId="ADAL" clId="{A3A6ABF9-8563-404A-BEC3-1E0B3CC340AC}" dt="2023-08-15T18:19:14.412" v="9216" actId="207"/>
          <ac:picMkLst>
            <pc:docMk/>
            <pc:sldMk cId="378350106" sldId="2147478628"/>
            <ac:picMk id="67" creationId="{AFABBD17-E60F-DEE8-7F91-EF56496FD05C}"/>
          </ac:picMkLst>
        </pc:picChg>
        <pc:picChg chg="add mod">
          <ac:chgData name="Henry Jammes" userId="5f22554b-fd15-4676-8c82-dc6122af2a80" providerId="ADAL" clId="{A3A6ABF9-8563-404A-BEC3-1E0B3CC340AC}" dt="2023-08-15T18:19:14.412" v="9216" actId="207"/>
          <ac:picMkLst>
            <pc:docMk/>
            <pc:sldMk cId="378350106" sldId="2147478628"/>
            <ac:picMk id="68" creationId="{313F3129-8583-A117-CA5D-2ADF5E646E48}"/>
          </ac:picMkLst>
        </pc:picChg>
        <pc:picChg chg="add mod">
          <ac:chgData name="Henry Jammes" userId="5f22554b-fd15-4676-8c82-dc6122af2a80" providerId="ADAL" clId="{A3A6ABF9-8563-404A-BEC3-1E0B3CC340AC}" dt="2023-08-15T18:19:14.412" v="9216" actId="207"/>
          <ac:picMkLst>
            <pc:docMk/>
            <pc:sldMk cId="378350106" sldId="2147478628"/>
            <ac:picMk id="69" creationId="{1A47E337-D1B2-08E8-D7C3-DB72B49DCE83}"/>
          </ac:picMkLst>
        </pc:picChg>
        <pc:picChg chg="add mod">
          <ac:chgData name="Henry Jammes" userId="5f22554b-fd15-4676-8c82-dc6122af2a80" providerId="ADAL" clId="{A3A6ABF9-8563-404A-BEC3-1E0B3CC340AC}" dt="2023-08-15T18:19:14.412" v="9216" actId="207"/>
          <ac:picMkLst>
            <pc:docMk/>
            <pc:sldMk cId="378350106" sldId="2147478628"/>
            <ac:picMk id="71" creationId="{47E1284A-017C-24DB-E709-1511B668A6D0}"/>
          </ac:picMkLst>
        </pc:picChg>
        <pc:picChg chg="add mod">
          <ac:chgData name="Henry Jammes" userId="5f22554b-fd15-4676-8c82-dc6122af2a80" providerId="ADAL" clId="{A3A6ABF9-8563-404A-BEC3-1E0B3CC340AC}" dt="2023-08-15T18:19:14.412" v="9216" actId="207"/>
          <ac:picMkLst>
            <pc:docMk/>
            <pc:sldMk cId="378350106" sldId="2147478628"/>
            <ac:picMk id="75" creationId="{A82E1F63-32DD-162F-7344-29E908D32C52}"/>
          </ac:picMkLst>
        </pc:picChg>
        <pc:picChg chg="add mod">
          <ac:chgData name="Henry Jammes" userId="5f22554b-fd15-4676-8c82-dc6122af2a80" providerId="ADAL" clId="{A3A6ABF9-8563-404A-BEC3-1E0B3CC340AC}" dt="2023-08-15T18:19:14.412" v="9216" actId="207"/>
          <ac:picMkLst>
            <pc:docMk/>
            <pc:sldMk cId="378350106" sldId="2147478628"/>
            <ac:picMk id="79" creationId="{09486F33-8CDC-687C-E6EA-1EE170D76B4F}"/>
          </ac:picMkLst>
        </pc:picChg>
        <pc:picChg chg="add mod">
          <ac:chgData name="Henry Jammes" userId="5f22554b-fd15-4676-8c82-dc6122af2a80" providerId="ADAL" clId="{A3A6ABF9-8563-404A-BEC3-1E0B3CC340AC}" dt="2023-08-15T18:19:14.412" v="9216" actId="207"/>
          <ac:picMkLst>
            <pc:docMk/>
            <pc:sldMk cId="378350106" sldId="2147478628"/>
            <ac:picMk id="80" creationId="{74096880-98BE-0172-D8BA-39DC76227F60}"/>
          </ac:picMkLst>
        </pc:picChg>
        <pc:picChg chg="add mod">
          <ac:chgData name="Henry Jammes" userId="5f22554b-fd15-4676-8c82-dc6122af2a80" providerId="ADAL" clId="{A3A6ABF9-8563-404A-BEC3-1E0B3CC340AC}" dt="2023-08-15T18:19:14.412" v="9216" actId="207"/>
          <ac:picMkLst>
            <pc:docMk/>
            <pc:sldMk cId="378350106" sldId="2147478628"/>
            <ac:picMk id="81" creationId="{D92D71F2-5E52-2402-F256-2F3368112F3C}"/>
          </ac:picMkLst>
        </pc:picChg>
        <pc:picChg chg="add mod">
          <ac:chgData name="Henry Jammes" userId="5f22554b-fd15-4676-8c82-dc6122af2a80" providerId="ADAL" clId="{A3A6ABF9-8563-404A-BEC3-1E0B3CC340AC}" dt="2023-08-15T18:18:02.116" v="9207"/>
          <ac:picMkLst>
            <pc:docMk/>
            <pc:sldMk cId="378350106" sldId="2147478628"/>
            <ac:picMk id="92" creationId="{5772A253-1671-3B4E-27AD-4A0955EF93BD}"/>
          </ac:picMkLst>
        </pc:picChg>
        <pc:picChg chg="add mod">
          <ac:chgData name="Henry Jammes" userId="5f22554b-fd15-4676-8c82-dc6122af2a80" providerId="ADAL" clId="{A3A6ABF9-8563-404A-BEC3-1E0B3CC340AC}" dt="2023-08-15T18:18:02.116" v="9207"/>
          <ac:picMkLst>
            <pc:docMk/>
            <pc:sldMk cId="378350106" sldId="2147478628"/>
            <ac:picMk id="93" creationId="{66A2B7DB-5545-94E7-AE5D-C6C75A62DF52}"/>
          </ac:picMkLst>
        </pc:picChg>
        <pc:picChg chg="add mod">
          <ac:chgData name="Henry Jammes" userId="5f22554b-fd15-4676-8c82-dc6122af2a80" providerId="ADAL" clId="{A3A6ABF9-8563-404A-BEC3-1E0B3CC340AC}" dt="2023-08-15T18:18:02.116" v="9207"/>
          <ac:picMkLst>
            <pc:docMk/>
            <pc:sldMk cId="378350106" sldId="2147478628"/>
            <ac:picMk id="94" creationId="{7E2EB342-29EB-6645-2E89-BF8FF80F66C3}"/>
          </ac:picMkLst>
        </pc:picChg>
        <pc:picChg chg="add mod">
          <ac:chgData name="Henry Jammes" userId="5f22554b-fd15-4676-8c82-dc6122af2a80" providerId="ADAL" clId="{A3A6ABF9-8563-404A-BEC3-1E0B3CC340AC}" dt="2023-08-15T18:18:02.116" v="9207"/>
          <ac:picMkLst>
            <pc:docMk/>
            <pc:sldMk cId="378350106" sldId="2147478628"/>
            <ac:picMk id="95" creationId="{60120125-951A-D841-2B2D-0024EE2B41CB}"/>
          </ac:picMkLst>
        </pc:picChg>
        <pc:picChg chg="add mod">
          <ac:chgData name="Henry Jammes" userId="5f22554b-fd15-4676-8c82-dc6122af2a80" providerId="ADAL" clId="{A3A6ABF9-8563-404A-BEC3-1E0B3CC340AC}" dt="2023-08-15T18:18:02.116" v="9207"/>
          <ac:picMkLst>
            <pc:docMk/>
            <pc:sldMk cId="378350106" sldId="2147478628"/>
            <ac:picMk id="99" creationId="{DDD79ED2-81A5-E5EC-DE58-516DB1EB49D2}"/>
          </ac:picMkLst>
        </pc:picChg>
        <pc:picChg chg="add mod">
          <ac:chgData name="Henry Jammes" userId="5f22554b-fd15-4676-8c82-dc6122af2a80" providerId="ADAL" clId="{A3A6ABF9-8563-404A-BEC3-1E0B3CC340AC}" dt="2023-08-15T18:19:14.412" v="9216" actId="207"/>
          <ac:picMkLst>
            <pc:docMk/>
            <pc:sldMk cId="378350106" sldId="2147478628"/>
            <ac:picMk id="109" creationId="{238A3E7E-AD9F-CE0E-B354-CA41A1E4DB59}"/>
          </ac:picMkLst>
        </pc:picChg>
        <pc:picChg chg="add mod">
          <ac:chgData name="Henry Jammes" userId="5f22554b-fd15-4676-8c82-dc6122af2a80" providerId="ADAL" clId="{A3A6ABF9-8563-404A-BEC3-1E0B3CC340AC}" dt="2023-08-15T18:19:14.412" v="9216" actId="207"/>
          <ac:picMkLst>
            <pc:docMk/>
            <pc:sldMk cId="378350106" sldId="2147478628"/>
            <ac:picMk id="110" creationId="{27348610-5F80-C361-968A-CDD3A6450398}"/>
          </ac:picMkLst>
        </pc:picChg>
        <pc:cxnChg chg="add mod">
          <ac:chgData name="Henry Jammes" userId="5f22554b-fd15-4676-8c82-dc6122af2a80" providerId="ADAL" clId="{A3A6ABF9-8563-404A-BEC3-1E0B3CC340AC}" dt="2023-08-15T18:18:02.116" v="9207"/>
          <ac:cxnSpMkLst>
            <pc:docMk/>
            <pc:sldMk cId="378350106" sldId="2147478628"/>
            <ac:cxnSpMk id="14" creationId="{08E1DB34-4A21-591E-8C77-C47231B7C854}"/>
          </ac:cxnSpMkLst>
        </pc:cxnChg>
        <pc:cxnChg chg="add mod">
          <ac:chgData name="Henry Jammes" userId="5f22554b-fd15-4676-8c82-dc6122af2a80" providerId="ADAL" clId="{A3A6ABF9-8563-404A-BEC3-1E0B3CC340AC}" dt="2023-08-15T18:18:02.116" v="9207"/>
          <ac:cxnSpMkLst>
            <pc:docMk/>
            <pc:sldMk cId="378350106" sldId="2147478628"/>
            <ac:cxnSpMk id="15" creationId="{B8055BE0-3085-1F44-0E80-CC173B00BB6A}"/>
          </ac:cxnSpMkLst>
        </pc:cxnChg>
        <pc:cxnChg chg="add mod">
          <ac:chgData name="Henry Jammes" userId="5f22554b-fd15-4676-8c82-dc6122af2a80" providerId="ADAL" clId="{A3A6ABF9-8563-404A-BEC3-1E0B3CC340AC}" dt="2023-08-15T18:18:02.116" v="9207"/>
          <ac:cxnSpMkLst>
            <pc:docMk/>
            <pc:sldMk cId="378350106" sldId="2147478628"/>
            <ac:cxnSpMk id="16" creationId="{2F1FA5C7-0AEF-171B-9E23-7F7F7D75958C}"/>
          </ac:cxnSpMkLst>
        </pc:cxnChg>
        <pc:cxnChg chg="add mod">
          <ac:chgData name="Henry Jammes" userId="5f22554b-fd15-4676-8c82-dc6122af2a80" providerId="ADAL" clId="{A3A6ABF9-8563-404A-BEC3-1E0B3CC340AC}" dt="2023-08-15T18:18:02.116" v="9207"/>
          <ac:cxnSpMkLst>
            <pc:docMk/>
            <pc:sldMk cId="378350106" sldId="2147478628"/>
            <ac:cxnSpMk id="27" creationId="{27F08F94-495F-C141-B1E6-8CC26B08E3B5}"/>
          </ac:cxnSpMkLst>
        </pc:cxnChg>
        <pc:cxnChg chg="add mod">
          <ac:chgData name="Henry Jammes" userId="5f22554b-fd15-4676-8c82-dc6122af2a80" providerId="ADAL" clId="{A3A6ABF9-8563-404A-BEC3-1E0B3CC340AC}" dt="2023-08-15T18:18:02.116" v="9207"/>
          <ac:cxnSpMkLst>
            <pc:docMk/>
            <pc:sldMk cId="378350106" sldId="2147478628"/>
            <ac:cxnSpMk id="28" creationId="{4E161ABC-A35D-4F7F-51C9-98DB87BA2323}"/>
          </ac:cxnSpMkLst>
        </pc:cxnChg>
        <pc:cxnChg chg="add mod">
          <ac:chgData name="Henry Jammes" userId="5f22554b-fd15-4676-8c82-dc6122af2a80" providerId="ADAL" clId="{A3A6ABF9-8563-404A-BEC3-1E0B3CC340AC}" dt="2023-08-15T18:18:02.116" v="9207"/>
          <ac:cxnSpMkLst>
            <pc:docMk/>
            <pc:sldMk cId="378350106" sldId="2147478628"/>
            <ac:cxnSpMk id="30" creationId="{877BA3C5-C8DD-AF00-77FC-12E210D36B68}"/>
          </ac:cxnSpMkLst>
        </pc:cxnChg>
        <pc:cxnChg chg="add mod">
          <ac:chgData name="Henry Jammes" userId="5f22554b-fd15-4676-8c82-dc6122af2a80" providerId="ADAL" clId="{A3A6ABF9-8563-404A-BEC3-1E0B3CC340AC}" dt="2023-08-15T18:18:02.116" v="9207"/>
          <ac:cxnSpMkLst>
            <pc:docMk/>
            <pc:sldMk cId="378350106" sldId="2147478628"/>
            <ac:cxnSpMk id="31" creationId="{6D720FBF-CDFF-2E62-28AC-CBBD8AA89565}"/>
          </ac:cxnSpMkLst>
        </pc:cxnChg>
        <pc:cxnChg chg="add mod">
          <ac:chgData name="Henry Jammes" userId="5f22554b-fd15-4676-8c82-dc6122af2a80" providerId="ADAL" clId="{A3A6ABF9-8563-404A-BEC3-1E0B3CC340AC}" dt="2023-08-15T18:18:02.116" v="9207"/>
          <ac:cxnSpMkLst>
            <pc:docMk/>
            <pc:sldMk cId="378350106" sldId="2147478628"/>
            <ac:cxnSpMk id="32" creationId="{9EE7AC63-EDFB-48E2-D79F-8C58967DE27A}"/>
          </ac:cxnSpMkLst>
        </pc:cxnChg>
        <pc:cxnChg chg="add mod">
          <ac:chgData name="Henry Jammes" userId="5f22554b-fd15-4676-8c82-dc6122af2a80" providerId="ADAL" clId="{A3A6ABF9-8563-404A-BEC3-1E0B3CC340AC}" dt="2023-08-15T18:18:02.116" v="9207"/>
          <ac:cxnSpMkLst>
            <pc:docMk/>
            <pc:sldMk cId="378350106" sldId="2147478628"/>
            <ac:cxnSpMk id="72" creationId="{4B515033-1DE7-CD61-57A2-5DDAF6E63760}"/>
          </ac:cxnSpMkLst>
        </pc:cxnChg>
        <pc:cxnChg chg="add mod">
          <ac:chgData name="Henry Jammes" userId="5f22554b-fd15-4676-8c82-dc6122af2a80" providerId="ADAL" clId="{A3A6ABF9-8563-404A-BEC3-1E0B3CC340AC}" dt="2023-08-15T18:18:02.116" v="9207"/>
          <ac:cxnSpMkLst>
            <pc:docMk/>
            <pc:sldMk cId="378350106" sldId="2147478628"/>
            <ac:cxnSpMk id="85" creationId="{F072C262-A1CA-FCBD-D69D-A22AE2301AA8}"/>
          </ac:cxnSpMkLst>
        </pc:cxnChg>
        <pc:cxnChg chg="add mod">
          <ac:chgData name="Henry Jammes" userId="5f22554b-fd15-4676-8c82-dc6122af2a80" providerId="ADAL" clId="{A3A6ABF9-8563-404A-BEC3-1E0B3CC340AC}" dt="2023-08-15T18:18:02.116" v="9207"/>
          <ac:cxnSpMkLst>
            <pc:docMk/>
            <pc:sldMk cId="378350106" sldId="2147478628"/>
            <ac:cxnSpMk id="86" creationId="{F6658633-901A-957A-90D1-165B9E7AA083}"/>
          </ac:cxnSpMkLst>
        </pc:cxnChg>
        <pc:cxnChg chg="add mod">
          <ac:chgData name="Henry Jammes" userId="5f22554b-fd15-4676-8c82-dc6122af2a80" providerId="ADAL" clId="{A3A6ABF9-8563-404A-BEC3-1E0B3CC340AC}" dt="2023-08-15T18:18:02.116" v="9207"/>
          <ac:cxnSpMkLst>
            <pc:docMk/>
            <pc:sldMk cId="378350106" sldId="2147478628"/>
            <ac:cxnSpMk id="87" creationId="{A53455E4-70F8-5EF1-A630-E9D380DC7EE2}"/>
          </ac:cxnSpMkLst>
        </pc:cxnChg>
        <pc:cxnChg chg="add mod">
          <ac:chgData name="Henry Jammes" userId="5f22554b-fd15-4676-8c82-dc6122af2a80" providerId="ADAL" clId="{A3A6ABF9-8563-404A-BEC3-1E0B3CC340AC}" dt="2023-08-15T18:18:02.116" v="9207"/>
          <ac:cxnSpMkLst>
            <pc:docMk/>
            <pc:sldMk cId="378350106" sldId="2147478628"/>
            <ac:cxnSpMk id="88" creationId="{D81B4E27-1ACF-24FA-5B87-D2CD742218EF}"/>
          </ac:cxnSpMkLst>
        </pc:cxnChg>
        <pc:cxnChg chg="add mod">
          <ac:chgData name="Henry Jammes" userId="5f22554b-fd15-4676-8c82-dc6122af2a80" providerId="ADAL" clId="{A3A6ABF9-8563-404A-BEC3-1E0B3CC340AC}" dt="2023-08-15T18:18:02.116" v="9207"/>
          <ac:cxnSpMkLst>
            <pc:docMk/>
            <pc:sldMk cId="378350106" sldId="2147478628"/>
            <ac:cxnSpMk id="91" creationId="{ADBEC5D0-F30D-7FC5-B264-C362001D6381}"/>
          </ac:cxnSpMkLst>
        </pc:cxnChg>
        <pc:cxnChg chg="add mod">
          <ac:chgData name="Henry Jammes" userId="5f22554b-fd15-4676-8c82-dc6122af2a80" providerId="ADAL" clId="{A3A6ABF9-8563-404A-BEC3-1E0B3CC340AC}" dt="2023-08-15T18:18:02.116" v="9207"/>
          <ac:cxnSpMkLst>
            <pc:docMk/>
            <pc:sldMk cId="378350106" sldId="2147478628"/>
            <ac:cxnSpMk id="101" creationId="{89480435-1792-491F-C960-1BD7D0ADA17B}"/>
          </ac:cxnSpMkLst>
        </pc:cxnChg>
        <pc:cxnChg chg="add mod">
          <ac:chgData name="Henry Jammes" userId="5f22554b-fd15-4676-8c82-dc6122af2a80" providerId="ADAL" clId="{A3A6ABF9-8563-404A-BEC3-1E0B3CC340AC}" dt="2023-08-15T18:18:02.116" v="9207"/>
          <ac:cxnSpMkLst>
            <pc:docMk/>
            <pc:sldMk cId="378350106" sldId="2147478628"/>
            <ac:cxnSpMk id="102" creationId="{D220DADF-8E6D-2418-4617-B4C7B38FFFEC}"/>
          </ac:cxnSpMkLst>
        </pc:cxnChg>
        <pc:cxnChg chg="add mod">
          <ac:chgData name="Henry Jammes" userId="5f22554b-fd15-4676-8c82-dc6122af2a80" providerId="ADAL" clId="{A3A6ABF9-8563-404A-BEC3-1E0B3CC340AC}" dt="2023-08-15T18:18:02.116" v="9207"/>
          <ac:cxnSpMkLst>
            <pc:docMk/>
            <pc:sldMk cId="378350106" sldId="2147478628"/>
            <ac:cxnSpMk id="103" creationId="{7B69235C-508D-B99C-96CA-8068C320B348}"/>
          </ac:cxnSpMkLst>
        </pc:cxnChg>
        <pc:cxnChg chg="add mod">
          <ac:chgData name="Henry Jammes" userId="5f22554b-fd15-4676-8c82-dc6122af2a80" providerId="ADAL" clId="{A3A6ABF9-8563-404A-BEC3-1E0B3CC340AC}" dt="2023-08-15T18:18:02.116" v="9207"/>
          <ac:cxnSpMkLst>
            <pc:docMk/>
            <pc:sldMk cId="378350106" sldId="2147478628"/>
            <ac:cxnSpMk id="104" creationId="{C6216A99-9A6C-EAC6-9A00-4B166C790E3B}"/>
          </ac:cxnSpMkLst>
        </pc:cxnChg>
        <pc:cxnChg chg="add mod">
          <ac:chgData name="Henry Jammes" userId="5f22554b-fd15-4676-8c82-dc6122af2a80" providerId="ADAL" clId="{A3A6ABF9-8563-404A-BEC3-1E0B3CC340AC}" dt="2023-08-15T18:18:02.116" v="9207"/>
          <ac:cxnSpMkLst>
            <pc:docMk/>
            <pc:sldMk cId="378350106" sldId="2147478628"/>
            <ac:cxnSpMk id="105" creationId="{B3B8E084-E1EA-0609-CF16-C585856E8173}"/>
          </ac:cxnSpMkLst>
        </pc:cxnChg>
        <pc:cxnChg chg="add mod">
          <ac:chgData name="Henry Jammes" userId="5f22554b-fd15-4676-8c82-dc6122af2a80" providerId="ADAL" clId="{A3A6ABF9-8563-404A-BEC3-1E0B3CC340AC}" dt="2023-08-15T18:18:02.116" v="9207"/>
          <ac:cxnSpMkLst>
            <pc:docMk/>
            <pc:sldMk cId="378350106" sldId="2147478628"/>
            <ac:cxnSpMk id="106" creationId="{E47F8913-F0DE-159E-12BA-7B43A3FA7E86}"/>
          </ac:cxnSpMkLst>
        </pc:cxnChg>
        <pc:cxnChg chg="add mod">
          <ac:chgData name="Henry Jammes" userId="5f22554b-fd15-4676-8c82-dc6122af2a80" providerId="ADAL" clId="{A3A6ABF9-8563-404A-BEC3-1E0B3CC340AC}" dt="2023-08-15T18:18:02.116" v="9207"/>
          <ac:cxnSpMkLst>
            <pc:docMk/>
            <pc:sldMk cId="378350106" sldId="2147478628"/>
            <ac:cxnSpMk id="107" creationId="{7FF718F4-0958-0067-E174-C1A97ED6BB22}"/>
          </ac:cxnSpMkLst>
        </pc:cxnChg>
        <pc:cxnChg chg="add mod">
          <ac:chgData name="Henry Jammes" userId="5f22554b-fd15-4676-8c82-dc6122af2a80" providerId="ADAL" clId="{A3A6ABF9-8563-404A-BEC3-1E0B3CC340AC}" dt="2023-08-15T18:18:02.116" v="9207"/>
          <ac:cxnSpMkLst>
            <pc:docMk/>
            <pc:sldMk cId="378350106" sldId="2147478628"/>
            <ac:cxnSpMk id="108" creationId="{4EC29928-93F2-5E7E-1AD9-D309D3B2FC39}"/>
          </ac:cxnSpMkLst>
        </pc:cxnChg>
      </pc:sldChg>
      <pc:sldChg chg="addSp delSp modSp new del mod ord modShow">
        <pc:chgData name="Henry Jammes" userId="5f22554b-fd15-4676-8c82-dc6122af2a80" providerId="ADAL" clId="{A3A6ABF9-8563-404A-BEC3-1E0B3CC340AC}" dt="2023-08-31T23:37:00.082" v="15484" actId="47"/>
        <pc:sldMkLst>
          <pc:docMk/>
          <pc:sldMk cId="1520399783" sldId="2147478629"/>
        </pc:sldMkLst>
        <pc:spChg chg="del">
          <ac:chgData name="Henry Jammes" userId="5f22554b-fd15-4676-8c82-dc6122af2a80" providerId="ADAL" clId="{A3A6ABF9-8563-404A-BEC3-1E0B3CC340AC}" dt="2023-08-15T19:15:39.191" v="11126" actId="478"/>
          <ac:spMkLst>
            <pc:docMk/>
            <pc:sldMk cId="1520399783" sldId="2147478629"/>
            <ac:spMk id="2" creationId="{3DB42C14-EF50-823C-0335-AAC455F47F4A}"/>
          </ac:spMkLst>
        </pc:spChg>
        <pc:spChg chg="del">
          <ac:chgData name="Henry Jammes" userId="5f22554b-fd15-4676-8c82-dc6122af2a80" providerId="ADAL" clId="{A3A6ABF9-8563-404A-BEC3-1E0B3CC340AC}" dt="2023-08-31T23:19:40.478" v="15058" actId="478"/>
          <ac:spMkLst>
            <pc:docMk/>
            <pc:sldMk cId="1520399783" sldId="2147478629"/>
            <ac:spMk id="3" creationId="{B8C95802-7026-E953-5743-8225D7B0375B}"/>
          </ac:spMkLst>
        </pc:spChg>
        <pc:spChg chg="del">
          <ac:chgData name="Henry Jammes" userId="5f22554b-fd15-4676-8c82-dc6122af2a80" providerId="ADAL" clId="{A3A6ABF9-8563-404A-BEC3-1E0B3CC340AC}" dt="2023-08-15T19:15:37.205" v="11125" actId="478"/>
          <ac:spMkLst>
            <pc:docMk/>
            <pc:sldMk cId="1520399783" sldId="2147478629"/>
            <ac:spMk id="4" creationId="{219139A7-18B7-74A6-2C8B-FA78FF56EA48}"/>
          </ac:spMkLst>
        </pc:spChg>
        <pc:spChg chg="add del mod">
          <ac:chgData name="Henry Jammes" userId="5f22554b-fd15-4676-8c82-dc6122af2a80" providerId="ADAL" clId="{A3A6ABF9-8563-404A-BEC3-1E0B3CC340AC}" dt="2023-08-15T19:15:44.423" v="11130"/>
          <ac:spMkLst>
            <pc:docMk/>
            <pc:sldMk cId="1520399783" sldId="2147478629"/>
            <ac:spMk id="9" creationId="{312FDC11-D732-EE7E-58A0-4F873330E5E0}"/>
          </ac:spMkLst>
        </pc:spChg>
        <pc:spChg chg="add del mod">
          <ac:chgData name="Henry Jammes" userId="5f22554b-fd15-4676-8c82-dc6122af2a80" providerId="ADAL" clId="{A3A6ABF9-8563-404A-BEC3-1E0B3CC340AC}" dt="2023-08-15T19:15:44.423" v="11130"/>
          <ac:spMkLst>
            <pc:docMk/>
            <pc:sldMk cId="1520399783" sldId="2147478629"/>
            <ac:spMk id="11" creationId="{36D80D9C-1342-1C7C-C1B7-3A74813E1039}"/>
          </ac:spMkLst>
        </pc:spChg>
        <pc:spChg chg="mod">
          <ac:chgData name="Henry Jammes" userId="5f22554b-fd15-4676-8c82-dc6122af2a80" providerId="ADAL" clId="{A3A6ABF9-8563-404A-BEC3-1E0B3CC340AC}" dt="2023-08-15T19:15:39.623" v="11127"/>
          <ac:spMkLst>
            <pc:docMk/>
            <pc:sldMk cId="1520399783" sldId="2147478629"/>
            <ac:spMk id="14" creationId="{6B885421-02B8-7AF4-A32A-45F1C9CEBCF6}"/>
          </ac:spMkLst>
        </pc:spChg>
        <pc:spChg chg="mod">
          <ac:chgData name="Henry Jammes" userId="5f22554b-fd15-4676-8c82-dc6122af2a80" providerId="ADAL" clId="{A3A6ABF9-8563-404A-BEC3-1E0B3CC340AC}" dt="2023-08-15T19:15:39.623" v="11127"/>
          <ac:spMkLst>
            <pc:docMk/>
            <pc:sldMk cId="1520399783" sldId="2147478629"/>
            <ac:spMk id="16" creationId="{C19CBE1D-FF14-A2C4-735C-5B5A6DA07BA7}"/>
          </ac:spMkLst>
        </pc:spChg>
        <pc:spChg chg="mod">
          <ac:chgData name="Henry Jammes" userId="5f22554b-fd15-4676-8c82-dc6122af2a80" providerId="ADAL" clId="{A3A6ABF9-8563-404A-BEC3-1E0B3CC340AC}" dt="2023-08-15T19:15:39.623" v="11127"/>
          <ac:spMkLst>
            <pc:docMk/>
            <pc:sldMk cId="1520399783" sldId="2147478629"/>
            <ac:spMk id="17" creationId="{862A4FEB-E853-2F7D-917C-D81833BCF4F3}"/>
          </ac:spMkLst>
        </pc:spChg>
        <pc:spChg chg="add del mod">
          <ac:chgData name="Henry Jammes" userId="5f22554b-fd15-4676-8c82-dc6122af2a80" providerId="ADAL" clId="{A3A6ABF9-8563-404A-BEC3-1E0B3CC340AC}" dt="2023-08-15T19:15:44.423" v="11130"/>
          <ac:spMkLst>
            <pc:docMk/>
            <pc:sldMk cId="1520399783" sldId="2147478629"/>
            <ac:spMk id="18" creationId="{24865E1A-7907-B039-D6C4-CB894504BD25}"/>
          </ac:spMkLst>
        </pc:spChg>
        <pc:spChg chg="mod">
          <ac:chgData name="Henry Jammes" userId="5f22554b-fd15-4676-8c82-dc6122af2a80" providerId="ADAL" clId="{A3A6ABF9-8563-404A-BEC3-1E0B3CC340AC}" dt="2023-08-15T19:15:39.623" v="11127"/>
          <ac:spMkLst>
            <pc:docMk/>
            <pc:sldMk cId="1520399783" sldId="2147478629"/>
            <ac:spMk id="22" creationId="{647DD91E-283D-83C2-FA5D-B5D161604CC0}"/>
          </ac:spMkLst>
        </pc:spChg>
        <pc:spChg chg="mod">
          <ac:chgData name="Henry Jammes" userId="5f22554b-fd15-4676-8c82-dc6122af2a80" providerId="ADAL" clId="{A3A6ABF9-8563-404A-BEC3-1E0B3CC340AC}" dt="2023-08-15T19:15:39.623" v="11127"/>
          <ac:spMkLst>
            <pc:docMk/>
            <pc:sldMk cId="1520399783" sldId="2147478629"/>
            <ac:spMk id="24" creationId="{3DF387E4-7C32-72B9-48C1-276F19F0A6EF}"/>
          </ac:spMkLst>
        </pc:spChg>
        <pc:spChg chg="mod">
          <ac:chgData name="Henry Jammes" userId="5f22554b-fd15-4676-8c82-dc6122af2a80" providerId="ADAL" clId="{A3A6ABF9-8563-404A-BEC3-1E0B3CC340AC}" dt="2023-08-15T19:15:39.623" v="11127"/>
          <ac:spMkLst>
            <pc:docMk/>
            <pc:sldMk cId="1520399783" sldId="2147478629"/>
            <ac:spMk id="25" creationId="{F335FBC5-A424-6F77-1C2B-B3F7C0C8A432}"/>
          </ac:spMkLst>
        </pc:spChg>
        <pc:spChg chg="add del mod">
          <ac:chgData name="Henry Jammes" userId="5f22554b-fd15-4676-8c82-dc6122af2a80" providerId="ADAL" clId="{A3A6ABF9-8563-404A-BEC3-1E0B3CC340AC}" dt="2023-08-15T19:15:44.423" v="11130"/>
          <ac:spMkLst>
            <pc:docMk/>
            <pc:sldMk cId="1520399783" sldId="2147478629"/>
            <ac:spMk id="26" creationId="{D0029C11-ACFE-B273-0B2F-5A08912A5E77}"/>
          </ac:spMkLst>
        </pc:spChg>
        <pc:spChg chg="mod">
          <ac:chgData name="Henry Jammes" userId="5f22554b-fd15-4676-8c82-dc6122af2a80" providerId="ADAL" clId="{A3A6ABF9-8563-404A-BEC3-1E0B3CC340AC}" dt="2023-08-15T19:15:39.623" v="11127"/>
          <ac:spMkLst>
            <pc:docMk/>
            <pc:sldMk cId="1520399783" sldId="2147478629"/>
            <ac:spMk id="30" creationId="{18915388-388C-70BD-E9D0-E9F6E84E5B33}"/>
          </ac:spMkLst>
        </pc:spChg>
        <pc:spChg chg="mod">
          <ac:chgData name="Henry Jammes" userId="5f22554b-fd15-4676-8c82-dc6122af2a80" providerId="ADAL" clId="{A3A6ABF9-8563-404A-BEC3-1E0B3CC340AC}" dt="2023-08-15T19:15:39.623" v="11127"/>
          <ac:spMkLst>
            <pc:docMk/>
            <pc:sldMk cId="1520399783" sldId="2147478629"/>
            <ac:spMk id="32" creationId="{DB14B456-6A56-8027-71CC-096230157537}"/>
          </ac:spMkLst>
        </pc:spChg>
        <pc:spChg chg="mod">
          <ac:chgData name="Henry Jammes" userId="5f22554b-fd15-4676-8c82-dc6122af2a80" providerId="ADAL" clId="{A3A6ABF9-8563-404A-BEC3-1E0B3CC340AC}" dt="2023-08-15T19:15:39.623" v="11127"/>
          <ac:spMkLst>
            <pc:docMk/>
            <pc:sldMk cId="1520399783" sldId="2147478629"/>
            <ac:spMk id="33" creationId="{B869048E-55DF-CF25-77EF-F91478105EEE}"/>
          </ac:spMkLst>
        </pc:spChg>
        <pc:spChg chg="add del mod">
          <ac:chgData name="Henry Jammes" userId="5f22554b-fd15-4676-8c82-dc6122af2a80" providerId="ADAL" clId="{A3A6ABF9-8563-404A-BEC3-1E0B3CC340AC}" dt="2023-08-15T19:15:44.423" v="11130"/>
          <ac:spMkLst>
            <pc:docMk/>
            <pc:sldMk cId="1520399783" sldId="2147478629"/>
            <ac:spMk id="35" creationId="{25EB74E9-16B0-631B-889C-B923B609C025}"/>
          </ac:spMkLst>
        </pc:spChg>
        <pc:spChg chg="add del mod">
          <ac:chgData name="Henry Jammes" userId="5f22554b-fd15-4676-8c82-dc6122af2a80" providerId="ADAL" clId="{A3A6ABF9-8563-404A-BEC3-1E0B3CC340AC}" dt="2023-08-15T19:15:44.423" v="11130"/>
          <ac:spMkLst>
            <pc:docMk/>
            <pc:sldMk cId="1520399783" sldId="2147478629"/>
            <ac:spMk id="37" creationId="{327B2222-031A-B481-A975-5D5FFECF3C01}"/>
          </ac:spMkLst>
        </pc:spChg>
        <pc:spChg chg="mod">
          <ac:chgData name="Henry Jammes" userId="5f22554b-fd15-4676-8c82-dc6122af2a80" providerId="ADAL" clId="{A3A6ABF9-8563-404A-BEC3-1E0B3CC340AC}" dt="2023-08-15T19:15:39.623" v="11127"/>
          <ac:spMkLst>
            <pc:docMk/>
            <pc:sldMk cId="1520399783" sldId="2147478629"/>
            <ac:spMk id="40" creationId="{ABCBDA78-8B56-66FA-ABF9-6EFF01C8D3B0}"/>
          </ac:spMkLst>
        </pc:spChg>
        <pc:spChg chg="mod">
          <ac:chgData name="Henry Jammes" userId="5f22554b-fd15-4676-8c82-dc6122af2a80" providerId="ADAL" clId="{A3A6ABF9-8563-404A-BEC3-1E0B3CC340AC}" dt="2023-08-15T19:15:39.623" v="11127"/>
          <ac:spMkLst>
            <pc:docMk/>
            <pc:sldMk cId="1520399783" sldId="2147478629"/>
            <ac:spMk id="41" creationId="{274B5944-DFE3-F51A-791D-CCB2E53EED61}"/>
          </ac:spMkLst>
        </pc:spChg>
        <pc:spChg chg="mod">
          <ac:chgData name="Henry Jammes" userId="5f22554b-fd15-4676-8c82-dc6122af2a80" providerId="ADAL" clId="{A3A6ABF9-8563-404A-BEC3-1E0B3CC340AC}" dt="2023-08-15T19:15:39.623" v="11127"/>
          <ac:spMkLst>
            <pc:docMk/>
            <pc:sldMk cId="1520399783" sldId="2147478629"/>
            <ac:spMk id="43" creationId="{950C24DE-62F7-2C8C-ADF9-71462C83D9D3}"/>
          </ac:spMkLst>
        </pc:spChg>
        <pc:spChg chg="add del mod">
          <ac:chgData name="Henry Jammes" userId="5f22554b-fd15-4676-8c82-dc6122af2a80" providerId="ADAL" clId="{A3A6ABF9-8563-404A-BEC3-1E0B3CC340AC}" dt="2023-08-15T19:15:44.423" v="11130"/>
          <ac:spMkLst>
            <pc:docMk/>
            <pc:sldMk cId="1520399783" sldId="2147478629"/>
            <ac:spMk id="44" creationId="{C5C66AE8-33FE-8501-AB5E-A227C83711B2}"/>
          </ac:spMkLst>
        </pc:spChg>
        <pc:spChg chg="add del mod">
          <ac:chgData name="Henry Jammes" userId="5f22554b-fd15-4676-8c82-dc6122af2a80" providerId="ADAL" clId="{A3A6ABF9-8563-404A-BEC3-1E0B3CC340AC}" dt="2023-08-15T19:15:44.423" v="11130"/>
          <ac:spMkLst>
            <pc:docMk/>
            <pc:sldMk cId="1520399783" sldId="2147478629"/>
            <ac:spMk id="46" creationId="{9286B78A-9184-B3CF-20F0-03DC9095ABCE}"/>
          </ac:spMkLst>
        </pc:spChg>
        <pc:spChg chg="mod">
          <ac:chgData name="Henry Jammes" userId="5f22554b-fd15-4676-8c82-dc6122af2a80" providerId="ADAL" clId="{A3A6ABF9-8563-404A-BEC3-1E0B3CC340AC}" dt="2023-08-15T19:15:39.623" v="11127"/>
          <ac:spMkLst>
            <pc:docMk/>
            <pc:sldMk cId="1520399783" sldId="2147478629"/>
            <ac:spMk id="48" creationId="{CBC60E46-49DB-86F9-3D2B-95B50D48FE15}"/>
          </ac:spMkLst>
        </pc:spChg>
        <pc:spChg chg="mod">
          <ac:chgData name="Henry Jammes" userId="5f22554b-fd15-4676-8c82-dc6122af2a80" providerId="ADAL" clId="{A3A6ABF9-8563-404A-BEC3-1E0B3CC340AC}" dt="2023-08-15T19:15:39.623" v="11127"/>
          <ac:spMkLst>
            <pc:docMk/>
            <pc:sldMk cId="1520399783" sldId="2147478629"/>
            <ac:spMk id="49" creationId="{297A21D4-D1CD-D0C6-A232-0F19F9C385C2}"/>
          </ac:spMkLst>
        </pc:spChg>
        <pc:spChg chg="mod">
          <ac:chgData name="Henry Jammes" userId="5f22554b-fd15-4676-8c82-dc6122af2a80" providerId="ADAL" clId="{A3A6ABF9-8563-404A-BEC3-1E0B3CC340AC}" dt="2023-08-15T19:15:39.623" v="11127"/>
          <ac:spMkLst>
            <pc:docMk/>
            <pc:sldMk cId="1520399783" sldId="2147478629"/>
            <ac:spMk id="52" creationId="{1DB28D70-2690-27C8-4FB2-A9CA8D888230}"/>
          </ac:spMkLst>
        </pc:spChg>
        <pc:spChg chg="mod">
          <ac:chgData name="Henry Jammes" userId="5f22554b-fd15-4676-8c82-dc6122af2a80" providerId="ADAL" clId="{A3A6ABF9-8563-404A-BEC3-1E0B3CC340AC}" dt="2023-08-15T19:15:39.623" v="11127"/>
          <ac:spMkLst>
            <pc:docMk/>
            <pc:sldMk cId="1520399783" sldId="2147478629"/>
            <ac:spMk id="53" creationId="{07FE6F30-D1B7-3885-19E2-4CC1B9144A34}"/>
          </ac:spMkLst>
        </pc:spChg>
        <pc:spChg chg="mod">
          <ac:chgData name="Henry Jammes" userId="5f22554b-fd15-4676-8c82-dc6122af2a80" providerId="ADAL" clId="{A3A6ABF9-8563-404A-BEC3-1E0B3CC340AC}" dt="2023-08-15T19:15:39.623" v="11127"/>
          <ac:spMkLst>
            <pc:docMk/>
            <pc:sldMk cId="1520399783" sldId="2147478629"/>
            <ac:spMk id="55" creationId="{54783794-7F73-A3BA-EF40-8284B2528936}"/>
          </ac:spMkLst>
        </pc:spChg>
        <pc:spChg chg="add del mod">
          <ac:chgData name="Henry Jammes" userId="5f22554b-fd15-4676-8c82-dc6122af2a80" providerId="ADAL" clId="{A3A6ABF9-8563-404A-BEC3-1E0B3CC340AC}" dt="2023-08-15T19:15:44.423" v="11130"/>
          <ac:spMkLst>
            <pc:docMk/>
            <pc:sldMk cId="1520399783" sldId="2147478629"/>
            <ac:spMk id="56" creationId="{420A0176-C2D7-F9E8-26D5-577F953B377F}"/>
          </ac:spMkLst>
        </pc:spChg>
        <pc:spChg chg="add del mod">
          <ac:chgData name="Henry Jammes" userId="5f22554b-fd15-4676-8c82-dc6122af2a80" providerId="ADAL" clId="{A3A6ABF9-8563-404A-BEC3-1E0B3CC340AC}" dt="2023-08-15T19:15:44.423" v="11130"/>
          <ac:spMkLst>
            <pc:docMk/>
            <pc:sldMk cId="1520399783" sldId="2147478629"/>
            <ac:spMk id="57" creationId="{2E689C04-8C6D-ADB0-9B27-5A05BA6B137D}"/>
          </ac:spMkLst>
        </pc:spChg>
        <pc:spChg chg="add del mod">
          <ac:chgData name="Henry Jammes" userId="5f22554b-fd15-4676-8c82-dc6122af2a80" providerId="ADAL" clId="{A3A6ABF9-8563-404A-BEC3-1E0B3CC340AC}" dt="2023-08-15T19:15:44.423" v="11130"/>
          <ac:spMkLst>
            <pc:docMk/>
            <pc:sldMk cId="1520399783" sldId="2147478629"/>
            <ac:spMk id="62" creationId="{8831486A-176A-19E4-D19F-42C70E6D0E9B}"/>
          </ac:spMkLst>
        </pc:spChg>
        <pc:spChg chg="add del mod">
          <ac:chgData name="Henry Jammes" userId="5f22554b-fd15-4676-8c82-dc6122af2a80" providerId="ADAL" clId="{A3A6ABF9-8563-404A-BEC3-1E0B3CC340AC}" dt="2023-08-15T19:15:44.423" v="11130"/>
          <ac:spMkLst>
            <pc:docMk/>
            <pc:sldMk cId="1520399783" sldId="2147478629"/>
            <ac:spMk id="63" creationId="{423565AE-7486-49CA-D748-807FFE314A37}"/>
          </ac:spMkLst>
        </pc:spChg>
        <pc:spChg chg="add del mod">
          <ac:chgData name="Henry Jammes" userId="5f22554b-fd15-4676-8c82-dc6122af2a80" providerId="ADAL" clId="{A3A6ABF9-8563-404A-BEC3-1E0B3CC340AC}" dt="2023-08-15T19:15:44.423" v="11130"/>
          <ac:spMkLst>
            <pc:docMk/>
            <pc:sldMk cId="1520399783" sldId="2147478629"/>
            <ac:spMk id="64" creationId="{D1FFF834-C6C2-DB6B-DE84-968808131F53}"/>
          </ac:spMkLst>
        </pc:spChg>
        <pc:spChg chg="mod">
          <ac:chgData name="Henry Jammes" userId="5f22554b-fd15-4676-8c82-dc6122af2a80" providerId="ADAL" clId="{A3A6ABF9-8563-404A-BEC3-1E0B3CC340AC}" dt="2023-08-15T19:15:39.623" v="11127"/>
          <ac:spMkLst>
            <pc:docMk/>
            <pc:sldMk cId="1520399783" sldId="2147478629"/>
            <ac:spMk id="68" creationId="{AF22B4A2-A0AD-070C-14CE-727FF54580B2}"/>
          </ac:spMkLst>
        </pc:spChg>
        <pc:spChg chg="mod">
          <ac:chgData name="Henry Jammes" userId="5f22554b-fd15-4676-8c82-dc6122af2a80" providerId="ADAL" clId="{A3A6ABF9-8563-404A-BEC3-1E0B3CC340AC}" dt="2023-08-15T19:15:39.623" v="11127"/>
          <ac:spMkLst>
            <pc:docMk/>
            <pc:sldMk cId="1520399783" sldId="2147478629"/>
            <ac:spMk id="70" creationId="{E43A88A2-1326-EF87-B632-3C8F1BBA3DDC}"/>
          </ac:spMkLst>
        </pc:spChg>
        <pc:spChg chg="mod">
          <ac:chgData name="Henry Jammes" userId="5f22554b-fd15-4676-8c82-dc6122af2a80" providerId="ADAL" clId="{A3A6ABF9-8563-404A-BEC3-1E0B3CC340AC}" dt="2023-08-15T19:15:39.623" v="11127"/>
          <ac:spMkLst>
            <pc:docMk/>
            <pc:sldMk cId="1520399783" sldId="2147478629"/>
            <ac:spMk id="71" creationId="{12D60063-250E-9FD0-8FE2-9E30C72FBD9B}"/>
          </ac:spMkLst>
        </pc:spChg>
        <pc:spChg chg="add del mod">
          <ac:chgData name="Henry Jammes" userId="5f22554b-fd15-4676-8c82-dc6122af2a80" providerId="ADAL" clId="{A3A6ABF9-8563-404A-BEC3-1E0B3CC340AC}" dt="2023-08-15T19:15:44.423" v="11130"/>
          <ac:spMkLst>
            <pc:docMk/>
            <pc:sldMk cId="1520399783" sldId="2147478629"/>
            <ac:spMk id="73" creationId="{DF730359-8AA3-5541-9147-788A596A9A1C}"/>
          </ac:spMkLst>
        </pc:spChg>
        <pc:spChg chg="add del mod">
          <ac:chgData name="Henry Jammes" userId="5f22554b-fd15-4676-8c82-dc6122af2a80" providerId="ADAL" clId="{A3A6ABF9-8563-404A-BEC3-1E0B3CC340AC}" dt="2023-08-15T19:15:44.423" v="11130"/>
          <ac:spMkLst>
            <pc:docMk/>
            <pc:sldMk cId="1520399783" sldId="2147478629"/>
            <ac:spMk id="76" creationId="{28DDFA27-0B98-3E3E-6BF8-614795A1B532}"/>
          </ac:spMkLst>
        </pc:spChg>
        <pc:spChg chg="mod">
          <ac:chgData name="Henry Jammes" userId="5f22554b-fd15-4676-8c82-dc6122af2a80" providerId="ADAL" clId="{A3A6ABF9-8563-404A-BEC3-1E0B3CC340AC}" dt="2023-08-15T19:15:39.623" v="11127"/>
          <ac:spMkLst>
            <pc:docMk/>
            <pc:sldMk cId="1520399783" sldId="2147478629"/>
            <ac:spMk id="78" creationId="{7564BCE4-4FA4-2010-4395-D061DDD33C42}"/>
          </ac:spMkLst>
        </pc:spChg>
        <pc:spChg chg="mod">
          <ac:chgData name="Henry Jammes" userId="5f22554b-fd15-4676-8c82-dc6122af2a80" providerId="ADAL" clId="{A3A6ABF9-8563-404A-BEC3-1E0B3CC340AC}" dt="2023-08-15T19:15:39.623" v="11127"/>
          <ac:spMkLst>
            <pc:docMk/>
            <pc:sldMk cId="1520399783" sldId="2147478629"/>
            <ac:spMk id="79" creationId="{57389C2E-66B1-5D7D-90C4-CFA4371B27F3}"/>
          </ac:spMkLst>
        </pc:spChg>
        <pc:spChg chg="mod">
          <ac:chgData name="Henry Jammes" userId="5f22554b-fd15-4676-8c82-dc6122af2a80" providerId="ADAL" clId="{A3A6ABF9-8563-404A-BEC3-1E0B3CC340AC}" dt="2023-08-15T19:15:39.623" v="11127"/>
          <ac:spMkLst>
            <pc:docMk/>
            <pc:sldMk cId="1520399783" sldId="2147478629"/>
            <ac:spMk id="81" creationId="{A7844547-3BF4-7871-04AB-13B24F587560}"/>
          </ac:spMkLst>
        </pc:spChg>
        <pc:spChg chg="mod">
          <ac:chgData name="Henry Jammes" userId="5f22554b-fd15-4676-8c82-dc6122af2a80" providerId="ADAL" clId="{A3A6ABF9-8563-404A-BEC3-1E0B3CC340AC}" dt="2023-08-15T19:15:39.623" v="11127"/>
          <ac:spMkLst>
            <pc:docMk/>
            <pc:sldMk cId="1520399783" sldId="2147478629"/>
            <ac:spMk id="83" creationId="{EDD4AFC3-20ED-C01E-C8AA-1D3E5AC4DA39}"/>
          </ac:spMkLst>
        </pc:spChg>
        <pc:spChg chg="mod">
          <ac:chgData name="Henry Jammes" userId="5f22554b-fd15-4676-8c82-dc6122af2a80" providerId="ADAL" clId="{A3A6ABF9-8563-404A-BEC3-1E0B3CC340AC}" dt="2023-08-15T19:15:39.623" v="11127"/>
          <ac:spMkLst>
            <pc:docMk/>
            <pc:sldMk cId="1520399783" sldId="2147478629"/>
            <ac:spMk id="84" creationId="{67940EE5-9038-9145-49DC-78CF8150A8DC}"/>
          </ac:spMkLst>
        </pc:spChg>
        <pc:spChg chg="mod">
          <ac:chgData name="Henry Jammes" userId="5f22554b-fd15-4676-8c82-dc6122af2a80" providerId="ADAL" clId="{A3A6ABF9-8563-404A-BEC3-1E0B3CC340AC}" dt="2023-08-15T19:15:39.623" v="11127"/>
          <ac:spMkLst>
            <pc:docMk/>
            <pc:sldMk cId="1520399783" sldId="2147478629"/>
            <ac:spMk id="86" creationId="{0719E92C-79CA-7503-C020-0AF053391997}"/>
          </ac:spMkLst>
        </pc:spChg>
        <pc:spChg chg="add del mod">
          <ac:chgData name="Henry Jammes" userId="5f22554b-fd15-4676-8c82-dc6122af2a80" providerId="ADAL" clId="{A3A6ABF9-8563-404A-BEC3-1E0B3CC340AC}" dt="2023-08-15T19:15:44.423" v="11130"/>
          <ac:spMkLst>
            <pc:docMk/>
            <pc:sldMk cId="1520399783" sldId="2147478629"/>
            <ac:spMk id="87" creationId="{EECD51B9-9F6F-1CF6-4B54-C2D2E7AF3BE7}"/>
          </ac:spMkLst>
        </pc:spChg>
        <pc:spChg chg="add del mod">
          <ac:chgData name="Henry Jammes" userId="5f22554b-fd15-4676-8c82-dc6122af2a80" providerId="ADAL" clId="{A3A6ABF9-8563-404A-BEC3-1E0B3CC340AC}" dt="2023-08-15T19:15:44.423" v="11130"/>
          <ac:spMkLst>
            <pc:docMk/>
            <pc:sldMk cId="1520399783" sldId="2147478629"/>
            <ac:spMk id="88" creationId="{64228881-D62F-11D8-EACF-2D463ECB6333}"/>
          </ac:spMkLst>
        </pc:spChg>
        <pc:spChg chg="add del mod">
          <ac:chgData name="Henry Jammes" userId="5f22554b-fd15-4676-8c82-dc6122af2a80" providerId="ADAL" clId="{A3A6ABF9-8563-404A-BEC3-1E0B3CC340AC}" dt="2023-08-15T19:15:44.423" v="11130"/>
          <ac:spMkLst>
            <pc:docMk/>
            <pc:sldMk cId="1520399783" sldId="2147478629"/>
            <ac:spMk id="89" creationId="{89FF4971-D20B-6CA5-352E-030302631387}"/>
          </ac:spMkLst>
        </pc:spChg>
        <pc:spChg chg="add del mod">
          <ac:chgData name="Henry Jammes" userId="5f22554b-fd15-4676-8c82-dc6122af2a80" providerId="ADAL" clId="{A3A6ABF9-8563-404A-BEC3-1E0B3CC340AC}" dt="2023-08-15T19:15:44.423" v="11130"/>
          <ac:spMkLst>
            <pc:docMk/>
            <pc:sldMk cId="1520399783" sldId="2147478629"/>
            <ac:spMk id="91" creationId="{B2794AAF-1756-1EF2-B18A-22FE2885BE67}"/>
          </ac:spMkLst>
        </pc:spChg>
        <pc:spChg chg="add del mod">
          <ac:chgData name="Henry Jammes" userId="5f22554b-fd15-4676-8c82-dc6122af2a80" providerId="ADAL" clId="{A3A6ABF9-8563-404A-BEC3-1E0B3CC340AC}" dt="2023-08-15T19:15:44.423" v="11130"/>
          <ac:spMkLst>
            <pc:docMk/>
            <pc:sldMk cId="1520399783" sldId="2147478629"/>
            <ac:spMk id="92" creationId="{C3C63D56-148F-0C03-D419-904FD3C67364}"/>
          </ac:spMkLst>
        </pc:spChg>
        <pc:spChg chg="add del mod">
          <ac:chgData name="Henry Jammes" userId="5f22554b-fd15-4676-8c82-dc6122af2a80" providerId="ADAL" clId="{A3A6ABF9-8563-404A-BEC3-1E0B3CC340AC}" dt="2023-08-15T19:15:44.423" v="11130"/>
          <ac:spMkLst>
            <pc:docMk/>
            <pc:sldMk cId="1520399783" sldId="2147478629"/>
            <ac:spMk id="94" creationId="{F1C57D64-8EC4-03E8-2B93-4474F5EE9A93}"/>
          </ac:spMkLst>
        </pc:spChg>
        <pc:spChg chg="add del mod">
          <ac:chgData name="Henry Jammes" userId="5f22554b-fd15-4676-8c82-dc6122af2a80" providerId="ADAL" clId="{A3A6ABF9-8563-404A-BEC3-1E0B3CC340AC}" dt="2023-08-15T19:15:44.423" v="11130"/>
          <ac:spMkLst>
            <pc:docMk/>
            <pc:sldMk cId="1520399783" sldId="2147478629"/>
            <ac:spMk id="96" creationId="{BF72058B-1541-D487-6245-3355F95A526F}"/>
          </ac:spMkLst>
        </pc:spChg>
        <pc:spChg chg="add del mod">
          <ac:chgData name="Henry Jammes" userId="5f22554b-fd15-4676-8c82-dc6122af2a80" providerId="ADAL" clId="{A3A6ABF9-8563-404A-BEC3-1E0B3CC340AC}" dt="2023-08-15T19:15:44.423" v="11130"/>
          <ac:spMkLst>
            <pc:docMk/>
            <pc:sldMk cId="1520399783" sldId="2147478629"/>
            <ac:spMk id="100" creationId="{EEBDBD39-119E-9D4F-5E0A-173F913B6439}"/>
          </ac:spMkLst>
        </pc:spChg>
        <pc:spChg chg="add del mod">
          <ac:chgData name="Henry Jammes" userId="5f22554b-fd15-4676-8c82-dc6122af2a80" providerId="ADAL" clId="{A3A6ABF9-8563-404A-BEC3-1E0B3CC340AC}" dt="2023-08-15T19:15:44.423" v="11130"/>
          <ac:spMkLst>
            <pc:docMk/>
            <pc:sldMk cId="1520399783" sldId="2147478629"/>
            <ac:spMk id="101" creationId="{EA9346D2-5861-2FB0-6111-CBBEAFE59FF8}"/>
          </ac:spMkLst>
        </pc:spChg>
        <pc:spChg chg="add del mod">
          <ac:chgData name="Henry Jammes" userId="5f22554b-fd15-4676-8c82-dc6122af2a80" providerId="ADAL" clId="{A3A6ABF9-8563-404A-BEC3-1E0B3CC340AC}" dt="2023-08-15T19:15:44.423" v="11130"/>
          <ac:spMkLst>
            <pc:docMk/>
            <pc:sldMk cId="1520399783" sldId="2147478629"/>
            <ac:spMk id="104" creationId="{581EEFF2-DEA7-6439-9F72-97A8BEE2A88E}"/>
          </ac:spMkLst>
        </pc:spChg>
        <pc:spChg chg="add del mod">
          <ac:chgData name="Henry Jammes" userId="5f22554b-fd15-4676-8c82-dc6122af2a80" providerId="ADAL" clId="{A3A6ABF9-8563-404A-BEC3-1E0B3CC340AC}" dt="2023-08-15T19:15:46.243" v="11132"/>
          <ac:spMkLst>
            <pc:docMk/>
            <pc:sldMk cId="1520399783" sldId="2147478629"/>
            <ac:spMk id="111" creationId="{7F4750FD-6348-541F-E68B-89AD36CC0451}"/>
          </ac:spMkLst>
        </pc:spChg>
        <pc:spChg chg="add del mod">
          <ac:chgData name="Henry Jammes" userId="5f22554b-fd15-4676-8c82-dc6122af2a80" providerId="ADAL" clId="{A3A6ABF9-8563-404A-BEC3-1E0B3CC340AC}" dt="2023-08-15T19:15:46.243" v="11132"/>
          <ac:spMkLst>
            <pc:docMk/>
            <pc:sldMk cId="1520399783" sldId="2147478629"/>
            <ac:spMk id="113" creationId="{DF2C3A56-5E88-4E0E-6D97-703103980439}"/>
          </ac:spMkLst>
        </pc:spChg>
        <pc:spChg chg="mod">
          <ac:chgData name="Henry Jammes" userId="5f22554b-fd15-4676-8c82-dc6122af2a80" providerId="ADAL" clId="{A3A6ABF9-8563-404A-BEC3-1E0B3CC340AC}" dt="2023-08-15T19:15:44.502" v="11131"/>
          <ac:spMkLst>
            <pc:docMk/>
            <pc:sldMk cId="1520399783" sldId="2147478629"/>
            <ac:spMk id="116" creationId="{6D7D7A0F-17B5-605B-49AE-C11F4F1453F4}"/>
          </ac:spMkLst>
        </pc:spChg>
        <pc:spChg chg="mod">
          <ac:chgData name="Henry Jammes" userId="5f22554b-fd15-4676-8c82-dc6122af2a80" providerId="ADAL" clId="{A3A6ABF9-8563-404A-BEC3-1E0B3CC340AC}" dt="2023-08-15T19:15:44.502" v="11131"/>
          <ac:spMkLst>
            <pc:docMk/>
            <pc:sldMk cId="1520399783" sldId="2147478629"/>
            <ac:spMk id="118" creationId="{1602C131-A2AD-6A33-288C-40EF6AC451A8}"/>
          </ac:spMkLst>
        </pc:spChg>
        <pc:spChg chg="mod">
          <ac:chgData name="Henry Jammes" userId="5f22554b-fd15-4676-8c82-dc6122af2a80" providerId="ADAL" clId="{A3A6ABF9-8563-404A-BEC3-1E0B3CC340AC}" dt="2023-08-15T19:15:44.502" v="11131"/>
          <ac:spMkLst>
            <pc:docMk/>
            <pc:sldMk cId="1520399783" sldId="2147478629"/>
            <ac:spMk id="119" creationId="{89B7275A-D5AC-69FD-D743-27CF305ED15A}"/>
          </ac:spMkLst>
        </pc:spChg>
        <pc:spChg chg="add del mod">
          <ac:chgData name="Henry Jammes" userId="5f22554b-fd15-4676-8c82-dc6122af2a80" providerId="ADAL" clId="{A3A6ABF9-8563-404A-BEC3-1E0B3CC340AC}" dt="2023-08-15T19:15:46.243" v="11132"/>
          <ac:spMkLst>
            <pc:docMk/>
            <pc:sldMk cId="1520399783" sldId="2147478629"/>
            <ac:spMk id="120" creationId="{355EB10D-C031-1C62-3BE0-E28AFAA84754}"/>
          </ac:spMkLst>
        </pc:spChg>
        <pc:spChg chg="mod">
          <ac:chgData name="Henry Jammes" userId="5f22554b-fd15-4676-8c82-dc6122af2a80" providerId="ADAL" clId="{A3A6ABF9-8563-404A-BEC3-1E0B3CC340AC}" dt="2023-08-15T19:15:44.502" v="11131"/>
          <ac:spMkLst>
            <pc:docMk/>
            <pc:sldMk cId="1520399783" sldId="2147478629"/>
            <ac:spMk id="124" creationId="{1540861C-F6C7-B12C-800F-B09FE252C3C1}"/>
          </ac:spMkLst>
        </pc:spChg>
        <pc:spChg chg="mod">
          <ac:chgData name="Henry Jammes" userId="5f22554b-fd15-4676-8c82-dc6122af2a80" providerId="ADAL" clId="{A3A6ABF9-8563-404A-BEC3-1E0B3CC340AC}" dt="2023-08-15T19:15:44.502" v="11131"/>
          <ac:spMkLst>
            <pc:docMk/>
            <pc:sldMk cId="1520399783" sldId="2147478629"/>
            <ac:spMk id="126" creationId="{A744B31C-F1B2-E37F-ADE9-703D3D4B39BC}"/>
          </ac:spMkLst>
        </pc:spChg>
        <pc:spChg chg="mod">
          <ac:chgData name="Henry Jammes" userId="5f22554b-fd15-4676-8c82-dc6122af2a80" providerId="ADAL" clId="{A3A6ABF9-8563-404A-BEC3-1E0B3CC340AC}" dt="2023-08-15T19:15:44.502" v="11131"/>
          <ac:spMkLst>
            <pc:docMk/>
            <pc:sldMk cId="1520399783" sldId="2147478629"/>
            <ac:spMk id="127" creationId="{E8426F40-B4AF-EBBA-5EB6-7BB6A81A46D6}"/>
          </ac:spMkLst>
        </pc:spChg>
        <pc:spChg chg="add del mod">
          <ac:chgData name="Henry Jammes" userId="5f22554b-fd15-4676-8c82-dc6122af2a80" providerId="ADAL" clId="{A3A6ABF9-8563-404A-BEC3-1E0B3CC340AC}" dt="2023-08-15T19:15:46.243" v="11132"/>
          <ac:spMkLst>
            <pc:docMk/>
            <pc:sldMk cId="1520399783" sldId="2147478629"/>
            <ac:spMk id="128" creationId="{67987D04-AD18-7546-12D9-12B797B47DB0}"/>
          </ac:spMkLst>
        </pc:spChg>
        <pc:spChg chg="mod">
          <ac:chgData name="Henry Jammes" userId="5f22554b-fd15-4676-8c82-dc6122af2a80" providerId="ADAL" clId="{A3A6ABF9-8563-404A-BEC3-1E0B3CC340AC}" dt="2023-08-15T19:15:44.502" v="11131"/>
          <ac:spMkLst>
            <pc:docMk/>
            <pc:sldMk cId="1520399783" sldId="2147478629"/>
            <ac:spMk id="132" creationId="{5E246834-1A9D-3377-D8C0-454AF6AC6BAE}"/>
          </ac:spMkLst>
        </pc:spChg>
        <pc:spChg chg="mod">
          <ac:chgData name="Henry Jammes" userId="5f22554b-fd15-4676-8c82-dc6122af2a80" providerId="ADAL" clId="{A3A6ABF9-8563-404A-BEC3-1E0B3CC340AC}" dt="2023-08-15T19:15:44.502" v="11131"/>
          <ac:spMkLst>
            <pc:docMk/>
            <pc:sldMk cId="1520399783" sldId="2147478629"/>
            <ac:spMk id="134" creationId="{8E8A9D8F-DA45-0A4F-CF28-ED05476CC0E2}"/>
          </ac:spMkLst>
        </pc:spChg>
        <pc:spChg chg="mod">
          <ac:chgData name="Henry Jammes" userId="5f22554b-fd15-4676-8c82-dc6122af2a80" providerId="ADAL" clId="{A3A6ABF9-8563-404A-BEC3-1E0B3CC340AC}" dt="2023-08-15T19:15:44.502" v="11131"/>
          <ac:spMkLst>
            <pc:docMk/>
            <pc:sldMk cId="1520399783" sldId="2147478629"/>
            <ac:spMk id="135" creationId="{6874884D-C065-D06C-6446-8C636678ECA9}"/>
          </ac:spMkLst>
        </pc:spChg>
        <pc:spChg chg="add del mod">
          <ac:chgData name="Henry Jammes" userId="5f22554b-fd15-4676-8c82-dc6122af2a80" providerId="ADAL" clId="{A3A6ABF9-8563-404A-BEC3-1E0B3CC340AC}" dt="2023-08-15T19:15:46.243" v="11132"/>
          <ac:spMkLst>
            <pc:docMk/>
            <pc:sldMk cId="1520399783" sldId="2147478629"/>
            <ac:spMk id="137" creationId="{24B1104C-314F-3F38-4499-D5DB9BB1D418}"/>
          </ac:spMkLst>
        </pc:spChg>
        <pc:spChg chg="add del mod">
          <ac:chgData name="Henry Jammes" userId="5f22554b-fd15-4676-8c82-dc6122af2a80" providerId="ADAL" clId="{A3A6ABF9-8563-404A-BEC3-1E0B3CC340AC}" dt="2023-08-15T19:15:46.243" v="11132"/>
          <ac:spMkLst>
            <pc:docMk/>
            <pc:sldMk cId="1520399783" sldId="2147478629"/>
            <ac:spMk id="139" creationId="{8964512D-1EC7-5AE2-0EF4-257731D4F509}"/>
          </ac:spMkLst>
        </pc:spChg>
        <pc:spChg chg="mod">
          <ac:chgData name="Henry Jammes" userId="5f22554b-fd15-4676-8c82-dc6122af2a80" providerId="ADAL" clId="{A3A6ABF9-8563-404A-BEC3-1E0B3CC340AC}" dt="2023-08-15T19:15:44.502" v="11131"/>
          <ac:spMkLst>
            <pc:docMk/>
            <pc:sldMk cId="1520399783" sldId="2147478629"/>
            <ac:spMk id="142" creationId="{5BED5C21-F2A1-64B1-4328-C33FEE416CED}"/>
          </ac:spMkLst>
        </pc:spChg>
        <pc:spChg chg="mod">
          <ac:chgData name="Henry Jammes" userId="5f22554b-fd15-4676-8c82-dc6122af2a80" providerId="ADAL" clId="{A3A6ABF9-8563-404A-BEC3-1E0B3CC340AC}" dt="2023-08-15T19:15:44.502" v="11131"/>
          <ac:spMkLst>
            <pc:docMk/>
            <pc:sldMk cId="1520399783" sldId="2147478629"/>
            <ac:spMk id="143" creationId="{F22A46F0-994B-A812-CD49-DE8612BD5AE1}"/>
          </ac:spMkLst>
        </pc:spChg>
        <pc:spChg chg="mod">
          <ac:chgData name="Henry Jammes" userId="5f22554b-fd15-4676-8c82-dc6122af2a80" providerId="ADAL" clId="{A3A6ABF9-8563-404A-BEC3-1E0B3CC340AC}" dt="2023-08-15T19:15:44.502" v="11131"/>
          <ac:spMkLst>
            <pc:docMk/>
            <pc:sldMk cId="1520399783" sldId="2147478629"/>
            <ac:spMk id="145" creationId="{733E3863-F546-6363-9F56-4969667A3835}"/>
          </ac:spMkLst>
        </pc:spChg>
        <pc:spChg chg="add del mod">
          <ac:chgData name="Henry Jammes" userId="5f22554b-fd15-4676-8c82-dc6122af2a80" providerId="ADAL" clId="{A3A6ABF9-8563-404A-BEC3-1E0B3CC340AC}" dt="2023-08-15T19:15:46.243" v="11132"/>
          <ac:spMkLst>
            <pc:docMk/>
            <pc:sldMk cId="1520399783" sldId="2147478629"/>
            <ac:spMk id="146" creationId="{F27C359E-B64E-9A2A-CA2A-405C66D33CF2}"/>
          </ac:spMkLst>
        </pc:spChg>
        <pc:spChg chg="add del mod">
          <ac:chgData name="Henry Jammes" userId="5f22554b-fd15-4676-8c82-dc6122af2a80" providerId="ADAL" clId="{A3A6ABF9-8563-404A-BEC3-1E0B3CC340AC}" dt="2023-08-15T19:15:46.243" v="11132"/>
          <ac:spMkLst>
            <pc:docMk/>
            <pc:sldMk cId="1520399783" sldId="2147478629"/>
            <ac:spMk id="148" creationId="{001E5857-AB4F-849F-717F-39E0600FE25E}"/>
          </ac:spMkLst>
        </pc:spChg>
        <pc:spChg chg="mod">
          <ac:chgData name="Henry Jammes" userId="5f22554b-fd15-4676-8c82-dc6122af2a80" providerId="ADAL" clId="{A3A6ABF9-8563-404A-BEC3-1E0B3CC340AC}" dt="2023-08-15T19:15:44.502" v="11131"/>
          <ac:spMkLst>
            <pc:docMk/>
            <pc:sldMk cId="1520399783" sldId="2147478629"/>
            <ac:spMk id="150" creationId="{E66DDAEF-854D-EE97-CF73-DFBCCEDF842F}"/>
          </ac:spMkLst>
        </pc:spChg>
        <pc:spChg chg="mod">
          <ac:chgData name="Henry Jammes" userId="5f22554b-fd15-4676-8c82-dc6122af2a80" providerId="ADAL" clId="{A3A6ABF9-8563-404A-BEC3-1E0B3CC340AC}" dt="2023-08-15T19:15:44.502" v="11131"/>
          <ac:spMkLst>
            <pc:docMk/>
            <pc:sldMk cId="1520399783" sldId="2147478629"/>
            <ac:spMk id="151" creationId="{6615B5A0-E322-4146-A85B-292D3EE85863}"/>
          </ac:spMkLst>
        </pc:spChg>
        <pc:spChg chg="mod">
          <ac:chgData name="Henry Jammes" userId="5f22554b-fd15-4676-8c82-dc6122af2a80" providerId="ADAL" clId="{A3A6ABF9-8563-404A-BEC3-1E0B3CC340AC}" dt="2023-08-15T19:15:44.502" v="11131"/>
          <ac:spMkLst>
            <pc:docMk/>
            <pc:sldMk cId="1520399783" sldId="2147478629"/>
            <ac:spMk id="154" creationId="{01F08DEB-A837-186D-9BC1-F02FA0DB1B7D}"/>
          </ac:spMkLst>
        </pc:spChg>
        <pc:spChg chg="mod">
          <ac:chgData name="Henry Jammes" userId="5f22554b-fd15-4676-8c82-dc6122af2a80" providerId="ADAL" clId="{A3A6ABF9-8563-404A-BEC3-1E0B3CC340AC}" dt="2023-08-15T19:15:44.502" v="11131"/>
          <ac:spMkLst>
            <pc:docMk/>
            <pc:sldMk cId="1520399783" sldId="2147478629"/>
            <ac:spMk id="155" creationId="{665BD4D2-B8A7-CDA5-29AA-D58BCF7EA2C7}"/>
          </ac:spMkLst>
        </pc:spChg>
        <pc:spChg chg="mod">
          <ac:chgData name="Henry Jammes" userId="5f22554b-fd15-4676-8c82-dc6122af2a80" providerId="ADAL" clId="{A3A6ABF9-8563-404A-BEC3-1E0B3CC340AC}" dt="2023-08-15T19:15:44.502" v="11131"/>
          <ac:spMkLst>
            <pc:docMk/>
            <pc:sldMk cId="1520399783" sldId="2147478629"/>
            <ac:spMk id="157" creationId="{FEE36C9D-8EB4-0A3B-975E-51B4D9D8FD17}"/>
          </ac:spMkLst>
        </pc:spChg>
        <pc:spChg chg="add del mod">
          <ac:chgData name="Henry Jammes" userId="5f22554b-fd15-4676-8c82-dc6122af2a80" providerId="ADAL" clId="{A3A6ABF9-8563-404A-BEC3-1E0B3CC340AC}" dt="2023-08-15T19:15:46.243" v="11132"/>
          <ac:spMkLst>
            <pc:docMk/>
            <pc:sldMk cId="1520399783" sldId="2147478629"/>
            <ac:spMk id="158" creationId="{F1217CA9-372D-49DD-6C15-23579EFF334B}"/>
          </ac:spMkLst>
        </pc:spChg>
        <pc:spChg chg="add del mod">
          <ac:chgData name="Henry Jammes" userId="5f22554b-fd15-4676-8c82-dc6122af2a80" providerId="ADAL" clId="{A3A6ABF9-8563-404A-BEC3-1E0B3CC340AC}" dt="2023-08-15T19:15:46.243" v="11132"/>
          <ac:spMkLst>
            <pc:docMk/>
            <pc:sldMk cId="1520399783" sldId="2147478629"/>
            <ac:spMk id="159" creationId="{39D3CB10-9D55-9F5C-15FC-7644BEBF729C}"/>
          </ac:spMkLst>
        </pc:spChg>
        <pc:spChg chg="add del mod">
          <ac:chgData name="Henry Jammes" userId="5f22554b-fd15-4676-8c82-dc6122af2a80" providerId="ADAL" clId="{A3A6ABF9-8563-404A-BEC3-1E0B3CC340AC}" dt="2023-08-15T19:15:46.243" v="11132"/>
          <ac:spMkLst>
            <pc:docMk/>
            <pc:sldMk cId="1520399783" sldId="2147478629"/>
            <ac:spMk id="164" creationId="{75ED218E-E88D-B6E0-282B-513B7A057C39}"/>
          </ac:spMkLst>
        </pc:spChg>
        <pc:spChg chg="add del mod">
          <ac:chgData name="Henry Jammes" userId="5f22554b-fd15-4676-8c82-dc6122af2a80" providerId="ADAL" clId="{A3A6ABF9-8563-404A-BEC3-1E0B3CC340AC}" dt="2023-08-15T19:15:46.243" v="11132"/>
          <ac:spMkLst>
            <pc:docMk/>
            <pc:sldMk cId="1520399783" sldId="2147478629"/>
            <ac:spMk id="165" creationId="{7C3A7B67-4827-1574-624A-995DD2E05A52}"/>
          </ac:spMkLst>
        </pc:spChg>
        <pc:spChg chg="add del mod">
          <ac:chgData name="Henry Jammes" userId="5f22554b-fd15-4676-8c82-dc6122af2a80" providerId="ADAL" clId="{A3A6ABF9-8563-404A-BEC3-1E0B3CC340AC}" dt="2023-08-15T19:15:46.243" v="11132"/>
          <ac:spMkLst>
            <pc:docMk/>
            <pc:sldMk cId="1520399783" sldId="2147478629"/>
            <ac:spMk id="166" creationId="{3B575308-2C6E-3E35-6074-B3392877A790}"/>
          </ac:spMkLst>
        </pc:spChg>
        <pc:spChg chg="mod">
          <ac:chgData name="Henry Jammes" userId="5f22554b-fd15-4676-8c82-dc6122af2a80" providerId="ADAL" clId="{A3A6ABF9-8563-404A-BEC3-1E0B3CC340AC}" dt="2023-08-15T19:15:44.502" v="11131"/>
          <ac:spMkLst>
            <pc:docMk/>
            <pc:sldMk cId="1520399783" sldId="2147478629"/>
            <ac:spMk id="170" creationId="{B008562E-EA7D-9296-787E-962984853D35}"/>
          </ac:spMkLst>
        </pc:spChg>
        <pc:spChg chg="mod">
          <ac:chgData name="Henry Jammes" userId="5f22554b-fd15-4676-8c82-dc6122af2a80" providerId="ADAL" clId="{A3A6ABF9-8563-404A-BEC3-1E0B3CC340AC}" dt="2023-08-15T19:15:44.502" v="11131"/>
          <ac:spMkLst>
            <pc:docMk/>
            <pc:sldMk cId="1520399783" sldId="2147478629"/>
            <ac:spMk id="172" creationId="{0CB8440E-F726-9CDD-8149-6D9CFE84FA01}"/>
          </ac:spMkLst>
        </pc:spChg>
        <pc:spChg chg="mod">
          <ac:chgData name="Henry Jammes" userId="5f22554b-fd15-4676-8c82-dc6122af2a80" providerId="ADAL" clId="{A3A6ABF9-8563-404A-BEC3-1E0B3CC340AC}" dt="2023-08-15T19:15:44.502" v="11131"/>
          <ac:spMkLst>
            <pc:docMk/>
            <pc:sldMk cId="1520399783" sldId="2147478629"/>
            <ac:spMk id="173" creationId="{FE48390B-0BDD-77D3-7F24-4809ADAA5AB1}"/>
          </ac:spMkLst>
        </pc:spChg>
        <pc:spChg chg="add del mod">
          <ac:chgData name="Henry Jammes" userId="5f22554b-fd15-4676-8c82-dc6122af2a80" providerId="ADAL" clId="{A3A6ABF9-8563-404A-BEC3-1E0B3CC340AC}" dt="2023-08-15T19:15:46.243" v="11132"/>
          <ac:spMkLst>
            <pc:docMk/>
            <pc:sldMk cId="1520399783" sldId="2147478629"/>
            <ac:spMk id="175" creationId="{2038B884-0CAC-10F0-E035-2E3007D65E86}"/>
          </ac:spMkLst>
        </pc:spChg>
        <pc:spChg chg="add del mod">
          <ac:chgData name="Henry Jammes" userId="5f22554b-fd15-4676-8c82-dc6122af2a80" providerId="ADAL" clId="{A3A6ABF9-8563-404A-BEC3-1E0B3CC340AC}" dt="2023-08-15T19:15:46.243" v="11132"/>
          <ac:spMkLst>
            <pc:docMk/>
            <pc:sldMk cId="1520399783" sldId="2147478629"/>
            <ac:spMk id="178" creationId="{A45967C2-7B96-2641-B5B4-26B8E1193A11}"/>
          </ac:spMkLst>
        </pc:spChg>
        <pc:spChg chg="mod">
          <ac:chgData name="Henry Jammes" userId="5f22554b-fd15-4676-8c82-dc6122af2a80" providerId="ADAL" clId="{A3A6ABF9-8563-404A-BEC3-1E0B3CC340AC}" dt="2023-08-15T19:15:44.502" v="11131"/>
          <ac:spMkLst>
            <pc:docMk/>
            <pc:sldMk cId="1520399783" sldId="2147478629"/>
            <ac:spMk id="180" creationId="{BFCC8372-A149-4D24-3C14-DAFF0EB455A2}"/>
          </ac:spMkLst>
        </pc:spChg>
        <pc:spChg chg="mod">
          <ac:chgData name="Henry Jammes" userId="5f22554b-fd15-4676-8c82-dc6122af2a80" providerId="ADAL" clId="{A3A6ABF9-8563-404A-BEC3-1E0B3CC340AC}" dt="2023-08-15T19:15:44.502" v="11131"/>
          <ac:spMkLst>
            <pc:docMk/>
            <pc:sldMk cId="1520399783" sldId="2147478629"/>
            <ac:spMk id="181" creationId="{C99AE7AD-3C01-4761-904E-186169766396}"/>
          </ac:spMkLst>
        </pc:spChg>
        <pc:spChg chg="mod">
          <ac:chgData name="Henry Jammes" userId="5f22554b-fd15-4676-8c82-dc6122af2a80" providerId="ADAL" clId="{A3A6ABF9-8563-404A-BEC3-1E0B3CC340AC}" dt="2023-08-15T19:15:44.502" v="11131"/>
          <ac:spMkLst>
            <pc:docMk/>
            <pc:sldMk cId="1520399783" sldId="2147478629"/>
            <ac:spMk id="183" creationId="{AB8B6F7E-0940-973A-7183-35FD1F3F0DD3}"/>
          </ac:spMkLst>
        </pc:spChg>
        <pc:spChg chg="mod">
          <ac:chgData name="Henry Jammes" userId="5f22554b-fd15-4676-8c82-dc6122af2a80" providerId="ADAL" clId="{A3A6ABF9-8563-404A-BEC3-1E0B3CC340AC}" dt="2023-08-15T19:15:44.502" v="11131"/>
          <ac:spMkLst>
            <pc:docMk/>
            <pc:sldMk cId="1520399783" sldId="2147478629"/>
            <ac:spMk id="185" creationId="{7C7CA19C-082D-29EA-C5FE-494FAE25B7F9}"/>
          </ac:spMkLst>
        </pc:spChg>
        <pc:spChg chg="mod">
          <ac:chgData name="Henry Jammes" userId="5f22554b-fd15-4676-8c82-dc6122af2a80" providerId="ADAL" clId="{A3A6ABF9-8563-404A-BEC3-1E0B3CC340AC}" dt="2023-08-15T19:15:44.502" v="11131"/>
          <ac:spMkLst>
            <pc:docMk/>
            <pc:sldMk cId="1520399783" sldId="2147478629"/>
            <ac:spMk id="186" creationId="{6CEA356C-D114-1992-847D-FACF99B693D6}"/>
          </ac:spMkLst>
        </pc:spChg>
        <pc:spChg chg="mod">
          <ac:chgData name="Henry Jammes" userId="5f22554b-fd15-4676-8c82-dc6122af2a80" providerId="ADAL" clId="{A3A6ABF9-8563-404A-BEC3-1E0B3CC340AC}" dt="2023-08-15T19:15:44.502" v="11131"/>
          <ac:spMkLst>
            <pc:docMk/>
            <pc:sldMk cId="1520399783" sldId="2147478629"/>
            <ac:spMk id="188" creationId="{53C89ECD-7326-CD01-619B-E961B2BD5463}"/>
          </ac:spMkLst>
        </pc:spChg>
        <pc:spChg chg="add del mod">
          <ac:chgData name="Henry Jammes" userId="5f22554b-fd15-4676-8c82-dc6122af2a80" providerId="ADAL" clId="{A3A6ABF9-8563-404A-BEC3-1E0B3CC340AC}" dt="2023-08-15T19:15:46.243" v="11132"/>
          <ac:spMkLst>
            <pc:docMk/>
            <pc:sldMk cId="1520399783" sldId="2147478629"/>
            <ac:spMk id="189" creationId="{9DA9353A-053F-CE70-856A-37C3D27D77CC}"/>
          </ac:spMkLst>
        </pc:spChg>
        <pc:spChg chg="add del mod">
          <ac:chgData name="Henry Jammes" userId="5f22554b-fd15-4676-8c82-dc6122af2a80" providerId="ADAL" clId="{A3A6ABF9-8563-404A-BEC3-1E0B3CC340AC}" dt="2023-08-15T19:15:46.243" v="11132"/>
          <ac:spMkLst>
            <pc:docMk/>
            <pc:sldMk cId="1520399783" sldId="2147478629"/>
            <ac:spMk id="190" creationId="{50377896-CAD6-12BC-452D-8FC7A2D7A837}"/>
          </ac:spMkLst>
        </pc:spChg>
        <pc:spChg chg="add del mod">
          <ac:chgData name="Henry Jammes" userId="5f22554b-fd15-4676-8c82-dc6122af2a80" providerId="ADAL" clId="{A3A6ABF9-8563-404A-BEC3-1E0B3CC340AC}" dt="2023-08-15T19:15:46.243" v="11132"/>
          <ac:spMkLst>
            <pc:docMk/>
            <pc:sldMk cId="1520399783" sldId="2147478629"/>
            <ac:spMk id="191" creationId="{752968C7-C1DD-A78B-77A6-4AA230795ABD}"/>
          </ac:spMkLst>
        </pc:spChg>
        <pc:spChg chg="add del mod">
          <ac:chgData name="Henry Jammes" userId="5f22554b-fd15-4676-8c82-dc6122af2a80" providerId="ADAL" clId="{A3A6ABF9-8563-404A-BEC3-1E0B3CC340AC}" dt="2023-08-15T19:15:46.243" v="11132"/>
          <ac:spMkLst>
            <pc:docMk/>
            <pc:sldMk cId="1520399783" sldId="2147478629"/>
            <ac:spMk id="193" creationId="{563B518E-0648-6825-12D0-34F9332F77F1}"/>
          </ac:spMkLst>
        </pc:spChg>
        <pc:spChg chg="add del mod">
          <ac:chgData name="Henry Jammes" userId="5f22554b-fd15-4676-8c82-dc6122af2a80" providerId="ADAL" clId="{A3A6ABF9-8563-404A-BEC3-1E0B3CC340AC}" dt="2023-08-15T19:15:46.243" v="11132"/>
          <ac:spMkLst>
            <pc:docMk/>
            <pc:sldMk cId="1520399783" sldId="2147478629"/>
            <ac:spMk id="194" creationId="{AD428644-1F1B-2284-57BA-FBDEF28B6D90}"/>
          </ac:spMkLst>
        </pc:spChg>
        <pc:spChg chg="add del mod">
          <ac:chgData name="Henry Jammes" userId="5f22554b-fd15-4676-8c82-dc6122af2a80" providerId="ADAL" clId="{A3A6ABF9-8563-404A-BEC3-1E0B3CC340AC}" dt="2023-08-15T19:15:46.243" v="11132"/>
          <ac:spMkLst>
            <pc:docMk/>
            <pc:sldMk cId="1520399783" sldId="2147478629"/>
            <ac:spMk id="196" creationId="{6B379476-5F19-1D1A-23D9-862241147A96}"/>
          </ac:spMkLst>
        </pc:spChg>
        <pc:spChg chg="add del mod">
          <ac:chgData name="Henry Jammes" userId="5f22554b-fd15-4676-8c82-dc6122af2a80" providerId="ADAL" clId="{A3A6ABF9-8563-404A-BEC3-1E0B3CC340AC}" dt="2023-08-15T19:15:46.243" v="11132"/>
          <ac:spMkLst>
            <pc:docMk/>
            <pc:sldMk cId="1520399783" sldId="2147478629"/>
            <ac:spMk id="198" creationId="{54B61B50-75C9-8FE2-2275-B8EE61111748}"/>
          </ac:spMkLst>
        </pc:spChg>
        <pc:spChg chg="add del mod">
          <ac:chgData name="Henry Jammes" userId="5f22554b-fd15-4676-8c82-dc6122af2a80" providerId="ADAL" clId="{A3A6ABF9-8563-404A-BEC3-1E0B3CC340AC}" dt="2023-08-15T19:15:46.243" v="11132"/>
          <ac:spMkLst>
            <pc:docMk/>
            <pc:sldMk cId="1520399783" sldId="2147478629"/>
            <ac:spMk id="202" creationId="{7D46B12E-CFB5-636A-DE45-F43BBE714218}"/>
          </ac:spMkLst>
        </pc:spChg>
        <pc:spChg chg="add del mod">
          <ac:chgData name="Henry Jammes" userId="5f22554b-fd15-4676-8c82-dc6122af2a80" providerId="ADAL" clId="{A3A6ABF9-8563-404A-BEC3-1E0B3CC340AC}" dt="2023-08-15T19:15:46.243" v="11132"/>
          <ac:spMkLst>
            <pc:docMk/>
            <pc:sldMk cId="1520399783" sldId="2147478629"/>
            <ac:spMk id="203" creationId="{4FD85DFF-9291-3D39-0A18-3F27D724123E}"/>
          </ac:spMkLst>
        </pc:spChg>
        <pc:spChg chg="add del mod">
          <ac:chgData name="Henry Jammes" userId="5f22554b-fd15-4676-8c82-dc6122af2a80" providerId="ADAL" clId="{A3A6ABF9-8563-404A-BEC3-1E0B3CC340AC}" dt="2023-08-15T19:15:46.243" v="11132"/>
          <ac:spMkLst>
            <pc:docMk/>
            <pc:sldMk cId="1520399783" sldId="2147478629"/>
            <ac:spMk id="206" creationId="{E45419C3-45D4-0990-D751-1EFE2343F24E}"/>
          </ac:spMkLst>
        </pc:spChg>
        <pc:spChg chg="add mod">
          <ac:chgData name="Henry Jammes" userId="5f22554b-fd15-4676-8c82-dc6122af2a80" providerId="ADAL" clId="{A3A6ABF9-8563-404A-BEC3-1E0B3CC340AC}" dt="2023-08-31T23:22:44.058" v="15096" actId="1076"/>
          <ac:spMkLst>
            <pc:docMk/>
            <pc:sldMk cId="1520399783" sldId="2147478629"/>
            <ac:spMk id="213" creationId="{B4FFA14C-7BE1-6E9F-A291-4CAF15AFCA0F}"/>
          </ac:spMkLst>
        </pc:spChg>
        <pc:spChg chg="add mod ord">
          <ac:chgData name="Henry Jammes" userId="5f22554b-fd15-4676-8c82-dc6122af2a80" providerId="ADAL" clId="{A3A6ABF9-8563-404A-BEC3-1E0B3CC340AC}" dt="2023-08-31T23:22:44.058" v="15096" actId="1076"/>
          <ac:spMkLst>
            <pc:docMk/>
            <pc:sldMk cId="1520399783" sldId="2147478629"/>
            <ac:spMk id="215" creationId="{27240342-4192-2CD3-E9FD-33BD097C33D7}"/>
          </ac:spMkLst>
        </pc:spChg>
        <pc:spChg chg="mod topLvl">
          <ac:chgData name="Henry Jammes" userId="5f22554b-fd15-4676-8c82-dc6122af2a80" providerId="ADAL" clId="{A3A6ABF9-8563-404A-BEC3-1E0B3CC340AC}" dt="2023-08-31T23:25:02.599" v="15124" actId="165"/>
          <ac:spMkLst>
            <pc:docMk/>
            <pc:sldMk cId="1520399783" sldId="2147478629"/>
            <ac:spMk id="218" creationId="{A50F298A-EC0B-5170-27E6-699877957A60}"/>
          </ac:spMkLst>
        </pc:spChg>
        <pc:spChg chg="mod">
          <ac:chgData name="Henry Jammes" userId="5f22554b-fd15-4676-8c82-dc6122af2a80" providerId="ADAL" clId="{A3A6ABF9-8563-404A-BEC3-1E0B3CC340AC}" dt="2023-08-31T23:23:08.578" v="15102" actId="207"/>
          <ac:spMkLst>
            <pc:docMk/>
            <pc:sldMk cId="1520399783" sldId="2147478629"/>
            <ac:spMk id="220" creationId="{3852B5ED-69C9-B3C0-F0A1-E6065F91A2DA}"/>
          </ac:spMkLst>
        </pc:spChg>
        <pc:spChg chg="mod">
          <ac:chgData name="Henry Jammes" userId="5f22554b-fd15-4676-8c82-dc6122af2a80" providerId="ADAL" clId="{A3A6ABF9-8563-404A-BEC3-1E0B3CC340AC}" dt="2023-08-31T23:23:08.578" v="15102" actId="207"/>
          <ac:spMkLst>
            <pc:docMk/>
            <pc:sldMk cId="1520399783" sldId="2147478629"/>
            <ac:spMk id="221" creationId="{BA23CA91-9663-FCD1-902C-04E555AF2597}"/>
          </ac:spMkLst>
        </pc:spChg>
        <pc:spChg chg="add mod">
          <ac:chgData name="Henry Jammes" userId="5f22554b-fd15-4676-8c82-dc6122af2a80" providerId="ADAL" clId="{A3A6ABF9-8563-404A-BEC3-1E0B3CC340AC}" dt="2023-08-31T23:22:44.058" v="15096" actId="1076"/>
          <ac:spMkLst>
            <pc:docMk/>
            <pc:sldMk cId="1520399783" sldId="2147478629"/>
            <ac:spMk id="222" creationId="{C16E0E01-9656-3E5F-0A52-023FD4E88337}"/>
          </ac:spMkLst>
        </pc:spChg>
        <pc:spChg chg="mod topLvl">
          <ac:chgData name="Henry Jammes" userId="5f22554b-fd15-4676-8c82-dc6122af2a80" providerId="ADAL" clId="{A3A6ABF9-8563-404A-BEC3-1E0B3CC340AC}" dt="2023-08-31T23:25:02.599" v="15124" actId="165"/>
          <ac:spMkLst>
            <pc:docMk/>
            <pc:sldMk cId="1520399783" sldId="2147478629"/>
            <ac:spMk id="226" creationId="{843B6BB3-3DE1-850C-A657-8DC0653F49BF}"/>
          </ac:spMkLst>
        </pc:spChg>
        <pc:spChg chg="mod">
          <ac:chgData name="Henry Jammes" userId="5f22554b-fd15-4676-8c82-dc6122af2a80" providerId="ADAL" clId="{A3A6ABF9-8563-404A-BEC3-1E0B3CC340AC}" dt="2023-08-31T23:21:27.484" v="15076" actId="207"/>
          <ac:spMkLst>
            <pc:docMk/>
            <pc:sldMk cId="1520399783" sldId="2147478629"/>
            <ac:spMk id="228" creationId="{CB41B51D-473B-A9BE-2FF1-2A9E4C2BCF6D}"/>
          </ac:spMkLst>
        </pc:spChg>
        <pc:spChg chg="mod">
          <ac:chgData name="Henry Jammes" userId="5f22554b-fd15-4676-8c82-dc6122af2a80" providerId="ADAL" clId="{A3A6ABF9-8563-404A-BEC3-1E0B3CC340AC}" dt="2023-08-31T23:21:27.484" v="15076" actId="207"/>
          <ac:spMkLst>
            <pc:docMk/>
            <pc:sldMk cId="1520399783" sldId="2147478629"/>
            <ac:spMk id="229" creationId="{1B514D76-FA25-A296-996D-B5E4EF33BB6E}"/>
          </ac:spMkLst>
        </pc:spChg>
        <pc:spChg chg="add mod">
          <ac:chgData name="Henry Jammes" userId="5f22554b-fd15-4676-8c82-dc6122af2a80" providerId="ADAL" clId="{A3A6ABF9-8563-404A-BEC3-1E0B3CC340AC}" dt="2023-08-31T23:22:44.058" v="15096" actId="1076"/>
          <ac:spMkLst>
            <pc:docMk/>
            <pc:sldMk cId="1520399783" sldId="2147478629"/>
            <ac:spMk id="230" creationId="{EE742936-393E-7243-3428-0894901E5106}"/>
          </ac:spMkLst>
        </pc:spChg>
        <pc:spChg chg="mod topLvl">
          <ac:chgData name="Henry Jammes" userId="5f22554b-fd15-4676-8c82-dc6122af2a80" providerId="ADAL" clId="{A3A6ABF9-8563-404A-BEC3-1E0B3CC340AC}" dt="2023-08-31T23:25:02.599" v="15124" actId="165"/>
          <ac:spMkLst>
            <pc:docMk/>
            <pc:sldMk cId="1520399783" sldId="2147478629"/>
            <ac:spMk id="234" creationId="{0CB41830-9943-E66B-A4D0-B33CE2189568}"/>
          </ac:spMkLst>
        </pc:spChg>
        <pc:spChg chg="mod">
          <ac:chgData name="Henry Jammes" userId="5f22554b-fd15-4676-8c82-dc6122af2a80" providerId="ADAL" clId="{A3A6ABF9-8563-404A-BEC3-1E0B3CC340AC}" dt="2023-08-31T23:21:27.484" v="15076" actId="207"/>
          <ac:spMkLst>
            <pc:docMk/>
            <pc:sldMk cId="1520399783" sldId="2147478629"/>
            <ac:spMk id="236" creationId="{A29255EC-4E88-5852-5507-7B5D5BF6B343}"/>
          </ac:spMkLst>
        </pc:spChg>
        <pc:spChg chg="mod">
          <ac:chgData name="Henry Jammes" userId="5f22554b-fd15-4676-8c82-dc6122af2a80" providerId="ADAL" clId="{A3A6ABF9-8563-404A-BEC3-1E0B3CC340AC}" dt="2023-08-31T23:21:27.484" v="15076" actId="207"/>
          <ac:spMkLst>
            <pc:docMk/>
            <pc:sldMk cId="1520399783" sldId="2147478629"/>
            <ac:spMk id="237" creationId="{C1C9E33E-0580-25CC-4C8B-0257B8F484D4}"/>
          </ac:spMkLst>
        </pc:spChg>
        <pc:spChg chg="add mod">
          <ac:chgData name="Henry Jammes" userId="5f22554b-fd15-4676-8c82-dc6122af2a80" providerId="ADAL" clId="{A3A6ABF9-8563-404A-BEC3-1E0B3CC340AC}" dt="2023-08-31T23:22:44.058" v="15096" actId="1076"/>
          <ac:spMkLst>
            <pc:docMk/>
            <pc:sldMk cId="1520399783" sldId="2147478629"/>
            <ac:spMk id="239" creationId="{4B6AE969-A6B2-A5D7-FA33-2B79A6EBBD1E}"/>
          </ac:spMkLst>
        </pc:spChg>
        <pc:spChg chg="add mod">
          <ac:chgData name="Henry Jammes" userId="5f22554b-fd15-4676-8c82-dc6122af2a80" providerId="ADAL" clId="{A3A6ABF9-8563-404A-BEC3-1E0B3CC340AC}" dt="2023-08-31T23:22:44.058" v="15096" actId="1076"/>
          <ac:spMkLst>
            <pc:docMk/>
            <pc:sldMk cId="1520399783" sldId="2147478629"/>
            <ac:spMk id="241" creationId="{234A88A1-788B-7EEC-5499-56DB5EE85B61}"/>
          </ac:spMkLst>
        </pc:spChg>
        <pc:spChg chg="mod topLvl">
          <ac:chgData name="Henry Jammes" userId="5f22554b-fd15-4676-8c82-dc6122af2a80" providerId="ADAL" clId="{A3A6ABF9-8563-404A-BEC3-1E0B3CC340AC}" dt="2023-08-31T23:25:02.599" v="15124" actId="165"/>
          <ac:spMkLst>
            <pc:docMk/>
            <pc:sldMk cId="1520399783" sldId="2147478629"/>
            <ac:spMk id="244" creationId="{C205124B-3260-7308-AE28-0AA12B2EDAD2}"/>
          </ac:spMkLst>
        </pc:spChg>
        <pc:spChg chg="mod topLvl">
          <ac:chgData name="Henry Jammes" userId="5f22554b-fd15-4676-8c82-dc6122af2a80" providerId="ADAL" clId="{A3A6ABF9-8563-404A-BEC3-1E0B3CC340AC}" dt="2023-08-31T23:25:02.599" v="15124" actId="165"/>
          <ac:spMkLst>
            <pc:docMk/>
            <pc:sldMk cId="1520399783" sldId="2147478629"/>
            <ac:spMk id="245" creationId="{6C269B37-061A-D608-039B-5B9D82EB8D2B}"/>
          </ac:spMkLst>
        </pc:spChg>
        <pc:spChg chg="mod topLvl">
          <ac:chgData name="Henry Jammes" userId="5f22554b-fd15-4676-8c82-dc6122af2a80" providerId="ADAL" clId="{A3A6ABF9-8563-404A-BEC3-1E0B3CC340AC}" dt="2023-08-31T23:25:02.599" v="15124" actId="165"/>
          <ac:spMkLst>
            <pc:docMk/>
            <pc:sldMk cId="1520399783" sldId="2147478629"/>
            <ac:spMk id="247" creationId="{89F3B99D-79FC-2885-8F95-0E05CF00DA54}"/>
          </ac:spMkLst>
        </pc:spChg>
        <pc:spChg chg="add mod">
          <ac:chgData name="Henry Jammes" userId="5f22554b-fd15-4676-8c82-dc6122af2a80" providerId="ADAL" clId="{A3A6ABF9-8563-404A-BEC3-1E0B3CC340AC}" dt="2023-08-31T23:22:44.058" v="15096" actId="1076"/>
          <ac:spMkLst>
            <pc:docMk/>
            <pc:sldMk cId="1520399783" sldId="2147478629"/>
            <ac:spMk id="248" creationId="{69B956FC-BEAE-4C1F-73E8-B19C9AC2E8EC}"/>
          </ac:spMkLst>
        </pc:spChg>
        <pc:spChg chg="add mod">
          <ac:chgData name="Henry Jammes" userId="5f22554b-fd15-4676-8c82-dc6122af2a80" providerId="ADAL" clId="{A3A6ABF9-8563-404A-BEC3-1E0B3CC340AC}" dt="2023-08-31T23:22:44.058" v="15096" actId="1076"/>
          <ac:spMkLst>
            <pc:docMk/>
            <pc:sldMk cId="1520399783" sldId="2147478629"/>
            <ac:spMk id="250" creationId="{73EE9B76-D41C-5E85-63E2-A4BD4E22F303}"/>
          </ac:spMkLst>
        </pc:spChg>
        <pc:spChg chg="mod topLvl">
          <ac:chgData name="Henry Jammes" userId="5f22554b-fd15-4676-8c82-dc6122af2a80" providerId="ADAL" clId="{A3A6ABF9-8563-404A-BEC3-1E0B3CC340AC}" dt="2023-08-31T23:25:02.599" v="15124" actId="165"/>
          <ac:spMkLst>
            <pc:docMk/>
            <pc:sldMk cId="1520399783" sldId="2147478629"/>
            <ac:spMk id="252" creationId="{A4355388-500A-6D8C-8FCC-B473EE972415}"/>
          </ac:spMkLst>
        </pc:spChg>
        <pc:spChg chg="mod topLvl">
          <ac:chgData name="Henry Jammes" userId="5f22554b-fd15-4676-8c82-dc6122af2a80" providerId="ADAL" clId="{A3A6ABF9-8563-404A-BEC3-1E0B3CC340AC}" dt="2023-08-31T23:25:02.599" v="15124" actId="165"/>
          <ac:spMkLst>
            <pc:docMk/>
            <pc:sldMk cId="1520399783" sldId="2147478629"/>
            <ac:spMk id="253" creationId="{1F2DC20D-1506-B12F-E338-FDDFA61E94C8}"/>
          </ac:spMkLst>
        </pc:spChg>
        <pc:spChg chg="mod topLvl">
          <ac:chgData name="Henry Jammes" userId="5f22554b-fd15-4676-8c82-dc6122af2a80" providerId="ADAL" clId="{A3A6ABF9-8563-404A-BEC3-1E0B3CC340AC}" dt="2023-08-31T23:25:02.599" v="15124" actId="165"/>
          <ac:spMkLst>
            <pc:docMk/>
            <pc:sldMk cId="1520399783" sldId="2147478629"/>
            <ac:spMk id="256" creationId="{37D4EE6E-A7A5-F273-5FE4-6A7AAFEECD80}"/>
          </ac:spMkLst>
        </pc:spChg>
        <pc:spChg chg="mod topLvl">
          <ac:chgData name="Henry Jammes" userId="5f22554b-fd15-4676-8c82-dc6122af2a80" providerId="ADAL" clId="{A3A6ABF9-8563-404A-BEC3-1E0B3CC340AC}" dt="2023-08-31T23:25:02.599" v="15124" actId="165"/>
          <ac:spMkLst>
            <pc:docMk/>
            <pc:sldMk cId="1520399783" sldId="2147478629"/>
            <ac:spMk id="257" creationId="{4EFAD4C9-2A7F-FEA5-C145-787F16F647AE}"/>
          </ac:spMkLst>
        </pc:spChg>
        <pc:spChg chg="mod topLvl">
          <ac:chgData name="Henry Jammes" userId="5f22554b-fd15-4676-8c82-dc6122af2a80" providerId="ADAL" clId="{A3A6ABF9-8563-404A-BEC3-1E0B3CC340AC}" dt="2023-08-31T23:25:02.599" v="15124" actId="165"/>
          <ac:spMkLst>
            <pc:docMk/>
            <pc:sldMk cId="1520399783" sldId="2147478629"/>
            <ac:spMk id="259" creationId="{89697A9B-3F36-682F-1DCA-33FBC7FD34C7}"/>
          </ac:spMkLst>
        </pc:spChg>
        <pc:spChg chg="add mod">
          <ac:chgData name="Henry Jammes" userId="5f22554b-fd15-4676-8c82-dc6122af2a80" providerId="ADAL" clId="{A3A6ABF9-8563-404A-BEC3-1E0B3CC340AC}" dt="2023-08-31T23:23:15.979" v="15103" actId="208"/>
          <ac:spMkLst>
            <pc:docMk/>
            <pc:sldMk cId="1520399783" sldId="2147478629"/>
            <ac:spMk id="260" creationId="{8672CA82-CE51-1231-5468-E966133F5F77}"/>
          </ac:spMkLst>
        </pc:spChg>
        <pc:spChg chg="add mod">
          <ac:chgData name="Henry Jammes" userId="5f22554b-fd15-4676-8c82-dc6122af2a80" providerId="ADAL" clId="{A3A6ABF9-8563-404A-BEC3-1E0B3CC340AC}" dt="2023-08-31T23:22:44.058" v="15096" actId="1076"/>
          <ac:spMkLst>
            <pc:docMk/>
            <pc:sldMk cId="1520399783" sldId="2147478629"/>
            <ac:spMk id="261" creationId="{4B369D91-16FC-FC07-2FCC-410B4F75BBE7}"/>
          </ac:spMkLst>
        </pc:spChg>
        <pc:spChg chg="add mod">
          <ac:chgData name="Henry Jammes" userId="5f22554b-fd15-4676-8c82-dc6122af2a80" providerId="ADAL" clId="{A3A6ABF9-8563-404A-BEC3-1E0B3CC340AC}" dt="2023-08-31T23:22:44.058" v="15096" actId="1076"/>
          <ac:spMkLst>
            <pc:docMk/>
            <pc:sldMk cId="1520399783" sldId="2147478629"/>
            <ac:spMk id="266" creationId="{883AF612-7C89-B90A-F90B-804E62C5DF7A}"/>
          </ac:spMkLst>
        </pc:spChg>
        <pc:spChg chg="add mod">
          <ac:chgData name="Henry Jammes" userId="5f22554b-fd15-4676-8c82-dc6122af2a80" providerId="ADAL" clId="{A3A6ABF9-8563-404A-BEC3-1E0B3CC340AC}" dt="2023-08-31T23:22:44.058" v="15096" actId="1076"/>
          <ac:spMkLst>
            <pc:docMk/>
            <pc:sldMk cId="1520399783" sldId="2147478629"/>
            <ac:spMk id="267" creationId="{2C4888C0-C8A5-EA9F-EE17-0EE8C7A5EB28}"/>
          </ac:spMkLst>
        </pc:spChg>
        <pc:spChg chg="add mod">
          <ac:chgData name="Henry Jammes" userId="5f22554b-fd15-4676-8c82-dc6122af2a80" providerId="ADAL" clId="{A3A6ABF9-8563-404A-BEC3-1E0B3CC340AC}" dt="2023-08-31T23:22:44.058" v="15096" actId="1076"/>
          <ac:spMkLst>
            <pc:docMk/>
            <pc:sldMk cId="1520399783" sldId="2147478629"/>
            <ac:spMk id="268" creationId="{3B20E464-8435-CEEC-F25C-C44AFFBAD95C}"/>
          </ac:spMkLst>
        </pc:spChg>
        <pc:spChg chg="mod topLvl">
          <ac:chgData name="Henry Jammes" userId="5f22554b-fd15-4676-8c82-dc6122af2a80" providerId="ADAL" clId="{A3A6ABF9-8563-404A-BEC3-1E0B3CC340AC}" dt="2023-08-31T23:25:02.599" v="15124" actId="165"/>
          <ac:spMkLst>
            <pc:docMk/>
            <pc:sldMk cId="1520399783" sldId="2147478629"/>
            <ac:spMk id="272" creationId="{4555E2B1-E598-A323-3EA1-140ED9ACAB83}"/>
          </ac:spMkLst>
        </pc:spChg>
        <pc:spChg chg="mod">
          <ac:chgData name="Henry Jammes" userId="5f22554b-fd15-4676-8c82-dc6122af2a80" providerId="ADAL" clId="{A3A6ABF9-8563-404A-BEC3-1E0B3CC340AC}" dt="2023-08-31T23:21:27.484" v="15076" actId="207"/>
          <ac:spMkLst>
            <pc:docMk/>
            <pc:sldMk cId="1520399783" sldId="2147478629"/>
            <ac:spMk id="274" creationId="{C085D00D-C22E-37A5-1991-2104AF69E896}"/>
          </ac:spMkLst>
        </pc:spChg>
        <pc:spChg chg="mod">
          <ac:chgData name="Henry Jammes" userId="5f22554b-fd15-4676-8c82-dc6122af2a80" providerId="ADAL" clId="{A3A6ABF9-8563-404A-BEC3-1E0B3CC340AC}" dt="2023-08-31T23:21:27.484" v="15076" actId="207"/>
          <ac:spMkLst>
            <pc:docMk/>
            <pc:sldMk cId="1520399783" sldId="2147478629"/>
            <ac:spMk id="275" creationId="{2B04FC49-8F17-CC09-664A-BEB8636072DE}"/>
          </ac:spMkLst>
        </pc:spChg>
        <pc:spChg chg="add mod ord">
          <ac:chgData name="Henry Jammes" userId="5f22554b-fd15-4676-8c82-dc6122af2a80" providerId="ADAL" clId="{A3A6ABF9-8563-404A-BEC3-1E0B3CC340AC}" dt="2023-08-31T23:22:44.058" v="15096" actId="1076"/>
          <ac:spMkLst>
            <pc:docMk/>
            <pc:sldMk cId="1520399783" sldId="2147478629"/>
            <ac:spMk id="277" creationId="{56142CF7-93D1-03BA-6DDC-B4A67434D538}"/>
          </ac:spMkLst>
        </pc:spChg>
        <pc:spChg chg="add mod">
          <ac:chgData name="Henry Jammes" userId="5f22554b-fd15-4676-8c82-dc6122af2a80" providerId="ADAL" clId="{A3A6ABF9-8563-404A-BEC3-1E0B3CC340AC}" dt="2023-08-31T23:22:44.058" v="15096" actId="1076"/>
          <ac:spMkLst>
            <pc:docMk/>
            <pc:sldMk cId="1520399783" sldId="2147478629"/>
            <ac:spMk id="280" creationId="{1596E20B-8DD7-DFD8-F1EB-D67060ED9C25}"/>
          </ac:spMkLst>
        </pc:spChg>
        <pc:spChg chg="mod topLvl">
          <ac:chgData name="Henry Jammes" userId="5f22554b-fd15-4676-8c82-dc6122af2a80" providerId="ADAL" clId="{A3A6ABF9-8563-404A-BEC3-1E0B3CC340AC}" dt="2023-08-31T23:25:02.599" v="15124" actId="165"/>
          <ac:spMkLst>
            <pc:docMk/>
            <pc:sldMk cId="1520399783" sldId="2147478629"/>
            <ac:spMk id="282" creationId="{C048860A-D1CD-888D-99CB-677DF9BCBD61}"/>
          </ac:spMkLst>
        </pc:spChg>
        <pc:spChg chg="mod topLvl">
          <ac:chgData name="Henry Jammes" userId="5f22554b-fd15-4676-8c82-dc6122af2a80" providerId="ADAL" clId="{A3A6ABF9-8563-404A-BEC3-1E0B3CC340AC}" dt="2023-08-31T23:25:02.599" v="15124" actId="165"/>
          <ac:spMkLst>
            <pc:docMk/>
            <pc:sldMk cId="1520399783" sldId="2147478629"/>
            <ac:spMk id="283" creationId="{398EDA94-6EF5-93E3-0496-977899430E02}"/>
          </ac:spMkLst>
        </pc:spChg>
        <pc:spChg chg="mod topLvl">
          <ac:chgData name="Henry Jammes" userId="5f22554b-fd15-4676-8c82-dc6122af2a80" providerId="ADAL" clId="{A3A6ABF9-8563-404A-BEC3-1E0B3CC340AC}" dt="2023-08-31T23:25:02.599" v="15124" actId="165"/>
          <ac:spMkLst>
            <pc:docMk/>
            <pc:sldMk cId="1520399783" sldId="2147478629"/>
            <ac:spMk id="285" creationId="{CD56766D-B7D6-EF55-C582-834E12D56AA2}"/>
          </ac:spMkLst>
        </pc:spChg>
        <pc:spChg chg="mod topLvl">
          <ac:chgData name="Henry Jammes" userId="5f22554b-fd15-4676-8c82-dc6122af2a80" providerId="ADAL" clId="{A3A6ABF9-8563-404A-BEC3-1E0B3CC340AC}" dt="2023-08-31T23:25:02.599" v="15124" actId="165"/>
          <ac:spMkLst>
            <pc:docMk/>
            <pc:sldMk cId="1520399783" sldId="2147478629"/>
            <ac:spMk id="287" creationId="{0F65D870-1359-9CE8-CBAF-30DBE9B01C2B}"/>
          </ac:spMkLst>
        </pc:spChg>
        <pc:spChg chg="mod topLvl">
          <ac:chgData name="Henry Jammes" userId="5f22554b-fd15-4676-8c82-dc6122af2a80" providerId="ADAL" clId="{A3A6ABF9-8563-404A-BEC3-1E0B3CC340AC}" dt="2023-08-31T23:25:02.599" v="15124" actId="165"/>
          <ac:spMkLst>
            <pc:docMk/>
            <pc:sldMk cId="1520399783" sldId="2147478629"/>
            <ac:spMk id="288" creationId="{36A4EBFD-9A69-5CEE-FC06-F03D05B12811}"/>
          </ac:spMkLst>
        </pc:spChg>
        <pc:spChg chg="mod topLvl">
          <ac:chgData name="Henry Jammes" userId="5f22554b-fd15-4676-8c82-dc6122af2a80" providerId="ADAL" clId="{A3A6ABF9-8563-404A-BEC3-1E0B3CC340AC}" dt="2023-08-31T23:25:02.599" v="15124" actId="165"/>
          <ac:spMkLst>
            <pc:docMk/>
            <pc:sldMk cId="1520399783" sldId="2147478629"/>
            <ac:spMk id="290" creationId="{2F37E807-9406-773D-20F2-352DF1552381}"/>
          </ac:spMkLst>
        </pc:spChg>
        <pc:spChg chg="add mod">
          <ac:chgData name="Henry Jammes" userId="5f22554b-fd15-4676-8c82-dc6122af2a80" providerId="ADAL" clId="{A3A6ABF9-8563-404A-BEC3-1E0B3CC340AC}" dt="2023-08-31T23:22:44.058" v="15096" actId="1076"/>
          <ac:spMkLst>
            <pc:docMk/>
            <pc:sldMk cId="1520399783" sldId="2147478629"/>
            <ac:spMk id="291" creationId="{8135EF77-855A-715D-B9C8-D14BDE5877AE}"/>
          </ac:spMkLst>
        </pc:spChg>
        <pc:spChg chg="add mod">
          <ac:chgData name="Henry Jammes" userId="5f22554b-fd15-4676-8c82-dc6122af2a80" providerId="ADAL" clId="{A3A6ABF9-8563-404A-BEC3-1E0B3CC340AC}" dt="2023-08-31T23:22:44.058" v="15096" actId="1076"/>
          <ac:spMkLst>
            <pc:docMk/>
            <pc:sldMk cId="1520399783" sldId="2147478629"/>
            <ac:spMk id="292" creationId="{946B36BF-0466-09DD-98FD-DD3A9007154B}"/>
          </ac:spMkLst>
        </pc:spChg>
        <pc:spChg chg="add mod">
          <ac:chgData name="Henry Jammes" userId="5f22554b-fd15-4676-8c82-dc6122af2a80" providerId="ADAL" clId="{A3A6ABF9-8563-404A-BEC3-1E0B3CC340AC}" dt="2023-08-31T23:22:44.058" v="15096" actId="1076"/>
          <ac:spMkLst>
            <pc:docMk/>
            <pc:sldMk cId="1520399783" sldId="2147478629"/>
            <ac:spMk id="293" creationId="{2C727DCD-8E19-75C8-0435-0E1465B4D2CC}"/>
          </ac:spMkLst>
        </pc:spChg>
        <pc:spChg chg="add mod">
          <ac:chgData name="Henry Jammes" userId="5f22554b-fd15-4676-8c82-dc6122af2a80" providerId="ADAL" clId="{A3A6ABF9-8563-404A-BEC3-1E0B3CC340AC}" dt="2023-08-31T23:22:44.058" v="15096" actId="1076"/>
          <ac:spMkLst>
            <pc:docMk/>
            <pc:sldMk cId="1520399783" sldId="2147478629"/>
            <ac:spMk id="295" creationId="{0894D066-98F5-7A9E-A9A1-5C677B99E5F0}"/>
          </ac:spMkLst>
        </pc:spChg>
        <pc:spChg chg="add mod">
          <ac:chgData name="Henry Jammes" userId="5f22554b-fd15-4676-8c82-dc6122af2a80" providerId="ADAL" clId="{A3A6ABF9-8563-404A-BEC3-1E0B3CC340AC}" dt="2023-08-31T23:22:44.058" v="15096" actId="1076"/>
          <ac:spMkLst>
            <pc:docMk/>
            <pc:sldMk cId="1520399783" sldId="2147478629"/>
            <ac:spMk id="296" creationId="{10ABF1F9-F1F2-0203-CD5B-AE89D2169A2B}"/>
          </ac:spMkLst>
        </pc:spChg>
        <pc:spChg chg="add mod">
          <ac:chgData name="Henry Jammes" userId="5f22554b-fd15-4676-8c82-dc6122af2a80" providerId="ADAL" clId="{A3A6ABF9-8563-404A-BEC3-1E0B3CC340AC}" dt="2023-08-31T23:22:44.058" v="15096" actId="1076"/>
          <ac:spMkLst>
            <pc:docMk/>
            <pc:sldMk cId="1520399783" sldId="2147478629"/>
            <ac:spMk id="298" creationId="{FEE6510A-A174-D704-3B49-5A3E750AEC5B}"/>
          </ac:spMkLst>
        </pc:spChg>
        <pc:spChg chg="add mod">
          <ac:chgData name="Henry Jammes" userId="5f22554b-fd15-4676-8c82-dc6122af2a80" providerId="ADAL" clId="{A3A6ABF9-8563-404A-BEC3-1E0B3CC340AC}" dt="2023-08-31T23:22:44.058" v="15096" actId="1076"/>
          <ac:spMkLst>
            <pc:docMk/>
            <pc:sldMk cId="1520399783" sldId="2147478629"/>
            <ac:spMk id="300" creationId="{E7CDB248-F8FE-9E12-F52B-756EE78A4BFF}"/>
          </ac:spMkLst>
        </pc:spChg>
        <pc:spChg chg="add mod">
          <ac:chgData name="Henry Jammes" userId="5f22554b-fd15-4676-8c82-dc6122af2a80" providerId="ADAL" clId="{A3A6ABF9-8563-404A-BEC3-1E0B3CC340AC}" dt="2023-08-31T23:22:44.058" v="15096" actId="1076"/>
          <ac:spMkLst>
            <pc:docMk/>
            <pc:sldMk cId="1520399783" sldId="2147478629"/>
            <ac:spMk id="304" creationId="{E02C08BE-7F5C-E363-121F-BF7C74BBAE57}"/>
          </ac:spMkLst>
        </pc:spChg>
        <pc:spChg chg="add mod">
          <ac:chgData name="Henry Jammes" userId="5f22554b-fd15-4676-8c82-dc6122af2a80" providerId="ADAL" clId="{A3A6ABF9-8563-404A-BEC3-1E0B3CC340AC}" dt="2023-08-31T23:22:44.058" v="15096" actId="1076"/>
          <ac:spMkLst>
            <pc:docMk/>
            <pc:sldMk cId="1520399783" sldId="2147478629"/>
            <ac:spMk id="305" creationId="{B23AC572-3F58-7C1F-CE5E-B7E281B26259}"/>
          </ac:spMkLst>
        </pc:spChg>
        <pc:spChg chg="add mod">
          <ac:chgData name="Henry Jammes" userId="5f22554b-fd15-4676-8c82-dc6122af2a80" providerId="ADAL" clId="{A3A6ABF9-8563-404A-BEC3-1E0B3CC340AC}" dt="2023-08-31T23:22:44.058" v="15096" actId="1076"/>
          <ac:spMkLst>
            <pc:docMk/>
            <pc:sldMk cId="1520399783" sldId="2147478629"/>
            <ac:spMk id="308" creationId="{88DB5185-25CD-F5AF-ED74-767669DBD7DA}"/>
          </ac:spMkLst>
        </pc:spChg>
        <pc:grpChg chg="add">
          <ac:chgData name="Henry Jammes" userId="5f22554b-fd15-4676-8c82-dc6122af2a80" providerId="ADAL" clId="{A3A6ABF9-8563-404A-BEC3-1E0B3CC340AC}" dt="2023-08-31T23:25:08.622" v="15125" actId="338"/>
          <ac:grpSpMkLst>
            <pc:docMk/>
            <pc:sldMk cId="1520399783" sldId="2147478629"/>
            <ac:grpSpMk id="2" creationId="{59E9B344-C8C6-C824-BC64-211CAB6909E9}"/>
          </ac:grpSpMkLst>
        </pc:grpChg>
        <pc:grpChg chg="add">
          <ac:chgData name="Henry Jammes" userId="5f22554b-fd15-4676-8c82-dc6122af2a80" providerId="ADAL" clId="{A3A6ABF9-8563-404A-BEC3-1E0B3CC340AC}" dt="2023-08-31T23:25:08.622" v="15125" actId="338"/>
          <ac:grpSpMkLst>
            <pc:docMk/>
            <pc:sldMk cId="1520399783" sldId="2147478629"/>
            <ac:grpSpMk id="4" creationId="{80EBFDC6-ECE4-276E-2595-FBDEF51B8041}"/>
          </ac:grpSpMkLst>
        </pc:grpChg>
        <pc:grpChg chg="add">
          <ac:chgData name="Henry Jammes" userId="5f22554b-fd15-4676-8c82-dc6122af2a80" providerId="ADAL" clId="{A3A6ABF9-8563-404A-BEC3-1E0B3CC340AC}" dt="2023-08-31T23:25:08.622" v="15125" actId="338"/>
          <ac:grpSpMkLst>
            <pc:docMk/>
            <pc:sldMk cId="1520399783" sldId="2147478629"/>
            <ac:grpSpMk id="5" creationId="{A3E87B85-9F6A-A9EF-5AB1-8007895AEF1E}"/>
          </ac:grpSpMkLst>
        </pc:grpChg>
        <pc:grpChg chg="add">
          <ac:chgData name="Henry Jammes" userId="5f22554b-fd15-4676-8c82-dc6122af2a80" providerId="ADAL" clId="{A3A6ABF9-8563-404A-BEC3-1E0B3CC340AC}" dt="2023-08-31T23:25:08.622" v="15125" actId="338"/>
          <ac:grpSpMkLst>
            <pc:docMk/>
            <pc:sldMk cId="1520399783" sldId="2147478629"/>
            <ac:grpSpMk id="6" creationId="{04AF6721-3086-9EA7-F39A-79EE7E11ED76}"/>
          </ac:grpSpMkLst>
        </pc:grpChg>
        <pc:grpChg chg="add">
          <ac:chgData name="Henry Jammes" userId="5f22554b-fd15-4676-8c82-dc6122af2a80" providerId="ADAL" clId="{A3A6ABF9-8563-404A-BEC3-1E0B3CC340AC}" dt="2023-08-31T23:25:08.622" v="15125" actId="338"/>
          <ac:grpSpMkLst>
            <pc:docMk/>
            <pc:sldMk cId="1520399783" sldId="2147478629"/>
            <ac:grpSpMk id="7" creationId="{C8C98BFC-8CCC-4FFE-3E34-9A12443450F8}"/>
          </ac:grpSpMkLst>
        </pc:grpChg>
        <pc:grpChg chg="add">
          <ac:chgData name="Henry Jammes" userId="5f22554b-fd15-4676-8c82-dc6122af2a80" providerId="ADAL" clId="{A3A6ABF9-8563-404A-BEC3-1E0B3CC340AC}" dt="2023-08-31T23:25:08.622" v="15125" actId="338"/>
          <ac:grpSpMkLst>
            <pc:docMk/>
            <pc:sldMk cId="1520399783" sldId="2147478629"/>
            <ac:grpSpMk id="8" creationId="{14C101E4-7F97-C36B-5318-A403069AB524}"/>
          </ac:grpSpMkLst>
        </pc:grpChg>
        <pc:grpChg chg="add">
          <ac:chgData name="Henry Jammes" userId="5f22554b-fd15-4676-8c82-dc6122af2a80" providerId="ADAL" clId="{A3A6ABF9-8563-404A-BEC3-1E0B3CC340AC}" dt="2023-08-31T23:25:08.622" v="15125" actId="338"/>
          <ac:grpSpMkLst>
            <pc:docMk/>
            <pc:sldMk cId="1520399783" sldId="2147478629"/>
            <ac:grpSpMk id="9" creationId="{A4FBD63C-ECD7-2B95-CA93-51A5502A38F1}"/>
          </ac:grpSpMkLst>
        </pc:grpChg>
        <pc:grpChg chg="add">
          <ac:chgData name="Henry Jammes" userId="5f22554b-fd15-4676-8c82-dc6122af2a80" providerId="ADAL" clId="{A3A6ABF9-8563-404A-BEC3-1E0B3CC340AC}" dt="2023-08-31T23:25:08.622" v="15125" actId="338"/>
          <ac:grpSpMkLst>
            <pc:docMk/>
            <pc:sldMk cId="1520399783" sldId="2147478629"/>
            <ac:grpSpMk id="10" creationId="{304076F0-4A78-EB25-AD6F-9E5534462F2F}"/>
          </ac:grpSpMkLst>
        </pc:grpChg>
        <pc:grpChg chg="add">
          <ac:chgData name="Henry Jammes" userId="5f22554b-fd15-4676-8c82-dc6122af2a80" providerId="ADAL" clId="{A3A6ABF9-8563-404A-BEC3-1E0B3CC340AC}" dt="2023-08-31T23:25:08.622" v="15125" actId="338"/>
          <ac:grpSpMkLst>
            <pc:docMk/>
            <pc:sldMk cId="1520399783" sldId="2147478629"/>
            <ac:grpSpMk id="11" creationId="{8D9EAF71-DEC3-6647-B6E6-BF1A6179BF21}"/>
          </ac:grpSpMkLst>
        </pc:grpChg>
        <pc:grpChg chg="add del mod">
          <ac:chgData name="Henry Jammes" userId="5f22554b-fd15-4676-8c82-dc6122af2a80" providerId="ADAL" clId="{A3A6ABF9-8563-404A-BEC3-1E0B3CC340AC}" dt="2023-08-15T19:15:44.423" v="11130"/>
          <ac:grpSpMkLst>
            <pc:docMk/>
            <pc:sldMk cId="1520399783" sldId="2147478629"/>
            <ac:grpSpMk id="12" creationId="{1F88424B-0D41-832D-2082-51CE4D21A9F3}"/>
          </ac:grpSpMkLst>
        </pc:grpChg>
        <pc:grpChg chg="add">
          <ac:chgData name="Henry Jammes" userId="5f22554b-fd15-4676-8c82-dc6122af2a80" providerId="ADAL" clId="{A3A6ABF9-8563-404A-BEC3-1E0B3CC340AC}" dt="2023-08-31T23:26:12.153" v="15139" actId="164"/>
          <ac:grpSpMkLst>
            <pc:docMk/>
            <pc:sldMk cId="1520399783" sldId="2147478629"/>
            <ac:grpSpMk id="12" creationId="{D9DCFD74-CAAA-8E71-64F6-47DC418AD7CC}"/>
          </ac:grpSpMkLst>
        </pc:grpChg>
        <pc:grpChg chg="mod">
          <ac:chgData name="Henry Jammes" userId="5f22554b-fd15-4676-8c82-dc6122af2a80" providerId="ADAL" clId="{A3A6ABF9-8563-404A-BEC3-1E0B3CC340AC}" dt="2023-08-15T19:15:39.623" v="11127"/>
          <ac:grpSpMkLst>
            <pc:docMk/>
            <pc:sldMk cId="1520399783" sldId="2147478629"/>
            <ac:grpSpMk id="13" creationId="{DAB0B69B-6A69-DB13-BA61-50A55F9F1A9A}"/>
          </ac:grpSpMkLst>
        </pc:grpChg>
        <pc:grpChg chg="add del mod">
          <ac:chgData name="Henry Jammes" userId="5f22554b-fd15-4676-8c82-dc6122af2a80" providerId="ADAL" clId="{A3A6ABF9-8563-404A-BEC3-1E0B3CC340AC}" dt="2023-08-15T19:15:44.423" v="11130"/>
          <ac:grpSpMkLst>
            <pc:docMk/>
            <pc:sldMk cId="1520399783" sldId="2147478629"/>
            <ac:grpSpMk id="20" creationId="{B2BF8130-66EF-0AFA-50C4-DFBC65710480}"/>
          </ac:grpSpMkLst>
        </pc:grpChg>
        <pc:grpChg chg="mod">
          <ac:chgData name="Henry Jammes" userId="5f22554b-fd15-4676-8c82-dc6122af2a80" providerId="ADAL" clId="{A3A6ABF9-8563-404A-BEC3-1E0B3CC340AC}" dt="2023-08-15T19:15:39.623" v="11127"/>
          <ac:grpSpMkLst>
            <pc:docMk/>
            <pc:sldMk cId="1520399783" sldId="2147478629"/>
            <ac:grpSpMk id="21" creationId="{0C3CA1EC-8F79-F274-BD69-10326977B4EB}"/>
          </ac:grpSpMkLst>
        </pc:grpChg>
        <pc:grpChg chg="add del mod">
          <ac:chgData name="Henry Jammes" userId="5f22554b-fd15-4676-8c82-dc6122af2a80" providerId="ADAL" clId="{A3A6ABF9-8563-404A-BEC3-1E0B3CC340AC}" dt="2023-08-15T19:15:44.423" v="11130"/>
          <ac:grpSpMkLst>
            <pc:docMk/>
            <pc:sldMk cId="1520399783" sldId="2147478629"/>
            <ac:grpSpMk id="28" creationId="{B34A2597-B8B9-1744-F1D3-E4579B73BA82}"/>
          </ac:grpSpMkLst>
        </pc:grpChg>
        <pc:grpChg chg="mod">
          <ac:chgData name="Henry Jammes" userId="5f22554b-fd15-4676-8c82-dc6122af2a80" providerId="ADAL" clId="{A3A6ABF9-8563-404A-BEC3-1E0B3CC340AC}" dt="2023-08-15T19:15:39.623" v="11127"/>
          <ac:grpSpMkLst>
            <pc:docMk/>
            <pc:sldMk cId="1520399783" sldId="2147478629"/>
            <ac:grpSpMk id="29" creationId="{C5730C5B-A598-B755-D2BB-AE9C6E58B9DE}"/>
          </ac:grpSpMkLst>
        </pc:grpChg>
        <pc:grpChg chg="add del mod">
          <ac:chgData name="Henry Jammes" userId="5f22554b-fd15-4676-8c82-dc6122af2a80" providerId="ADAL" clId="{A3A6ABF9-8563-404A-BEC3-1E0B3CC340AC}" dt="2023-08-15T19:15:44.423" v="11130"/>
          <ac:grpSpMkLst>
            <pc:docMk/>
            <pc:sldMk cId="1520399783" sldId="2147478629"/>
            <ac:grpSpMk id="39" creationId="{62EAB406-5039-21FE-6037-1C39FBA0CA77}"/>
          </ac:grpSpMkLst>
        </pc:grpChg>
        <pc:grpChg chg="add del mod">
          <ac:chgData name="Henry Jammes" userId="5f22554b-fd15-4676-8c82-dc6122af2a80" providerId="ADAL" clId="{A3A6ABF9-8563-404A-BEC3-1E0B3CC340AC}" dt="2023-08-15T19:15:44.423" v="11130"/>
          <ac:grpSpMkLst>
            <pc:docMk/>
            <pc:sldMk cId="1520399783" sldId="2147478629"/>
            <ac:grpSpMk id="47" creationId="{B01EE4B7-B846-63D1-8E8F-89FC421366B6}"/>
          </ac:grpSpMkLst>
        </pc:grpChg>
        <pc:grpChg chg="add del mod">
          <ac:chgData name="Henry Jammes" userId="5f22554b-fd15-4676-8c82-dc6122af2a80" providerId="ADAL" clId="{A3A6ABF9-8563-404A-BEC3-1E0B3CC340AC}" dt="2023-08-15T19:15:44.423" v="11130"/>
          <ac:grpSpMkLst>
            <pc:docMk/>
            <pc:sldMk cId="1520399783" sldId="2147478629"/>
            <ac:grpSpMk id="51" creationId="{79BCAA31-80A0-67E1-FF42-61C829A8F810}"/>
          </ac:grpSpMkLst>
        </pc:grpChg>
        <pc:grpChg chg="add del mod">
          <ac:chgData name="Henry Jammes" userId="5f22554b-fd15-4676-8c82-dc6122af2a80" providerId="ADAL" clId="{A3A6ABF9-8563-404A-BEC3-1E0B3CC340AC}" dt="2023-08-15T19:15:44.423" v="11130"/>
          <ac:grpSpMkLst>
            <pc:docMk/>
            <pc:sldMk cId="1520399783" sldId="2147478629"/>
            <ac:grpSpMk id="66" creationId="{57A9DC3D-E2F9-23ED-065D-12A0E157AF8C}"/>
          </ac:grpSpMkLst>
        </pc:grpChg>
        <pc:grpChg chg="mod">
          <ac:chgData name="Henry Jammes" userId="5f22554b-fd15-4676-8c82-dc6122af2a80" providerId="ADAL" clId="{A3A6ABF9-8563-404A-BEC3-1E0B3CC340AC}" dt="2023-08-15T19:15:39.623" v="11127"/>
          <ac:grpSpMkLst>
            <pc:docMk/>
            <pc:sldMk cId="1520399783" sldId="2147478629"/>
            <ac:grpSpMk id="67" creationId="{0639E458-03D7-0E8A-B49A-60E0EDE71E85}"/>
          </ac:grpSpMkLst>
        </pc:grpChg>
        <pc:grpChg chg="add del mod">
          <ac:chgData name="Henry Jammes" userId="5f22554b-fd15-4676-8c82-dc6122af2a80" providerId="ADAL" clId="{A3A6ABF9-8563-404A-BEC3-1E0B3CC340AC}" dt="2023-08-15T19:15:44.423" v="11130"/>
          <ac:grpSpMkLst>
            <pc:docMk/>
            <pc:sldMk cId="1520399783" sldId="2147478629"/>
            <ac:grpSpMk id="77" creationId="{0F7CE2B1-CF39-D394-6D0D-BE052BB969A2}"/>
          </ac:grpSpMkLst>
        </pc:grpChg>
        <pc:grpChg chg="add del mod">
          <ac:chgData name="Henry Jammes" userId="5f22554b-fd15-4676-8c82-dc6122af2a80" providerId="ADAL" clId="{A3A6ABF9-8563-404A-BEC3-1E0B3CC340AC}" dt="2023-08-15T19:15:44.423" v="11130"/>
          <ac:grpSpMkLst>
            <pc:docMk/>
            <pc:sldMk cId="1520399783" sldId="2147478629"/>
            <ac:grpSpMk id="82" creationId="{3317520A-E9FC-794E-295B-25DF47456D9E}"/>
          </ac:grpSpMkLst>
        </pc:grpChg>
        <pc:grpChg chg="add del mod">
          <ac:chgData name="Henry Jammes" userId="5f22554b-fd15-4676-8c82-dc6122af2a80" providerId="ADAL" clId="{A3A6ABF9-8563-404A-BEC3-1E0B3CC340AC}" dt="2023-08-15T19:15:46.243" v="11132"/>
          <ac:grpSpMkLst>
            <pc:docMk/>
            <pc:sldMk cId="1520399783" sldId="2147478629"/>
            <ac:grpSpMk id="114" creationId="{D6580764-BEC6-6E51-66F1-E5D5040FA06B}"/>
          </ac:grpSpMkLst>
        </pc:grpChg>
        <pc:grpChg chg="mod">
          <ac:chgData name="Henry Jammes" userId="5f22554b-fd15-4676-8c82-dc6122af2a80" providerId="ADAL" clId="{A3A6ABF9-8563-404A-BEC3-1E0B3CC340AC}" dt="2023-08-15T19:15:44.502" v="11131"/>
          <ac:grpSpMkLst>
            <pc:docMk/>
            <pc:sldMk cId="1520399783" sldId="2147478629"/>
            <ac:grpSpMk id="115" creationId="{89BE429E-B741-AEF6-17E1-B987F6BC55EC}"/>
          </ac:grpSpMkLst>
        </pc:grpChg>
        <pc:grpChg chg="add del mod">
          <ac:chgData name="Henry Jammes" userId="5f22554b-fd15-4676-8c82-dc6122af2a80" providerId="ADAL" clId="{A3A6ABF9-8563-404A-BEC3-1E0B3CC340AC}" dt="2023-08-15T19:15:46.243" v="11132"/>
          <ac:grpSpMkLst>
            <pc:docMk/>
            <pc:sldMk cId="1520399783" sldId="2147478629"/>
            <ac:grpSpMk id="122" creationId="{2594A278-789E-FCCB-EEEF-DF23B095A0E6}"/>
          </ac:grpSpMkLst>
        </pc:grpChg>
        <pc:grpChg chg="mod">
          <ac:chgData name="Henry Jammes" userId="5f22554b-fd15-4676-8c82-dc6122af2a80" providerId="ADAL" clId="{A3A6ABF9-8563-404A-BEC3-1E0B3CC340AC}" dt="2023-08-15T19:15:44.502" v="11131"/>
          <ac:grpSpMkLst>
            <pc:docMk/>
            <pc:sldMk cId="1520399783" sldId="2147478629"/>
            <ac:grpSpMk id="123" creationId="{895C3DCE-F0D9-182D-5FBF-CFDA6313ACB4}"/>
          </ac:grpSpMkLst>
        </pc:grpChg>
        <pc:grpChg chg="add del mod">
          <ac:chgData name="Henry Jammes" userId="5f22554b-fd15-4676-8c82-dc6122af2a80" providerId="ADAL" clId="{A3A6ABF9-8563-404A-BEC3-1E0B3CC340AC}" dt="2023-08-15T19:15:46.243" v="11132"/>
          <ac:grpSpMkLst>
            <pc:docMk/>
            <pc:sldMk cId="1520399783" sldId="2147478629"/>
            <ac:grpSpMk id="130" creationId="{4C97B43C-1D7C-A199-5FC7-3CDC346093EF}"/>
          </ac:grpSpMkLst>
        </pc:grpChg>
        <pc:grpChg chg="mod">
          <ac:chgData name="Henry Jammes" userId="5f22554b-fd15-4676-8c82-dc6122af2a80" providerId="ADAL" clId="{A3A6ABF9-8563-404A-BEC3-1E0B3CC340AC}" dt="2023-08-15T19:15:44.502" v="11131"/>
          <ac:grpSpMkLst>
            <pc:docMk/>
            <pc:sldMk cId="1520399783" sldId="2147478629"/>
            <ac:grpSpMk id="131" creationId="{B49DD4C4-D4E2-1D78-210F-BC98D9DFC330}"/>
          </ac:grpSpMkLst>
        </pc:grpChg>
        <pc:grpChg chg="add del mod">
          <ac:chgData name="Henry Jammes" userId="5f22554b-fd15-4676-8c82-dc6122af2a80" providerId="ADAL" clId="{A3A6ABF9-8563-404A-BEC3-1E0B3CC340AC}" dt="2023-08-15T19:15:46.243" v="11132"/>
          <ac:grpSpMkLst>
            <pc:docMk/>
            <pc:sldMk cId="1520399783" sldId="2147478629"/>
            <ac:grpSpMk id="141" creationId="{BDDDA9C3-A042-845D-A63B-661807CEAA31}"/>
          </ac:grpSpMkLst>
        </pc:grpChg>
        <pc:grpChg chg="add del mod">
          <ac:chgData name="Henry Jammes" userId="5f22554b-fd15-4676-8c82-dc6122af2a80" providerId="ADAL" clId="{A3A6ABF9-8563-404A-BEC3-1E0B3CC340AC}" dt="2023-08-15T19:15:46.243" v="11132"/>
          <ac:grpSpMkLst>
            <pc:docMk/>
            <pc:sldMk cId="1520399783" sldId="2147478629"/>
            <ac:grpSpMk id="149" creationId="{4E908C27-0BCF-397E-9D5B-90F9F95CFA09}"/>
          </ac:grpSpMkLst>
        </pc:grpChg>
        <pc:grpChg chg="add del mod">
          <ac:chgData name="Henry Jammes" userId="5f22554b-fd15-4676-8c82-dc6122af2a80" providerId="ADAL" clId="{A3A6ABF9-8563-404A-BEC3-1E0B3CC340AC}" dt="2023-08-15T19:15:46.243" v="11132"/>
          <ac:grpSpMkLst>
            <pc:docMk/>
            <pc:sldMk cId="1520399783" sldId="2147478629"/>
            <ac:grpSpMk id="153" creationId="{E27DCCD8-C8CC-4758-322E-964D4C97AD37}"/>
          </ac:grpSpMkLst>
        </pc:grpChg>
        <pc:grpChg chg="add del mod">
          <ac:chgData name="Henry Jammes" userId="5f22554b-fd15-4676-8c82-dc6122af2a80" providerId="ADAL" clId="{A3A6ABF9-8563-404A-BEC3-1E0B3CC340AC}" dt="2023-08-15T19:15:46.243" v="11132"/>
          <ac:grpSpMkLst>
            <pc:docMk/>
            <pc:sldMk cId="1520399783" sldId="2147478629"/>
            <ac:grpSpMk id="168" creationId="{F650FF18-4825-312B-EEF4-699D92A648C3}"/>
          </ac:grpSpMkLst>
        </pc:grpChg>
        <pc:grpChg chg="mod">
          <ac:chgData name="Henry Jammes" userId="5f22554b-fd15-4676-8c82-dc6122af2a80" providerId="ADAL" clId="{A3A6ABF9-8563-404A-BEC3-1E0B3CC340AC}" dt="2023-08-15T19:15:44.502" v="11131"/>
          <ac:grpSpMkLst>
            <pc:docMk/>
            <pc:sldMk cId="1520399783" sldId="2147478629"/>
            <ac:grpSpMk id="169" creationId="{DF5D8199-1D11-6C46-A426-AF3CB29EBD93}"/>
          </ac:grpSpMkLst>
        </pc:grpChg>
        <pc:grpChg chg="add del mod">
          <ac:chgData name="Henry Jammes" userId="5f22554b-fd15-4676-8c82-dc6122af2a80" providerId="ADAL" clId="{A3A6ABF9-8563-404A-BEC3-1E0B3CC340AC}" dt="2023-08-15T19:15:46.243" v="11132"/>
          <ac:grpSpMkLst>
            <pc:docMk/>
            <pc:sldMk cId="1520399783" sldId="2147478629"/>
            <ac:grpSpMk id="179" creationId="{6683AE27-4D95-2D5D-FF50-C4A84CC4CA3C}"/>
          </ac:grpSpMkLst>
        </pc:grpChg>
        <pc:grpChg chg="add del mod">
          <ac:chgData name="Henry Jammes" userId="5f22554b-fd15-4676-8c82-dc6122af2a80" providerId="ADAL" clId="{A3A6ABF9-8563-404A-BEC3-1E0B3CC340AC}" dt="2023-08-15T19:15:46.243" v="11132"/>
          <ac:grpSpMkLst>
            <pc:docMk/>
            <pc:sldMk cId="1520399783" sldId="2147478629"/>
            <ac:grpSpMk id="184" creationId="{9AD4C9D6-6EE8-A262-875C-85016AD64530}"/>
          </ac:grpSpMkLst>
        </pc:grpChg>
        <pc:grpChg chg="add del mod">
          <ac:chgData name="Henry Jammes" userId="5f22554b-fd15-4676-8c82-dc6122af2a80" providerId="ADAL" clId="{A3A6ABF9-8563-404A-BEC3-1E0B3CC340AC}" dt="2023-08-31T23:25:02.599" v="15124" actId="165"/>
          <ac:grpSpMkLst>
            <pc:docMk/>
            <pc:sldMk cId="1520399783" sldId="2147478629"/>
            <ac:grpSpMk id="216" creationId="{ECC06C4D-BB5B-5C56-60BC-A760C0694947}"/>
          </ac:grpSpMkLst>
        </pc:grpChg>
        <pc:grpChg chg="mod topLvl">
          <ac:chgData name="Henry Jammes" userId="5f22554b-fd15-4676-8c82-dc6122af2a80" providerId="ADAL" clId="{A3A6ABF9-8563-404A-BEC3-1E0B3CC340AC}" dt="2023-08-31T23:25:02.599" v="15124" actId="165"/>
          <ac:grpSpMkLst>
            <pc:docMk/>
            <pc:sldMk cId="1520399783" sldId="2147478629"/>
            <ac:grpSpMk id="217" creationId="{533F5016-94A2-D46C-DAAE-FD316DF905D2}"/>
          </ac:grpSpMkLst>
        </pc:grpChg>
        <pc:grpChg chg="add del mod">
          <ac:chgData name="Henry Jammes" userId="5f22554b-fd15-4676-8c82-dc6122af2a80" providerId="ADAL" clId="{A3A6ABF9-8563-404A-BEC3-1E0B3CC340AC}" dt="2023-08-31T23:25:02.599" v="15124" actId="165"/>
          <ac:grpSpMkLst>
            <pc:docMk/>
            <pc:sldMk cId="1520399783" sldId="2147478629"/>
            <ac:grpSpMk id="224" creationId="{F3C88E0A-6446-88F7-ED16-8EA93C06974C}"/>
          </ac:grpSpMkLst>
        </pc:grpChg>
        <pc:grpChg chg="mod topLvl">
          <ac:chgData name="Henry Jammes" userId="5f22554b-fd15-4676-8c82-dc6122af2a80" providerId="ADAL" clId="{A3A6ABF9-8563-404A-BEC3-1E0B3CC340AC}" dt="2023-08-31T23:25:02.599" v="15124" actId="165"/>
          <ac:grpSpMkLst>
            <pc:docMk/>
            <pc:sldMk cId="1520399783" sldId="2147478629"/>
            <ac:grpSpMk id="225" creationId="{3918AD14-F86B-E7A7-0152-6812201CC558}"/>
          </ac:grpSpMkLst>
        </pc:grpChg>
        <pc:grpChg chg="add del mod">
          <ac:chgData name="Henry Jammes" userId="5f22554b-fd15-4676-8c82-dc6122af2a80" providerId="ADAL" clId="{A3A6ABF9-8563-404A-BEC3-1E0B3CC340AC}" dt="2023-08-31T23:25:02.599" v="15124" actId="165"/>
          <ac:grpSpMkLst>
            <pc:docMk/>
            <pc:sldMk cId="1520399783" sldId="2147478629"/>
            <ac:grpSpMk id="232" creationId="{2B22B49E-75ED-66B4-CC89-F0BA8A7C5D44}"/>
          </ac:grpSpMkLst>
        </pc:grpChg>
        <pc:grpChg chg="mod topLvl">
          <ac:chgData name="Henry Jammes" userId="5f22554b-fd15-4676-8c82-dc6122af2a80" providerId="ADAL" clId="{A3A6ABF9-8563-404A-BEC3-1E0B3CC340AC}" dt="2023-08-31T23:25:02.599" v="15124" actId="165"/>
          <ac:grpSpMkLst>
            <pc:docMk/>
            <pc:sldMk cId="1520399783" sldId="2147478629"/>
            <ac:grpSpMk id="233" creationId="{57A3456C-B626-6BF3-93E4-04FEEDFC58F6}"/>
          </ac:grpSpMkLst>
        </pc:grpChg>
        <pc:grpChg chg="add del mod">
          <ac:chgData name="Henry Jammes" userId="5f22554b-fd15-4676-8c82-dc6122af2a80" providerId="ADAL" clId="{A3A6ABF9-8563-404A-BEC3-1E0B3CC340AC}" dt="2023-08-31T23:25:02.599" v="15124" actId="165"/>
          <ac:grpSpMkLst>
            <pc:docMk/>
            <pc:sldMk cId="1520399783" sldId="2147478629"/>
            <ac:grpSpMk id="243" creationId="{DC9240BF-1448-9C8C-FB98-F599E8139004}"/>
          </ac:grpSpMkLst>
        </pc:grpChg>
        <pc:grpChg chg="add del mod">
          <ac:chgData name="Henry Jammes" userId="5f22554b-fd15-4676-8c82-dc6122af2a80" providerId="ADAL" clId="{A3A6ABF9-8563-404A-BEC3-1E0B3CC340AC}" dt="2023-08-31T23:25:02.599" v="15124" actId="165"/>
          <ac:grpSpMkLst>
            <pc:docMk/>
            <pc:sldMk cId="1520399783" sldId="2147478629"/>
            <ac:grpSpMk id="251" creationId="{81D4CB7B-2178-ECC0-E3A3-32D2804ACD91}"/>
          </ac:grpSpMkLst>
        </pc:grpChg>
        <pc:grpChg chg="add del mod">
          <ac:chgData name="Henry Jammes" userId="5f22554b-fd15-4676-8c82-dc6122af2a80" providerId="ADAL" clId="{A3A6ABF9-8563-404A-BEC3-1E0B3CC340AC}" dt="2023-08-31T23:25:02.599" v="15124" actId="165"/>
          <ac:grpSpMkLst>
            <pc:docMk/>
            <pc:sldMk cId="1520399783" sldId="2147478629"/>
            <ac:grpSpMk id="255" creationId="{B2B1C736-829D-A203-D8E4-D276BE8DE211}"/>
          </ac:grpSpMkLst>
        </pc:grpChg>
        <pc:grpChg chg="add del mod">
          <ac:chgData name="Henry Jammes" userId="5f22554b-fd15-4676-8c82-dc6122af2a80" providerId="ADAL" clId="{A3A6ABF9-8563-404A-BEC3-1E0B3CC340AC}" dt="2023-08-31T23:25:02.599" v="15124" actId="165"/>
          <ac:grpSpMkLst>
            <pc:docMk/>
            <pc:sldMk cId="1520399783" sldId="2147478629"/>
            <ac:grpSpMk id="270" creationId="{5671EBB0-4659-BC2A-8B41-FC710EC53AEA}"/>
          </ac:grpSpMkLst>
        </pc:grpChg>
        <pc:grpChg chg="mod topLvl">
          <ac:chgData name="Henry Jammes" userId="5f22554b-fd15-4676-8c82-dc6122af2a80" providerId="ADAL" clId="{A3A6ABF9-8563-404A-BEC3-1E0B3CC340AC}" dt="2023-08-31T23:25:02.599" v="15124" actId="165"/>
          <ac:grpSpMkLst>
            <pc:docMk/>
            <pc:sldMk cId="1520399783" sldId="2147478629"/>
            <ac:grpSpMk id="271" creationId="{5D56600A-6098-91B5-CF0A-DEE6BB1AE4F5}"/>
          </ac:grpSpMkLst>
        </pc:grpChg>
        <pc:grpChg chg="add del mod">
          <ac:chgData name="Henry Jammes" userId="5f22554b-fd15-4676-8c82-dc6122af2a80" providerId="ADAL" clId="{A3A6ABF9-8563-404A-BEC3-1E0B3CC340AC}" dt="2023-08-31T23:25:02.599" v="15124" actId="165"/>
          <ac:grpSpMkLst>
            <pc:docMk/>
            <pc:sldMk cId="1520399783" sldId="2147478629"/>
            <ac:grpSpMk id="281" creationId="{C7F8DE5C-3D28-D069-7102-331708047787}"/>
          </ac:grpSpMkLst>
        </pc:grpChg>
        <pc:grpChg chg="add del mod">
          <ac:chgData name="Henry Jammes" userId="5f22554b-fd15-4676-8c82-dc6122af2a80" providerId="ADAL" clId="{A3A6ABF9-8563-404A-BEC3-1E0B3CC340AC}" dt="2023-08-31T23:25:02.599" v="15124" actId="165"/>
          <ac:grpSpMkLst>
            <pc:docMk/>
            <pc:sldMk cId="1520399783" sldId="2147478629"/>
            <ac:grpSpMk id="286" creationId="{2ED19FEB-70C1-4D30-1C7E-335D6D034EBA}"/>
          </ac:grpSpMkLst>
        </pc:grpChg>
        <pc:graphicFrameChg chg="add del mod">
          <ac:chgData name="Henry Jammes" userId="5f22554b-fd15-4676-8c82-dc6122af2a80" providerId="ADAL" clId="{A3A6ABF9-8563-404A-BEC3-1E0B3CC340AC}" dt="2023-08-15T19:15:44.423" v="11130"/>
          <ac:graphicFrameMkLst>
            <pc:docMk/>
            <pc:sldMk cId="1520399783" sldId="2147478629"/>
            <ac:graphicFrameMk id="5" creationId="{875C40B2-4761-E214-EE63-8541BFC0C61C}"/>
          </ac:graphicFrameMkLst>
        </pc:graphicFrameChg>
        <pc:graphicFrameChg chg="add del mod">
          <ac:chgData name="Henry Jammes" userId="5f22554b-fd15-4676-8c82-dc6122af2a80" providerId="ADAL" clId="{A3A6ABF9-8563-404A-BEC3-1E0B3CC340AC}" dt="2023-08-15T19:15:46.243" v="11132"/>
          <ac:graphicFrameMkLst>
            <pc:docMk/>
            <pc:sldMk cId="1520399783" sldId="2147478629"/>
            <ac:graphicFrameMk id="107" creationId="{5C0EDFE9-B673-FE97-0059-29A779621397}"/>
          </ac:graphicFrameMkLst>
        </pc:graphicFrameChg>
        <pc:graphicFrameChg chg="add mod">
          <ac:chgData name="Henry Jammes" userId="5f22554b-fd15-4676-8c82-dc6122af2a80" providerId="ADAL" clId="{A3A6ABF9-8563-404A-BEC3-1E0B3CC340AC}" dt="2023-08-31T23:22:44.058" v="15096" actId="1076"/>
          <ac:graphicFrameMkLst>
            <pc:docMk/>
            <pc:sldMk cId="1520399783" sldId="2147478629"/>
            <ac:graphicFrameMk id="209" creationId="{118C8286-B77D-A927-5607-109E149419DF}"/>
          </ac:graphicFrameMkLst>
        </pc:graphicFrameChg>
        <pc:picChg chg="add del mod">
          <ac:chgData name="Henry Jammes" userId="5f22554b-fd15-4676-8c82-dc6122af2a80" providerId="ADAL" clId="{A3A6ABF9-8563-404A-BEC3-1E0B3CC340AC}" dt="2023-08-15T19:15:44.423" v="11130"/>
          <ac:picMkLst>
            <pc:docMk/>
            <pc:sldMk cId="1520399783" sldId="2147478629"/>
            <ac:picMk id="10" creationId="{6B01E2D3-6D3E-D38E-1910-0F458A89EE5D}"/>
          </ac:picMkLst>
        </pc:picChg>
        <pc:picChg chg="mod">
          <ac:chgData name="Henry Jammes" userId="5f22554b-fd15-4676-8c82-dc6122af2a80" providerId="ADAL" clId="{A3A6ABF9-8563-404A-BEC3-1E0B3CC340AC}" dt="2023-08-15T19:15:39.623" v="11127"/>
          <ac:picMkLst>
            <pc:docMk/>
            <pc:sldMk cId="1520399783" sldId="2147478629"/>
            <ac:picMk id="15" creationId="{828BA374-22F7-28A6-28D7-917117448A3C}"/>
          </ac:picMkLst>
        </pc:picChg>
        <pc:picChg chg="add del mod">
          <ac:chgData name="Henry Jammes" userId="5f22554b-fd15-4676-8c82-dc6122af2a80" providerId="ADAL" clId="{A3A6ABF9-8563-404A-BEC3-1E0B3CC340AC}" dt="2023-08-15T19:15:44.423" v="11130"/>
          <ac:picMkLst>
            <pc:docMk/>
            <pc:sldMk cId="1520399783" sldId="2147478629"/>
            <ac:picMk id="19" creationId="{640DA4C6-19B7-FC42-C124-4C7467177A19}"/>
          </ac:picMkLst>
        </pc:picChg>
        <pc:picChg chg="mod">
          <ac:chgData name="Henry Jammes" userId="5f22554b-fd15-4676-8c82-dc6122af2a80" providerId="ADAL" clId="{A3A6ABF9-8563-404A-BEC3-1E0B3CC340AC}" dt="2023-08-15T19:15:39.623" v="11127"/>
          <ac:picMkLst>
            <pc:docMk/>
            <pc:sldMk cId="1520399783" sldId="2147478629"/>
            <ac:picMk id="23" creationId="{3C271089-0C47-8DBE-B009-45FB47DAB613}"/>
          </ac:picMkLst>
        </pc:picChg>
        <pc:picChg chg="add del mod">
          <ac:chgData name="Henry Jammes" userId="5f22554b-fd15-4676-8c82-dc6122af2a80" providerId="ADAL" clId="{A3A6ABF9-8563-404A-BEC3-1E0B3CC340AC}" dt="2023-08-15T19:15:44.423" v="11130"/>
          <ac:picMkLst>
            <pc:docMk/>
            <pc:sldMk cId="1520399783" sldId="2147478629"/>
            <ac:picMk id="27" creationId="{CDE905B1-C146-D9BC-E260-2C7FECA310B5}"/>
          </ac:picMkLst>
        </pc:picChg>
        <pc:picChg chg="mod">
          <ac:chgData name="Henry Jammes" userId="5f22554b-fd15-4676-8c82-dc6122af2a80" providerId="ADAL" clId="{A3A6ABF9-8563-404A-BEC3-1E0B3CC340AC}" dt="2023-08-15T19:15:39.623" v="11127"/>
          <ac:picMkLst>
            <pc:docMk/>
            <pc:sldMk cId="1520399783" sldId="2147478629"/>
            <ac:picMk id="31" creationId="{869E0F3F-4F83-7613-0448-4EF2AAF9CFEA}"/>
          </ac:picMkLst>
        </pc:picChg>
        <pc:picChg chg="mod">
          <ac:chgData name="Henry Jammes" userId="5f22554b-fd15-4676-8c82-dc6122af2a80" providerId="ADAL" clId="{A3A6ABF9-8563-404A-BEC3-1E0B3CC340AC}" dt="2023-08-15T19:15:39.623" v="11127"/>
          <ac:picMkLst>
            <pc:docMk/>
            <pc:sldMk cId="1520399783" sldId="2147478629"/>
            <ac:picMk id="42" creationId="{6C79DFF5-DEEF-514B-02CF-1C8A9C67C2C5}"/>
          </ac:picMkLst>
        </pc:picChg>
        <pc:picChg chg="add del mod">
          <ac:chgData name="Henry Jammes" userId="5f22554b-fd15-4676-8c82-dc6122af2a80" providerId="ADAL" clId="{A3A6ABF9-8563-404A-BEC3-1E0B3CC340AC}" dt="2023-08-15T19:15:44.423" v="11130"/>
          <ac:picMkLst>
            <pc:docMk/>
            <pc:sldMk cId="1520399783" sldId="2147478629"/>
            <ac:picMk id="45" creationId="{6FCD551C-0159-9C4B-71CC-9AC17751D818}"/>
          </ac:picMkLst>
        </pc:picChg>
        <pc:picChg chg="mod">
          <ac:chgData name="Henry Jammes" userId="5f22554b-fd15-4676-8c82-dc6122af2a80" providerId="ADAL" clId="{A3A6ABF9-8563-404A-BEC3-1E0B3CC340AC}" dt="2023-08-15T19:15:39.623" v="11127"/>
          <ac:picMkLst>
            <pc:docMk/>
            <pc:sldMk cId="1520399783" sldId="2147478629"/>
            <ac:picMk id="50" creationId="{4D7C9CE2-64D4-D731-A681-0EE5A6FC758D}"/>
          </ac:picMkLst>
        </pc:picChg>
        <pc:picChg chg="mod">
          <ac:chgData name="Henry Jammes" userId="5f22554b-fd15-4676-8c82-dc6122af2a80" providerId="ADAL" clId="{A3A6ABF9-8563-404A-BEC3-1E0B3CC340AC}" dt="2023-08-15T19:15:39.623" v="11127"/>
          <ac:picMkLst>
            <pc:docMk/>
            <pc:sldMk cId="1520399783" sldId="2147478629"/>
            <ac:picMk id="54" creationId="{27F4457E-22EB-DD9C-2041-2F449E516E7D}"/>
          </ac:picMkLst>
        </pc:picChg>
        <pc:picChg chg="add del mod">
          <ac:chgData name="Henry Jammes" userId="5f22554b-fd15-4676-8c82-dc6122af2a80" providerId="ADAL" clId="{A3A6ABF9-8563-404A-BEC3-1E0B3CC340AC}" dt="2023-08-15T19:15:44.423" v="11130"/>
          <ac:picMkLst>
            <pc:docMk/>
            <pc:sldMk cId="1520399783" sldId="2147478629"/>
            <ac:picMk id="65" creationId="{6CA9F998-1E11-32B5-140B-9A4B613AE40F}"/>
          </ac:picMkLst>
        </pc:picChg>
        <pc:picChg chg="mod">
          <ac:chgData name="Henry Jammes" userId="5f22554b-fd15-4676-8c82-dc6122af2a80" providerId="ADAL" clId="{A3A6ABF9-8563-404A-BEC3-1E0B3CC340AC}" dt="2023-08-15T19:15:39.623" v="11127"/>
          <ac:picMkLst>
            <pc:docMk/>
            <pc:sldMk cId="1520399783" sldId="2147478629"/>
            <ac:picMk id="69" creationId="{A0EC847E-4A9F-8CAB-443E-7274A89C5229}"/>
          </ac:picMkLst>
        </pc:picChg>
        <pc:picChg chg="add del mod">
          <ac:chgData name="Henry Jammes" userId="5f22554b-fd15-4676-8c82-dc6122af2a80" providerId="ADAL" clId="{A3A6ABF9-8563-404A-BEC3-1E0B3CC340AC}" dt="2023-08-15T19:15:44.423" v="11130"/>
          <ac:picMkLst>
            <pc:docMk/>
            <pc:sldMk cId="1520399783" sldId="2147478629"/>
            <ac:picMk id="74" creationId="{01EE37B6-6B72-ABC6-6DA9-984E7F922832}"/>
          </ac:picMkLst>
        </pc:picChg>
        <pc:picChg chg="mod">
          <ac:chgData name="Henry Jammes" userId="5f22554b-fd15-4676-8c82-dc6122af2a80" providerId="ADAL" clId="{A3A6ABF9-8563-404A-BEC3-1E0B3CC340AC}" dt="2023-08-15T19:15:39.623" v="11127"/>
          <ac:picMkLst>
            <pc:docMk/>
            <pc:sldMk cId="1520399783" sldId="2147478629"/>
            <ac:picMk id="80" creationId="{B5694C2D-4A36-DF1A-840C-C3D248136F94}"/>
          </ac:picMkLst>
        </pc:picChg>
        <pc:picChg chg="mod">
          <ac:chgData name="Henry Jammes" userId="5f22554b-fd15-4676-8c82-dc6122af2a80" providerId="ADAL" clId="{A3A6ABF9-8563-404A-BEC3-1E0B3CC340AC}" dt="2023-08-15T19:15:39.623" v="11127"/>
          <ac:picMkLst>
            <pc:docMk/>
            <pc:sldMk cId="1520399783" sldId="2147478629"/>
            <ac:picMk id="85" creationId="{09E36E80-598B-7454-1CDA-C161D668508C}"/>
          </ac:picMkLst>
        </pc:picChg>
        <pc:picChg chg="add del mod">
          <ac:chgData name="Henry Jammes" userId="5f22554b-fd15-4676-8c82-dc6122af2a80" providerId="ADAL" clId="{A3A6ABF9-8563-404A-BEC3-1E0B3CC340AC}" dt="2023-08-15T19:15:44.423" v="11130"/>
          <ac:picMkLst>
            <pc:docMk/>
            <pc:sldMk cId="1520399783" sldId="2147478629"/>
            <ac:picMk id="90" creationId="{BE7228A4-6EFE-E675-7BE1-D895E8173387}"/>
          </ac:picMkLst>
        </pc:picChg>
        <pc:picChg chg="add del mod">
          <ac:chgData name="Henry Jammes" userId="5f22554b-fd15-4676-8c82-dc6122af2a80" providerId="ADAL" clId="{A3A6ABF9-8563-404A-BEC3-1E0B3CC340AC}" dt="2023-08-15T19:15:44.423" v="11130"/>
          <ac:picMkLst>
            <pc:docMk/>
            <pc:sldMk cId="1520399783" sldId="2147478629"/>
            <ac:picMk id="93" creationId="{F8D63857-1A59-2C05-4514-59F1DD9540E8}"/>
          </ac:picMkLst>
        </pc:picChg>
        <pc:picChg chg="add del mod">
          <ac:chgData name="Henry Jammes" userId="5f22554b-fd15-4676-8c82-dc6122af2a80" providerId="ADAL" clId="{A3A6ABF9-8563-404A-BEC3-1E0B3CC340AC}" dt="2023-08-15T19:15:44.423" v="11130"/>
          <ac:picMkLst>
            <pc:docMk/>
            <pc:sldMk cId="1520399783" sldId="2147478629"/>
            <ac:picMk id="95" creationId="{0694812D-5F02-B931-2F47-89B593BA1AAF}"/>
          </ac:picMkLst>
        </pc:picChg>
        <pc:picChg chg="add del mod">
          <ac:chgData name="Henry Jammes" userId="5f22554b-fd15-4676-8c82-dc6122af2a80" providerId="ADAL" clId="{A3A6ABF9-8563-404A-BEC3-1E0B3CC340AC}" dt="2023-08-15T19:15:44.423" v="11130"/>
          <ac:picMkLst>
            <pc:docMk/>
            <pc:sldMk cId="1520399783" sldId="2147478629"/>
            <ac:picMk id="97" creationId="{692B6026-080B-FEC6-9D63-C2F5A777B42D}"/>
          </ac:picMkLst>
        </pc:picChg>
        <pc:picChg chg="add del mod">
          <ac:chgData name="Henry Jammes" userId="5f22554b-fd15-4676-8c82-dc6122af2a80" providerId="ADAL" clId="{A3A6ABF9-8563-404A-BEC3-1E0B3CC340AC}" dt="2023-08-15T19:15:44.423" v="11130"/>
          <ac:picMkLst>
            <pc:docMk/>
            <pc:sldMk cId="1520399783" sldId="2147478629"/>
            <ac:picMk id="102" creationId="{AF69D60B-9F00-554D-7BA0-4BC3D068511A}"/>
          </ac:picMkLst>
        </pc:picChg>
        <pc:picChg chg="add del mod">
          <ac:chgData name="Henry Jammes" userId="5f22554b-fd15-4676-8c82-dc6122af2a80" providerId="ADAL" clId="{A3A6ABF9-8563-404A-BEC3-1E0B3CC340AC}" dt="2023-08-15T19:15:44.423" v="11130"/>
          <ac:picMkLst>
            <pc:docMk/>
            <pc:sldMk cId="1520399783" sldId="2147478629"/>
            <ac:picMk id="105" creationId="{92D7336F-1C02-8435-C14E-A93D0C14F914}"/>
          </ac:picMkLst>
        </pc:picChg>
        <pc:picChg chg="add del mod">
          <ac:chgData name="Henry Jammes" userId="5f22554b-fd15-4676-8c82-dc6122af2a80" providerId="ADAL" clId="{A3A6ABF9-8563-404A-BEC3-1E0B3CC340AC}" dt="2023-08-15T19:15:44.423" v="11130"/>
          <ac:picMkLst>
            <pc:docMk/>
            <pc:sldMk cId="1520399783" sldId="2147478629"/>
            <ac:picMk id="106" creationId="{A0403193-2E0E-A651-BA0B-B866084F6E82}"/>
          </ac:picMkLst>
        </pc:picChg>
        <pc:picChg chg="add del mod">
          <ac:chgData name="Henry Jammes" userId="5f22554b-fd15-4676-8c82-dc6122af2a80" providerId="ADAL" clId="{A3A6ABF9-8563-404A-BEC3-1E0B3CC340AC}" dt="2023-08-15T19:15:46.243" v="11132"/>
          <ac:picMkLst>
            <pc:docMk/>
            <pc:sldMk cId="1520399783" sldId="2147478629"/>
            <ac:picMk id="112" creationId="{E31ADE37-2CF2-1339-1EE7-FAB3FE30E73B}"/>
          </ac:picMkLst>
        </pc:picChg>
        <pc:picChg chg="mod">
          <ac:chgData name="Henry Jammes" userId="5f22554b-fd15-4676-8c82-dc6122af2a80" providerId="ADAL" clId="{A3A6ABF9-8563-404A-BEC3-1E0B3CC340AC}" dt="2023-08-15T19:15:44.502" v="11131"/>
          <ac:picMkLst>
            <pc:docMk/>
            <pc:sldMk cId="1520399783" sldId="2147478629"/>
            <ac:picMk id="117" creationId="{A771F798-424B-18AD-B8AE-0A74D3028B3F}"/>
          </ac:picMkLst>
        </pc:picChg>
        <pc:picChg chg="add del mod">
          <ac:chgData name="Henry Jammes" userId="5f22554b-fd15-4676-8c82-dc6122af2a80" providerId="ADAL" clId="{A3A6ABF9-8563-404A-BEC3-1E0B3CC340AC}" dt="2023-08-15T19:15:46.243" v="11132"/>
          <ac:picMkLst>
            <pc:docMk/>
            <pc:sldMk cId="1520399783" sldId="2147478629"/>
            <ac:picMk id="121" creationId="{890FC6E2-A92E-98B6-906C-8B41DD25D34C}"/>
          </ac:picMkLst>
        </pc:picChg>
        <pc:picChg chg="mod">
          <ac:chgData name="Henry Jammes" userId="5f22554b-fd15-4676-8c82-dc6122af2a80" providerId="ADAL" clId="{A3A6ABF9-8563-404A-BEC3-1E0B3CC340AC}" dt="2023-08-15T19:15:44.502" v="11131"/>
          <ac:picMkLst>
            <pc:docMk/>
            <pc:sldMk cId="1520399783" sldId="2147478629"/>
            <ac:picMk id="125" creationId="{B04DF8B5-6DBC-F117-0006-F825D5F9AD08}"/>
          </ac:picMkLst>
        </pc:picChg>
        <pc:picChg chg="add del mod">
          <ac:chgData name="Henry Jammes" userId="5f22554b-fd15-4676-8c82-dc6122af2a80" providerId="ADAL" clId="{A3A6ABF9-8563-404A-BEC3-1E0B3CC340AC}" dt="2023-08-15T19:15:46.243" v="11132"/>
          <ac:picMkLst>
            <pc:docMk/>
            <pc:sldMk cId="1520399783" sldId="2147478629"/>
            <ac:picMk id="129" creationId="{CA887B71-3C7B-C80A-8C28-182C6BCE635C}"/>
          </ac:picMkLst>
        </pc:picChg>
        <pc:picChg chg="mod">
          <ac:chgData name="Henry Jammes" userId="5f22554b-fd15-4676-8c82-dc6122af2a80" providerId="ADAL" clId="{A3A6ABF9-8563-404A-BEC3-1E0B3CC340AC}" dt="2023-08-15T19:15:44.502" v="11131"/>
          <ac:picMkLst>
            <pc:docMk/>
            <pc:sldMk cId="1520399783" sldId="2147478629"/>
            <ac:picMk id="133" creationId="{BA21E48F-7E3B-712F-D3F3-912ABEEB849C}"/>
          </ac:picMkLst>
        </pc:picChg>
        <pc:picChg chg="mod">
          <ac:chgData name="Henry Jammes" userId="5f22554b-fd15-4676-8c82-dc6122af2a80" providerId="ADAL" clId="{A3A6ABF9-8563-404A-BEC3-1E0B3CC340AC}" dt="2023-08-15T19:15:44.502" v="11131"/>
          <ac:picMkLst>
            <pc:docMk/>
            <pc:sldMk cId="1520399783" sldId="2147478629"/>
            <ac:picMk id="144" creationId="{85395E12-3E32-4D15-D064-4D8B7056FB35}"/>
          </ac:picMkLst>
        </pc:picChg>
        <pc:picChg chg="add del mod">
          <ac:chgData name="Henry Jammes" userId="5f22554b-fd15-4676-8c82-dc6122af2a80" providerId="ADAL" clId="{A3A6ABF9-8563-404A-BEC3-1E0B3CC340AC}" dt="2023-08-15T19:15:46.243" v="11132"/>
          <ac:picMkLst>
            <pc:docMk/>
            <pc:sldMk cId="1520399783" sldId="2147478629"/>
            <ac:picMk id="147" creationId="{326C97A9-2F13-6432-BB0B-45FE757AF815}"/>
          </ac:picMkLst>
        </pc:picChg>
        <pc:picChg chg="mod">
          <ac:chgData name="Henry Jammes" userId="5f22554b-fd15-4676-8c82-dc6122af2a80" providerId="ADAL" clId="{A3A6ABF9-8563-404A-BEC3-1E0B3CC340AC}" dt="2023-08-15T19:15:44.502" v="11131"/>
          <ac:picMkLst>
            <pc:docMk/>
            <pc:sldMk cId="1520399783" sldId="2147478629"/>
            <ac:picMk id="152" creationId="{65528388-953E-FF92-2CB6-1C0ECDBDE2AA}"/>
          </ac:picMkLst>
        </pc:picChg>
        <pc:picChg chg="mod">
          <ac:chgData name="Henry Jammes" userId="5f22554b-fd15-4676-8c82-dc6122af2a80" providerId="ADAL" clId="{A3A6ABF9-8563-404A-BEC3-1E0B3CC340AC}" dt="2023-08-15T19:15:44.502" v="11131"/>
          <ac:picMkLst>
            <pc:docMk/>
            <pc:sldMk cId="1520399783" sldId="2147478629"/>
            <ac:picMk id="156" creationId="{3F46DFA7-24C7-6782-2D0F-C43FD9B0D4B5}"/>
          </ac:picMkLst>
        </pc:picChg>
        <pc:picChg chg="add del mod">
          <ac:chgData name="Henry Jammes" userId="5f22554b-fd15-4676-8c82-dc6122af2a80" providerId="ADAL" clId="{A3A6ABF9-8563-404A-BEC3-1E0B3CC340AC}" dt="2023-08-15T19:15:46.243" v="11132"/>
          <ac:picMkLst>
            <pc:docMk/>
            <pc:sldMk cId="1520399783" sldId="2147478629"/>
            <ac:picMk id="167" creationId="{A6488063-65BF-7843-49DD-53A0248AF07F}"/>
          </ac:picMkLst>
        </pc:picChg>
        <pc:picChg chg="mod">
          <ac:chgData name="Henry Jammes" userId="5f22554b-fd15-4676-8c82-dc6122af2a80" providerId="ADAL" clId="{A3A6ABF9-8563-404A-BEC3-1E0B3CC340AC}" dt="2023-08-15T19:15:44.502" v="11131"/>
          <ac:picMkLst>
            <pc:docMk/>
            <pc:sldMk cId="1520399783" sldId="2147478629"/>
            <ac:picMk id="171" creationId="{D8EEBCA2-37DE-B7E8-BDBB-DD2E848CDA85}"/>
          </ac:picMkLst>
        </pc:picChg>
        <pc:picChg chg="add del mod">
          <ac:chgData name="Henry Jammes" userId="5f22554b-fd15-4676-8c82-dc6122af2a80" providerId="ADAL" clId="{A3A6ABF9-8563-404A-BEC3-1E0B3CC340AC}" dt="2023-08-15T19:15:46.243" v="11132"/>
          <ac:picMkLst>
            <pc:docMk/>
            <pc:sldMk cId="1520399783" sldId="2147478629"/>
            <ac:picMk id="176" creationId="{F8E358C0-CAB1-251E-55A9-51816EE50C23}"/>
          </ac:picMkLst>
        </pc:picChg>
        <pc:picChg chg="mod">
          <ac:chgData name="Henry Jammes" userId="5f22554b-fd15-4676-8c82-dc6122af2a80" providerId="ADAL" clId="{A3A6ABF9-8563-404A-BEC3-1E0B3CC340AC}" dt="2023-08-15T19:15:44.502" v="11131"/>
          <ac:picMkLst>
            <pc:docMk/>
            <pc:sldMk cId="1520399783" sldId="2147478629"/>
            <ac:picMk id="182" creationId="{6CBCF5B1-EC60-81BC-8C42-7896F59E22D4}"/>
          </ac:picMkLst>
        </pc:picChg>
        <pc:picChg chg="mod">
          <ac:chgData name="Henry Jammes" userId="5f22554b-fd15-4676-8c82-dc6122af2a80" providerId="ADAL" clId="{A3A6ABF9-8563-404A-BEC3-1E0B3CC340AC}" dt="2023-08-15T19:15:44.502" v="11131"/>
          <ac:picMkLst>
            <pc:docMk/>
            <pc:sldMk cId="1520399783" sldId="2147478629"/>
            <ac:picMk id="187" creationId="{C5577115-61A4-AD04-8B97-9803832D99A6}"/>
          </ac:picMkLst>
        </pc:picChg>
        <pc:picChg chg="add del mod">
          <ac:chgData name="Henry Jammes" userId="5f22554b-fd15-4676-8c82-dc6122af2a80" providerId="ADAL" clId="{A3A6ABF9-8563-404A-BEC3-1E0B3CC340AC}" dt="2023-08-15T19:15:46.243" v="11132"/>
          <ac:picMkLst>
            <pc:docMk/>
            <pc:sldMk cId="1520399783" sldId="2147478629"/>
            <ac:picMk id="192" creationId="{98E78C98-01B9-A82B-9014-AA0929244298}"/>
          </ac:picMkLst>
        </pc:picChg>
        <pc:picChg chg="add del mod">
          <ac:chgData name="Henry Jammes" userId="5f22554b-fd15-4676-8c82-dc6122af2a80" providerId="ADAL" clId="{A3A6ABF9-8563-404A-BEC3-1E0B3CC340AC}" dt="2023-08-15T19:15:46.243" v="11132"/>
          <ac:picMkLst>
            <pc:docMk/>
            <pc:sldMk cId="1520399783" sldId="2147478629"/>
            <ac:picMk id="195" creationId="{1932307D-9EFA-F83C-A724-5443DA99132B}"/>
          </ac:picMkLst>
        </pc:picChg>
        <pc:picChg chg="add del mod">
          <ac:chgData name="Henry Jammes" userId="5f22554b-fd15-4676-8c82-dc6122af2a80" providerId="ADAL" clId="{A3A6ABF9-8563-404A-BEC3-1E0B3CC340AC}" dt="2023-08-15T19:15:46.243" v="11132"/>
          <ac:picMkLst>
            <pc:docMk/>
            <pc:sldMk cId="1520399783" sldId="2147478629"/>
            <ac:picMk id="197" creationId="{689DC754-FFC5-6FDB-56CE-41E9A75EACF8}"/>
          </ac:picMkLst>
        </pc:picChg>
        <pc:picChg chg="add del mod">
          <ac:chgData name="Henry Jammes" userId="5f22554b-fd15-4676-8c82-dc6122af2a80" providerId="ADAL" clId="{A3A6ABF9-8563-404A-BEC3-1E0B3CC340AC}" dt="2023-08-15T19:15:46.243" v="11132"/>
          <ac:picMkLst>
            <pc:docMk/>
            <pc:sldMk cId="1520399783" sldId="2147478629"/>
            <ac:picMk id="199" creationId="{BC2F6F36-F3D1-D374-E491-DE3481DF5CF9}"/>
          </ac:picMkLst>
        </pc:picChg>
        <pc:picChg chg="add del mod">
          <ac:chgData name="Henry Jammes" userId="5f22554b-fd15-4676-8c82-dc6122af2a80" providerId="ADAL" clId="{A3A6ABF9-8563-404A-BEC3-1E0B3CC340AC}" dt="2023-08-15T19:15:46.243" v="11132"/>
          <ac:picMkLst>
            <pc:docMk/>
            <pc:sldMk cId="1520399783" sldId="2147478629"/>
            <ac:picMk id="204" creationId="{7AD55E5D-5240-842B-7A68-E0FCCE97C2C1}"/>
          </ac:picMkLst>
        </pc:picChg>
        <pc:picChg chg="add del mod">
          <ac:chgData name="Henry Jammes" userId="5f22554b-fd15-4676-8c82-dc6122af2a80" providerId="ADAL" clId="{A3A6ABF9-8563-404A-BEC3-1E0B3CC340AC}" dt="2023-08-15T19:15:46.243" v="11132"/>
          <ac:picMkLst>
            <pc:docMk/>
            <pc:sldMk cId="1520399783" sldId="2147478629"/>
            <ac:picMk id="207" creationId="{CC3EEE79-D38C-8F15-1CFA-412FDAA41AB5}"/>
          </ac:picMkLst>
        </pc:picChg>
        <pc:picChg chg="add del mod">
          <ac:chgData name="Henry Jammes" userId="5f22554b-fd15-4676-8c82-dc6122af2a80" providerId="ADAL" clId="{A3A6ABF9-8563-404A-BEC3-1E0B3CC340AC}" dt="2023-08-15T19:15:46.243" v="11132"/>
          <ac:picMkLst>
            <pc:docMk/>
            <pc:sldMk cId="1520399783" sldId="2147478629"/>
            <ac:picMk id="208" creationId="{B55782D7-F574-99D7-E4FD-73F99C046835}"/>
          </ac:picMkLst>
        </pc:picChg>
        <pc:picChg chg="add mod">
          <ac:chgData name="Henry Jammes" userId="5f22554b-fd15-4676-8c82-dc6122af2a80" providerId="ADAL" clId="{A3A6ABF9-8563-404A-BEC3-1E0B3CC340AC}" dt="2023-08-31T23:22:44.058" v="15096" actId="1076"/>
          <ac:picMkLst>
            <pc:docMk/>
            <pc:sldMk cId="1520399783" sldId="2147478629"/>
            <ac:picMk id="214" creationId="{E49BF167-127C-43E0-8FD4-A6FE93177B16}"/>
          </ac:picMkLst>
        </pc:picChg>
        <pc:picChg chg="mod topLvl">
          <ac:chgData name="Henry Jammes" userId="5f22554b-fd15-4676-8c82-dc6122af2a80" providerId="ADAL" clId="{A3A6ABF9-8563-404A-BEC3-1E0B3CC340AC}" dt="2023-08-31T23:25:02.599" v="15124" actId="165"/>
          <ac:picMkLst>
            <pc:docMk/>
            <pc:sldMk cId="1520399783" sldId="2147478629"/>
            <ac:picMk id="219" creationId="{34C520C0-7905-C19D-95BD-CF76F5BEA599}"/>
          </ac:picMkLst>
        </pc:picChg>
        <pc:picChg chg="add mod">
          <ac:chgData name="Henry Jammes" userId="5f22554b-fd15-4676-8c82-dc6122af2a80" providerId="ADAL" clId="{A3A6ABF9-8563-404A-BEC3-1E0B3CC340AC}" dt="2023-08-31T23:22:44.058" v="15096" actId="1076"/>
          <ac:picMkLst>
            <pc:docMk/>
            <pc:sldMk cId="1520399783" sldId="2147478629"/>
            <ac:picMk id="223" creationId="{087F9066-210F-0B8A-D07A-59A9F9CB968F}"/>
          </ac:picMkLst>
        </pc:picChg>
        <pc:picChg chg="mod topLvl">
          <ac:chgData name="Henry Jammes" userId="5f22554b-fd15-4676-8c82-dc6122af2a80" providerId="ADAL" clId="{A3A6ABF9-8563-404A-BEC3-1E0B3CC340AC}" dt="2023-08-31T23:25:02.599" v="15124" actId="165"/>
          <ac:picMkLst>
            <pc:docMk/>
            <pc:sldMk cId="1520399783" sldId="2147478629"/>
            <ac:picMk id="227" creationId="{58A38E99-4B5A-B640-E3F9-87CE89129321}"/>
          </ac:picMkLst>
        </pc:picChg>
        <pc:picChg chg="add mod">
          <ac:chgData name="Henry Jammes" userId="5f22554b-fd15-4676-8c82-dc6122af2a80" providerId="ADAL" clId="{A3A6ABF9-8563-404A-BEC3-1E0B3CC340AC}" dt="2023-08-31T23:22:44.058" v="15096" actId="1076"/>
          <ac:picMkLst>
            <pc:docMk/>
            <pc:sldMk cId="1520399783" sldId="2147478629"/>
            <ac:picMk id="231" creationId="{42A763B1-D9B3-465B-0969-BCD539FD8978}"/>
          </ac:picMkLst>
        </pc:picChg>
        <pc:picChg chg="mod topLvl">
          <ac:chgData name="Henry Jammes" userId="5f22554b-fd15-4676-8c82-dc6122af2a80" providerId="ADAL" clId="{A3A6ABF9-8563-404A-BEC3-1E0B3CC340AC}" dt="2023-08-31T23:25:02.599" v="15124" actId="165"/>
          <ac:picMkLst>
            <pc:docMk/>
            <pc:sldMk cId="1520399783" sldId="2147478629"/>
            <ac:picMk id="235" creationId="{2764C008-8C90-DB1C-0AF1-A1341458574A}"/>
          </ac:picMkLst>
        </pc:picChg>
        <pc:picChg chg="mod topLvl">
          <ac:chgData name="Henry Jammes" userId="5f22554b-fd15-4676-8c82-dc6122af2a80" providerId="ADAL" clId="{A3A6ABF9-8563-404A-BEC3-1E0B3CC340AC}" dt="2023-08-31T23:25:02.599" v="15124" actId="165"/>
          <ac:picMkLst>
            <pc:docMk/>
            <pc:sldMk cId="1520399783" sldId="2147478629"/>
            <ac:picMk id="246" creationId="{F3B99C40-6380-4AD4-856E-23A7F6754DA6}"/>
          </ac:picMkLst>
        </pc:picChg>
        <pc:picChg chg="add mod">
          <ac:chgData name="Henry Jammes" userId="5f22554b-fd15-4676-8c82-dc6122af2a80" providerId="ADAL" clId="{A3A6ABF9-8563-404A-BEC3-1E0B3CC340AC}" dt="2023-08-31T23:22:44.058" v="15096" actId="1076"/>
          <ac:picMkLst>
            <pc:docMk/>
            <pc:sldMk cId="1520399783" sldId="2147478629"/>
            <ac:picMk id="249" creationId="{78AEA26A-902C-212C-281A-E24CA828FC53}"/>
          </ac:picMkLst>
        </pc:picChg>
        <pc:picChg chg="mod topLvl">
          <ac:chgData name="Henry Jammes" userId="5f22554b-fd15-4676-8c82-dc6122af2a80" providerId="ADAL" clId="{A3A6ABF9-8563-404A-BEC3-1E0B3CC340AC}" dt="2023-08-31T23:25:02.599" v="15124" actId="165"/>
          <ac:picMkLst>
            <pc:docMk/>
            <pc:sldMk cId="1520399783" sldId="2147478629"/>
            <ac:picMk id="254" creationId="{A5AFD93C-469D-631C-6CBE-5BCADAD5B0D5}"/>
          </ac:picMkLst>
        </pc:picChg>
        <pc:picChg chg="mod topLvl">
          <ac:chgData name="Henry Jammes" userId="5f22554b-fd15-4676-8c82-dc6122af2a80" providerId="ADAL" clId="{A3A6ABF9-8563-404A-BEC3-1E0B3CC340AC}" dt="2023-08-31T23:25:02.599" v="15124" actId="165"/>
          <ac:picMkLst>
            <pc:docMk/>
            <pc:sldMk cId="1520399783" sldId="2147478629"/>
            <ac:picMk id="258" creationId="{9C3EC446-0884-3A44-7C17-D0D4593365B3}"/>
          </ac:picMkLst>
        </pc:picChg>
        <pc:picChg chg="add mod">
          <ac:chgData name="Henry Jammes" userId="5f22554b-fd15-4676-8c82-dc6122af2a80" providerId="ADAL" clId="{A3A6ABF9-8563-404A-BEC3-1E0B3CC340AC}" dt="2023-08-31T23:22:44.058" v="15096" actId="1076"/>
          <ac:picMkLst>
            <pc:docMk/>
            <pc:sldMk cId="1520399783" sldId="2147478629"/>
            <ac:picMk id="269" creationId="{2DF9EE12-7E78-56E6-C771-A6D41A9566FE}"/>
          </ac:picMkLst>
        </pc:picChg>
        <pc:picChg chg="mod topLvl">
          <ac:chgData name="Henry Jammes" userId="5f22554b-fd15-4676-8c82-dc6122af2a80" providerId="ADAL" clId="{A3A6ABF9-8563-404A-BEC3-1E0B3CC340AC}" dt="2023-08-31T23:25:02.599" v="15124" actId="165"/>
          <ac:picMkLst>
            <pc:docMk/>
            <pc:sldMk cId="1520399783" sldId="2147478629"/>
            <ac:picMk id="273" creationId="{524185BD-FDEA-CD1C-C705-7ABE4DE7E4DD}"/>
          </ac:picMkLst>
        </pc:picChg>
        <pc:picChg chg="add mod">
          <ac:chgData name="Henry Jammes" userId="5f22554b-fd15-4676-8c82-dc6122af2a80" providerId="ADAL" clId="{A3A6ABF9-8563-404A-BEC3-1E0B3CC340AC}" dt="2023-08-31T23:22:44.058" v="15096" actId="1076"/>
          <ac:picMkLst>
            <pc:docMk/>
            <pc:sldMk cId="1520399783" sldId="2147478629"/>
            <ac:picMk id="278" creationId="{DDF1FF90-B150-F9CB-F3D8-E98D860E73A5}"/>
          </ac:picMkLst>
        </pc:picChg>
        <pc:picChg chg="mod topLvl">
          <ac:chgData name="Henry Jammes" userId="5f22554b-fd15-4676-8c82-dc6122af2a80" providerId="ADAL" clId="{A3A6ABF9-8563-404A-BEC3-1E0B3CC340AC}" dt="2023-08-31T23:25:02.599" v="15124" actId="165"/>
          <ac:picMkLst>
            <pc:docMk/>
            <pc:sldMk cId="1520399783" sldId="2147478629"/>
            <ac:picMk id="284" creationId="{BF4D3740-0747-E8B9-C47E-1F4C643E4332}"/>
          </ac:picMkLst>
        </pc:picChg>
        <pc:picChg chg="mod topLvl">
          <ac:chgData name="Henry Jammes" userId="5f22554b-fd15-4676-8c82-dc6122af2a80" providerId="ADAL" clId="{A3A6ABF9-8563-404A-BEC3-1E0B3CC340AC}" dt="2023-08-31T23:25:02.599" v="15124" actId="165"/>
          <ac:picMkLst>
            <pc:docMk/>
            <pc:sldMk cId="1520399783" sldId="2147478629"/>
            <ac:picMk id="289" creationId="{312377B0-20D8-1375-5CCE-3F0EFBB78487}"/>
          </ac:picMkLst>
        </pc:picChg>
        <pc:picChg chg="add mod">
          <ac:chgData name="Henry Jammes" userId="5f22554b-fd15-4676-8c82-dc6122af2a80" providerId="ADAL" clId="{A3A6ABF9-8563-404A-BEC3-1E0B3CC340AC}" dt="2023-08-31T23:22:44.058" v="15096" actId="1076"/>
          <ac:picMkLst>
            <pc:docMk/>
            <pc:sldMk cId="1520399783" sldId="2147478629"/>
            <ac:picMk id="294" creationId="{6002D41E-9AD1-B67C-0292-84628865BD56}"/>
          </ac:picMkLst>
        </pc:picChg>
        <pc:picChg chg="add mod">
          <ac:chgData name="Henry Jammes" userId="5f22554b-fd15-4676-8c82-dc6122af2a80" providerId="ADAL" clId="{A3A6ABF9-8563-404A-BEC3-1E0B3CC340AC}" dt="2023-08-31T23:22:44.058" v="15096" actId="1076"/>
          <ac:picMkLst>
            <pc:docMk/>
            <pc:sldMk cId="1520399783" sldId="2147478629"/>
            <ac:picMk id="297" creationId="{BEB1A5CF-F7EF-2A98-D200-14CAFD6E920D}"/>
          </ac:picMkLst>
        </pc:picChg>
        <pc:picChg chg="add mod">
          <ac:chgData name="Henry Jammes" userId="5f22554b-fd15-4676-8c82-dc6122af2a80" providerId="ADAL" clId="{A3A6ABF9-8563-404A-BEC3-1E0B3CC340AC}" dt="2023-08-31T23:22:44.058" v="15096" actId="1076"/>
          <ac:picMkLst>
            <pc:docMk/>
            <pc:sldMk cId="1520399783" sldId="2147478629"/>
            <ac:picMk id="299" creationId="{FA85A47D-9CD9-50A8-803C-FF551D127083}"/>
          </ac:picMkLst>
        </pc:picChg>
        <pc:picChg chg="add mod">
          <ac:chgData name="Henry Jammes" userId="5f22554b-fd15-4676-8c82-dc6122af2a80" providerId="ADAL" clId="{A3A6ABF9-8563-404A-BEC3-1E0B3CC340AC}" dt="2023-08-31T23:22:44.058" v="15096" actId="1076"/>
          <ac:picMkLst>
            <pc:docMk/>
            <pc:sldMk cId="1520399783" sldId="2147478629"/>
            <ac:picMk id="301" creationId="{30EC2D39-6430-EA36-C51C-C75D1571CC0B}"/>
          </ac:picMkLst>
        </pc:picChg>
        <pc:picChg chg="add mod">
          <ac:chgData name="Henry Jammes" userId="5f22554b-fd15-4676-8c82-dc6122af2a80" providerId="ADAL" clId="{A3A6ABF9-8563-404A-BEC3-1E0B3CC340AC}" dt="2023-08-31T23:22:44.058" v="15096" actId="1076"/>
          <ac:picMkLst>
            <pc:docMk/>
            <pc:sldMk cId="1520399783" sldId="2147478629"/>
            <ac:picMk id="306" creationId="{A3E0912B-1598-4683-124A-1AFB045CA5B6}"/>
          </ac:picMkLst>
        </pc:picChg>
        <pc:picChg chg="add mod">
          <ac:chgData name="Henry Jammes" userId="5f22554b-fd15-4676-8c82-dc6122af2a80" providerId="ADAL" clId="{A3A6ABF9-8563-404A-BEC3-1E0B3CC340AC}" dt="2023-08-31T23:22:44.058" v="15096" actId="1076"/>
          <ac:picMkLst>
            <pc:docMk/>
            <pc:sldMk cId="1520399783" sldId="2147478629"/>
            <ac:picMk id="309" creationId="{70A66BAC-AF1D-85F8-52CE-BF7C8A4CA149}"/>
          </ac:picMkLst>
        </pc:picChg>
        <pc:picChg chg="add mod">
          <ac:chgData name="Henry Jammes" userId="5f22554b-fd15-4676-8c82-dc6122af2a80" providerId="ADAL" clId="{A3A6ABF9-8563-404A-BEC3-1E0B3CC340AC}" dt="2023-08-31T23:22:44.058" v="15096" actId="1076"/>
          <ac:picMkLst>
            <pc:docMk/>
            <pc:sldMk cId="1520399783" sldId="2147478629"/>
            <ac:picMk id="310" creationId="{3420DACF-012A-FE93-A401-AF3A1ED2EFF3}"/>
          </ac:picMkLst>
        </pc:picChg>
        <pc:cxnChg chg="add del mod">
          <ac:chgData name="Henry Jammes" userId="5f22554b-fd15-4676-8c82-dc6122af2a80" providerId="ADAL" clId="{A3A6ABF9-8563-404A-BEC3-1E0B3CC340AC}" dt="2023-08-15T19:15:44.423" v="11130"/>
          <ac:cxnSpMkLst>
            <pc:docMk/>
            <pc:sldMk cId="1520399783" sldId="2147478629"/>
            <ac:cxnSpMk id="6" creationId="{851C5015-29C3-96D8-9996-102B64B8B6CD}"/>
          </ac:cxnSpMkLst>
        </pc:cxnChg>
        <pc:cxnChg chg="add del mod">
          <ac:chgData name="Henry Jammes" userId="5f22554b-fd15-4676-8c82-dc6122af2a80" providerId="ADAL" clId="{A3A6ABF9-8563-404A-BEC3-1E0B3CC340AC}" dt="2023-08-15T19:15:44.423" v="11130"/>
          <ac:cxnSpMkLst>
            <pc:docMk/>
            <pc:sldMk cId="1520399783" sldId="2147478629"/>
            <ac:cxnSpMk id="7" creationId="{7AB9F52B-891F-E598-F7C2-7CD8BD5D065B}"/>
          </ac:cxnSpMkLst>
        </pc:cxnChg>
        <pc:cxnChg chg="add del mod">
          <ac:chgData name="Henry Jammes" userId="5f22554b-fd15-4676-8c82-dc6122af2a80" providerId="ADAL" clId="{A3A6ABF9-8563-404A-BEC3-1E0B3CC340AC}" dt="2023-08-15T19:15:44.423" v="11130"/>
          <ac:cxnSpMkLst>
            <pc:docMk/>
            <pc:sldMk cId="1520399783" sldId="2147478629"/>
            <ac:cxnSpMk id="8" creationId="{436AE3A1-4DDF-CF62-025C-6881FB6D7796}"/>
          </ac:cxnSpMkLst>
        </pc:cxnChg>
        <pc:cxnChg chg="add del mod">
          <ac:chgData name="Henry Jammes" userId="5f22554b-fd15-4676-8c82-dc6122af2a80" providerId="ADAL" clId="{A3A6ABF9-8563-404A-BEC3-1E0B3CC340AC}" dt="2023-08-15T19:15:44.423" v="11130"/>
          <ac:cxnSpMkLst>
            <pc:docMk/>
            <pc:sldMk cId="1520399783" sldId="2147478629"/>
            <ac:cxnSpMk id="34" creationId="{11124B44-C049-EFBE-B641-B3704D1175B4}"/>
          </ac:cxnSpMkLst>
        </pc:cxnChg>
        <pc:cxnChg chg="add del mod">
          <ac:chgData name="Henry Jammes" userId="5f22554b-fd15-4676-8c82-dc6122af2a80" providerId="ADAL" clId="{A3A6ABF9-8563-404A-BEC3-1E0B3CC340AC}" dt="2023-08-15T19:15:44.423" v="11130"/>
          <ac:cxnSpMkLst>
            <pc:docMk/>
            <pc:sldMk cId="1520399783" sldId="2147478629"/>
            <ac:cxnSpMk id="36" creationId="{B4EB1B01-5B39-A42E-B79A-D7101C44733B}"/>
          </ac:cxnSpMkLst>
        </pc:cxnChg>
        <pc:cxnChg chg="add del mod">
          <ac:chgData name="Henry Jammes" userId="5f22554b-fd15-4676-8c82-dc6122af2a80" providerId="ADAL" clId="{A3A6ABF9-8563-404A-BEC3-1E0B3CC340AC}" dt="2023-08-15T19:15:44.423" v="11130"/>
          <ac:cxnSpMkLst>
            <pc:docMk/>
            <pc:sldMk cId="1520399783" sldId="2147478629"/>
            <ac:cxnSpMk id="38" creationId="{4818E33E-5AB2-0FBA-8097-773E10FCA85A}"/>
          </ac:cxnSpMkLst>
        </pc:cxnChg>
        <pc:cxnChg chg="add del mod">
          <ac:chgData name="Henry Jammes" userId="5f22554b-fd15-4676-8c82-dc6122af2a80" providerId="ADAL" clId="{A3A6ABF9-8563-404A-BEC3-1E0B3CC340AC}" dt="2023-08-15T19:15:44.423" v="11130"/>
          <ac:cxnSpMkLst>
            <pc:docMk/>
            <pc:sldMk cId="1520399783" sldId="2147478629"/>
            <ac:cxnSpMk id="58" creationId="{0AA18065-5643-5B0E-C262-E680A028B605}"/>
          </ac:cxnSpMkLst>
        </pc:cxnChg>
        <pc:cxnChg chg="add del mod">
          <ac:chgData name="Henry Jammes" userId="5f22554b-fd15-4676-8c82-dc6122af2a80" providerId="ADAL" clId="{A3A6ABF9-8563-404A-BEC3-1E0B3CC340AC}" dt="2023-08-15T19:15:44.423" v="11130"/>
          <ac:cxnSpMkLst>
            <pc:docMk/>
            <pc:sldMk cId="1520399783" sldId="2147478629"/>
            <ac:cxnSpMk id="59" creationId="{2649092E-F334-D427-C446-384652CE2D6D}"/>
          </ac:cxnSpMkLst>
        </pc:cxnChg>
        <pc:cxnChg chg="add del mod">
          <ac:chgData name="Henry Jammes" userId="5f22554b-fd15-4676-8c82-dc6122af2a80" providerId="ADAL" clId="{A3A6ABF9-8563-404A-BEC3-1E0B3CC340AC}" dt="2023-08-15T19:15:44.423" v="11130"/>
          <ac:cxnSpMkLst>
            <pc:docMk/>
            <pc:sldMk cId="1520399783" sldId="2147478629"/>
            <ac:cxnSpMk id="60" creationId="{89CAEA73-443C-6FA8-EA96-4D024175CEB4}"/>
          </ac:cxnSpMkLst>
        </pc:cxnChg>
        <pc:cxnChg chg="add del mod">
          <ac:chgData name="Henry Jammes" userId="5f22554b-fd15-4676-8c82-dc6122af2a80" providerId="ADAL" clId="{A3A6ABF9-8563-404A-BEC3-1E0B3CC340AC}" dt="2023-08-15T19:15:44.423" v="11130"/>
          <ac:cxnSpMkLst>
            <pc:docMk/>
            <pc:sldMk cId="1520399783" sldId="2147478629"/>
            <ac:cxnSpMk id="61" creationId="{1853FD99-568A-C1B1-29B1-032C04E0F973}"/>
          </ac:cxnSpMkLst>
        </pc:cxnChg>
        <pc:cxnChg chg="add del mod">
          <ac:chgData name="Henry Jammes" userId="5f22554b-fd15-4676-8c82-dc6122af2a80" providerId="ADAL" clId="{A3A6ABF9-8563-404A-BEC3-1E0B3CC340AC}" dt="2023-08-15T19:15:44.423" v="11130"/>
          <ac:cxnSpMkLst>
            <pc:docMk/>
            <pc:sldMk cId="1520399783" sldId="2147478629"/>
            <ac:cxnSpMk id="72" creationId="{03AC5024-D8D4-E03F-360B-030F91CEB7FB}"/>
          </ac:cxnSpMkLst>
        </pc:cxnChg>
        <pc:cxnChg chg="add del mod">
          <ac:chgData name="Henry Jammes" userId="5f22554b-fd15-4676-8c82-dc6122af2a80" providerId="ADAL" clId="{A3A6ABF9-8563-404A-BEC3-1E0B3CC340AC}" dt="2023-08-15T19:15:44.423" v="11130"/>
          <ac:cxnSpMkLst>
            <pc:docMk/>
            <pc:sldMk cId="1520399783" sldId="2147478629"/>
            <ac:cxnSpMk id="75" creationId="{04A22D0E-266F-13EF-B8EC-04B6B2210D78}"/>
          </ac:cxnSpMkLst>
        </pc:cxnChg>
        <pc:cxnChg chg="add del mod">
          <ac:chgData name="Henry Jammes" userId="5f22554b-fd15-4676-8c82-dc6122af2a80" providerId="ADAL" clId="{A3A6ABF9-8563-404A-BEC3-1E0B3CC340AC}" dt="2023-08-15T19:15:44.423" v="11130"/>
          <ac:cxnSpMkLst>
            <pc:docMk/>
            <pc:sldMk cId="1520399783" sldId="2147478629"/>
            <ac:cxnSpMk id="98" creationId="{593EBA39-291A-8766-D0AC-349A74C97115}"/>
          </ac:cxnSpMkLst>
        </pc:cxnChg>
        <pc:cxnChg chg="add del mod">
          <ac:chgData name="Henry Jammes" userId="5f22554b-fd15-4676-8c82-dc6122af2a80" providerId="ADAL" clId="{A3A6ABF9-8563-404A-BEC3-1E0B3CC340AC}" dt="2023-08-15T19:15:44.423" v="11130"/>
          <ac:cxnSpMkLst>
            <pc:docMk/>
            <pc:sldMk cId="1520399783" sldId="2147478629"/>
            <ac:cxnSpMk id="99" creationId="{E31D97B2-2D2A-15FA-5F15-7F9D6AA3EC40}"/>
          </ac:cxnSpMkLst>
        </pc:cxnChg>
        <pc:cxnChg chg="add del mod">
          <ac:chgData name="Henry Jammes" userId="5f22554b-fd15-4676-8c82-dc6122af2a80" providerId="ADAL" clId="{A3A6ABF9-8563-404A-BEC3-1E0B3CC340AC}" dt="2023-08-15T19:15:44.423" v="11130"/>
          <ac:cxnSpMkLst>
            <pc:docMk/>
            <pc:sldMk cId="1520399783" sldId="2147478629"/>
            <ac:cxnSpMk id="103" creationId="{162DE646-F3D7-18CA-E537-B8F5420F3D9C}"/>
          </ac:cxnSpMkLst>
        </pc:cxnChg>
        <pc:cxnChg chg="add del mod">
          <ac:chgData name="Henry Jammes" userId="5f22554b-fd15-4676-8c82-dc6122af2a80" providerId="ADAL" clId="{A3A6ABF9-8563-404A-BEC3-1E0B3CC340AC}" dt="2023-08-15T19:15:46.243" v="11132"/>
          <ac:cxnSpMkLst>
            <pc:docMk/>
            <pc:sldMk cId="1520399783" sldId="2147478629"/>
            <ac:cxnSpMk id="108" creationId="{D522654C-51AB-C8DC-CDCD-B7376F42D8C6}"/>
          </ac:cxnSpMkLst>
        </pc:cxnChg>
        <pc:cxnChg chg="add del mod">
          <ac:chgData name="Henry Jammes" userId="5f22554b-fd15-4676-8c82-dc6122af2a80" providerId="ADAL" clId="{A3A6ABF9-8563-404A-BEC3-1E0B3CC340AC}" dt="2023-08-15T19:15:46.243" v="11132"/>
          <ac:cxnSpMkLst>
            <pc:docMk/>
            <pc:sldMk cId="1520399783" sldId="2147478629"/>
            <ac:cxnSpMk id="109" creationId="{6A422674-CFDF-7EB3-0CF9-3AEDF6A287F1}"/>
          </ac:cxnSpMkLst>
        </pc:cxnChg>
        <pc:cxnChg chg="add del mod">
          <ac:chgData name="Henry Jammes" userId="5f22554b-fd15-4676-8c82-dc6122af2a80" providerId="ADAL" clId="{A3A6ABF9-8563-404A-BEC3-1E0B3CC340AC}" dt="2023-08-15T19:15:46.243" v="11132"/>
          <ac:cxnSpMkLst>
            <pc:docMk/>
            <pc:sldMk cId="1520399783" sldId="2147478629"/>
            <ac:cxnSpMk id="110" creationId="{992C7878-3208-7D3B-9D8B-F86802086DD1}"/>
          </ac:cxnSpMkLst>
        </pc:cxnChg>
        <pc:cxnChg chg="add del mod">
          <ac:chgData name="Henry Jammes" userId="5f22554b-fd15-4676-8c82-dc6122af2a80" providerId="ADAL" clId="{A3A6ABF9-8563-404A-BEC3-1E0B3CC340AC}" dt="2023-08-15T19:15:46.243" v="11132"/>
          <ac:cxnSpMkLst>
            <pc:docMk/>
            <pc:sldMk cId="1520399783" sldId="2147478629"/>
            <ac:cxnSpMk id="136" creationId="{D9EC186B-EA5B-8432-187E-E4BEFA3A55CC}"/>
          </ac:cxnSpMkLst>
        </pc:cxnChg>
        <pc:cxnChg chg="add del mod">
          <ac:chgData name="Henry Jammes" userId="5f22554b-fd15-4676-8c82-dc6122af2a80" providerId="ADAL" clId="{A3A6ABF9-8563-404A-BEC3-1E0B3CC340AC}" dt="2023-08-15T19:15:46.243" v="11132"/>
          <ac:cxnSpMkLst>
            <pc:docMk/>
            <pc:sldMk cId="1520399783" sldId="2147478629"/>
            <ac:cxnSpMk id="138" creationId="{123E7AFE-37EE-427B-C0CE-F8872CD2743A}"/>
          </ac:cxnSpMkLst>
        </pc:cxnChg>
        <pc:cxnChg chg="add del mod">
          <ac:chgData name="Henry Jammes" userId="5f22554b-fd15-4676-8c82-dc6122af2a80" providerId="ADAL" clId="{A3A6ABF9-8563-404A-BEC3-1E0B3CC340AC}" dt="2023-08-15T19:15:46.243" v="11132"/>
          <ac:cxnSpMkLst>
            <pc:docMk/>
            <pc:sldMk cId="1520399783" sldId="2147478629"/>
            <ac:cxnSpMk id="140" creationId="{F9E32F15-9987-1CC5-C399-0B3122239778}"/>
          </ac:cxnSpMkLst>
        </pc:cxnChg>
        <pc:cxnChg chg="add del mod">
          <ac:chgData name="Henry Jammes" userId="5f22554b-fd15-4676-8c82-dc6122af2a80" providerId="ADAL" clId="{A3A6ABF9-8563-404A-BEC3-1E0B3CC340AC}" dt="2023-08-15T19:15:46.243" v="11132"/>
          <ac:cxnSpMkLst>
            <pc:docMk/>
            <pc:sldMk cId="1520399783" sldId="2147478629"/>
            <ac:cxnSpMk id="160" creationId="{488B6AF1-E840-3CC0-3DB6-C7EB86DF63FD}"/>
          </ac:cxnSpMkLst>
        </pc:cxnChg>
        <pc:cxnChg chg="add del mod">
          <ac:chgData name="Henry Jammes" userId="5f22554b-fd15-4676-8c82-dc6122af2a80" providerId="ADAL" clId="{A3A6ABF9-8563-404A-BEC3-1E0B3CC340AC}" dt="2023-08-15T19:15:46.243" v="11132"/>
          <ac:cxnSpMkLst>
            <pc:docMk/>
            <pc:sldMk cId="1520399783" sldId="2147478629"/>
            <ac:cxnSpMk id="161" creationId="{DF48B390-32D1-E0E2-1CA4-4951C64F78F4}"/>
          </ac:cxnSpMkLst>
        </pc:cxnChg>
        <pc:cxnChg chg="add del mod">
          <ac:chgData name="Henry Jammes" userId="5f22554b-fd15-4676-8c82-dc6122af2a80" providerId="ADAL" clId="{A3A6ABF9-8563-404A-BEC3-1E0B3CC340AC}" dt="2023-08-15T19:15:46.243" v="11132"/>
          <ac:cxnSpMkLst>
            <pc:docMk/>
            <pc:sldMk cId="1520399783" sldId="2147478629"/>
            <ac:cxnSpMk id="162" creationId="{8C2239B4-3610-5012-09AE-5784BE4EE0EA}"/>
          </ac:cxnSpMkLst>
        </pc:cxnChg>
        <pc:cxnChg chg="add del mod">
          <ac:chgData name="Henry Jammes" userId="5f22554b-fd15-4676-8c82-dc6122af2a80" providerId="ADAL" clId="{A3A6ABF9-8563-404A-BEC3-1E0B3CC340AC}" dt="2023-08-15T19:15:46.243" v="11132"/>
          <ac:cxnSpMkLst>
            <pc:docMk/>
            <pc:sldMk cId="1520399783" sldId="2147478629"/>
            <ac:cxnSpMk id="163" creationId="{A29689E1-95DF-CF9E-98DA-33F4A2316C8F}"/>
          </ac:cxnSpMkLst>
        </pc:cxnChg>
        <pc:cxnChg chg="add del mod">
          <ac:chgData name="Henry Jammes" userId="5f22554b-fd15-4676-8c82-dc6122af2a80" providerId="ADAL" clId="{A3A6ABF9-8563-404A-BEC3-1E0B3CC340AC}" dt="2023-08-15T19:15:46.243" v="11132"/>
          <ac:cxnSpMkLst>
            <pc:docMk/>
            <pc:sldMk cId="1520399783" sldId="2147478629"/>
            <ac:cxnSpMk id="174" creationId="{D0722428-C52F-6A65-6FD2-EB7D3990DAD8}"/>
          </ac:cxnSpMkLst>
        </pc:cxnChg>
        <pc:cxnChg chg="add del mod">
          <ac:chgData name="Henry Jammes" userId="5f22554b-fd15-4676-8c82-dc6122af2a80" providerId="ADAL" clId="{A3A6ABF9-8563-404A-BEC3-1E0B3CC340AC}" dt="2023-08-15T19:15:46.243" v="11132"/>
          <ac:cxnSpMkLst>
            <pc:docMk/>
            <pc:sldMk cId="1520399783" sldId="2147478629"/>
            <ac:cxnSpMk id="177" creationId="{073861CD-42CE-7094-D914-85701D27E011}"/>
          </ac:cxnSpMkLst>
        </pc:cxnChg>
        <pc:cxnChg chg="add del mod">
          <ac:chgData name="Henry Jammes" userId="5f22554b-fd15-4676-8c82-dc6122af2a80" providerId="ADAL" clId="{A3A6ABF9-8563-404A-BEC3-1E0B3CC340AC}" dt="2023-08-15T19:15:46.243" v="11132"/>
          <ac:cxnSpMkLst>
            <pc:docMk/>
            <pc:sldMk cId="1520399783" sldId="2147478629"/>
            <ac:cxnSpMk id="200" creationId="{7C8AB737-1BB5-E439-B289-7ADA886DCE7E}"/>
          </ac:cxnSpMkLst>
        </pc:cxnChg>
        <pc:cxnChg chg="add del mod">
          <ac:chgData name="Henry Jammes" userId="5f22554b-fd15-4676-8c82-dc6122af2a80" providerId="ADAL" clId="{A3A6ABF9-8563-404A-BEC3-1E0B3CC340AC}" dt="2023-08-15T19:15:46.243" v="11132"/>
          <ac:cxnSpMkLst>
            <pc:docMk/>
            <pc:sldMk cId="1520399783" sldId="2147478629"/>
            <ac:cxnSpMk id="201" creationId="{DD0A2D88-E661-514A-72F9-E718957F42C7}"/>
          </ac:cxnSpMkLst>
        </pc:cxnChg>
        <pc:cxnChg chg="add del mod">
          <ac:chgData name="Henry Jammes" userId="5f22554b-fd15-4676-8c82-dc6122af2a80" providerId="ADAL" clId="{A3A6ABF9-8563-404A-BEC3-1E0B3CC340AC}" dt="2023-08-15T19:15:46.243" v="11132"/>
          <ac:cxnSpMkLst>
            <pc:docMk/>
            <pc:sldMk cId="1520399783" sldId="2147478629"/>
            <ac:cxnSpMk id="205" creationId="{0B955EFF-1614-96F0-B159-E06C0039AF26}"/>
          </ac:cxnSpMkLst>
        </pc:cxnChg>
        <pc:cxnChg chg="add mod">
          <ac:chgData name="Henry Jammes" userId="5f22554b-fd15-4676-8c82-dc6122af2a80" providerId="ADAL" clId="{A3A6ABF9-8563-404A-BEC3-1E0B3CC340AC}" dt="2023-08-31T23:22:44.058" v="15096" actId="1076"/>
          <ac:cxnSpMkLst>
            <pc:docMk/>
            <pc:sldMk cId="1520399783" sldId="2147478629"/>
            <ac:cxnSpMk id="210" creationId="{0329D06D-7CB7-E4D6-859D-434AA27EC307}"/>
          </ac:cxnSpMkLst>
        </pc:cxnChg>
        <pc:cxnChg chg="add mod">
          <ac:chgData name="Henry Jammes" userId="5f22554b-fd15-4676-8c82-dc6122af2a80" providerId="ADAL" clId="{A3A6ABF9-8563-404A-BEC3-1E0B3CC340AC}" dt="2023-08-31T23:22:44.058" v="15096" actId="1076"/>
          <ac:cxnSpMkLst>
            <pc:docMk/>
            <pc:sldMk cId="1520399783" sldId="2147478629"/>
            <ac:cxnSpMk id="211" creationId="{1C91BC66-ACFF-A37C-F4E2-3C78C7B353B4}"/>
          </ac:cxnSpMkLst>
        </pc:cxnChg>
        <pc:cxnChg chg="add mod">
          <ac:chgData name="Henry Jammes" userId="5f22554b-fd15-4676-8c82-dc6122af2a80" providerId="ADAL" clId="{A3A6ABF9-8563-404A-BEC3-1E0B3CC340AC}" dt="2023-08-31T23:22:44.058" v="15096" actId="1076"/>
          <ac:cxnSpMkLst>
            <pc:docMk/>
            <pc:sldMk cId="1520399783" sldId="2147478629"/>
            <ac:cxnSpMk id="212" creationId="{A1BBC9A1-9E07-640B-C0CC-D56646BE756B}"/>
          </ac:cxnSpMkLst>
        </pc:cxnChg>
        <pc:cxnChg chg="add mod">
          <ac:chgData name="Henry Jammes" userId="5f22554b-fd15-4676-8c82-dc6122af2a80" providerId="ADAL" clId="{A3A6ABF9-8563-404A-BEC3-1E0B3CC340AC}" dt="2023-08-31T23:22:44.058" v="15096" actId="1076"/>
          <ac:cxnSpMkLst>
            <pc:docMk/>
            <pc:sldMk cId="1520399783" sldId="2147478629"/>
            <ac:cxnSpMk id="238" creationId="{26B2239E-BDFF-8C77-2008-3F7239919A08}"/>
          </ac:cxnSpMkLst>
        </pc:cxnChg>
        <pc:cxnChg chg="add mod">
          <ac:chgData name="Henry Jammes" userId="5f22554b-fd15-4676-8c82-dc6122af2a80" providerId="ADAL" clId="{A3A6ABF9-8563-404A-BEC3-1E0B3CC340AC}" dt="2023-08-31T23:22:44.058" v="15096" actId="1076"/>
          <ac:cxnSpMkLst>
            <pc:docMk/>
            <pc:sldMk cId="1520399783" sldId="2147478629"/>
            <ac:cxnSpMk id="240" creationId="{A961DF4D-1A1B-73BC-B648-408AE5E5AEB7}"/>
          </ac:cxnSpMkLst>
        </pc:cxnChg>
        <pc:cxnChg chg="add mod">
          <ac:chgData name="Henry Jammes" userId="5f22554b-fd15-4676-8c82-dc6122af2a80" providerId="ADAL" clId="{A3A6ABF9-8563-404A-BEC3-1E0B3CC340AC}" dt="2023-08-31T23:22:44.058" v="15096" actId="1076"/>
          <ac:cxnSpMkLst>
            <pc:docMk/>
            <pc:sldMk cId="1520399783" sldId="2147478629"/>
            <ac:cxnSpMk id="242" creationId="{6E1D99EE-DC3A-8360-239D-5314D3688BD3}"/>
          </ac:cxnSpMkLst>
        </pc:cxnChg>
        <pc:cxnChg chg="add mod">
          <ac:chgData name="Henry Jammes" userId="5f22554b-fd15-4676-8c82-dc6122af2a80" providerId="ADAL" clId="{A3A6ABF9-8563-404A-BEC3-1E0B3CC340AC}" dt="2023-08-31T23:22:44.058" v="15096" actId="1076"/>
          <ac:cxnSpMkLst>
            <pc:docMk/>
            <pc:sldMk cId="1520399783" sldId="2147478629"/>
            <ac:cxnSpMk id="262" creationId="{E3FF4C5D-5C44-C3EA-7717-29BD0AE1C8F0}"/>
          </ac:cxnSpMkLst>
        </pc:cxnChg>
        <pc:cxnChg chg="add mod">
          <ac:chgData name="Henry Jammes" userId="5f22554b-fd15-4676-8c82-dc6122af2a80" providerId="ADAL" clId="{A3A6ABF9-8563-404A-BEC3-1E0B3CC340AC}" dt="2023-08-31T23:22:44.058" v="15096" actId="1076"/>
          <ac:cxnSpMkLst>
            <pc:docMk/>
            <pc:sldMk cId="1520399783" sldId="2147478629"/>
            <ac:cxnSpMk id="263" creationId="{11A191DE-F7C6-A9F3-3C5C-7DEA3D444BE4}"/>
          </ac:cxnSpMkLst>
        </pc:cxnChg>
        <pc:cxnChg chg="add mod">
          <ac:chgData name="Henry Jammes" userId="5f22554b-fd15-4676-8c82-dc6122af2a80" providerId="ADAL" clId="{A3A6ABF9-8563-404A-BEC3-1E0B3CC340AC}" dt="2023-08-31T23:22:44.058" v="15096" actId="1076"/>
          <ac:cxnSpMkLst>
            <pc:docMk/>
            <pc:sldMk cId="1520399783" sldId="2147478629"/>
            <ac:cxnSpMk id="264" creationId="{6EAE7392-0D41-FB15-4A28-FCBE518605D0}"/>
          </ac:cxnSpMkLst>
        </pc:cxnChg>
        <pc:cxnChg chg="add mod">
          <ac:chgData name="Henry Jammes" userId="5f22554b-fd15-4676-8c82-dc6122af2a80" providerId="ADAL" clId="{A3A6ABF9-8563-404A-BEC3-1E0B3CC340AC}" dt="2023-08-31T23:22:44.058" v="15096" actId="1076"/>
          <ac:cxnSpMkLst>
            <pc:docMk/>
            <pc:sldMk cId="1520399783" sldId="2147478629"/>
            <ac:cxnSpMk id="265" creationId="{BE934587-8DB0-806D-D663-516E95EEFE20}"/>
          </ac:cxnSpMkLst>
        </pc:cxnChg>
        <pc:cxnChg chg="add mod">
          <ac:chgData name="Henry Jammes" userId="5f22554b-fd15-4676-8c82-dc6122af2a80" providerId="ADAL" clId="{A3A6ABF9-8563-404A-BEC3-1E0B3CC340AC}" dt="2023-08-31T23:22:44.058" v="15096" actId="1076"/>
          <ac:cxnSpMkLst>
            <pc:docMk/>
            <pc:sldMk cId="1520399783" sldId="2147478629"/>
            <ac:cxnSpMk id="276" creationId="{1EBCCD00-4651-3CCA-5E9F-01C8A99101B0}"/>
          </ac:cxnSpMkLst>
        </pc:cxnChg>
        <pc:cxnChg chg="add mod">
          <ac:chgData name="Henry Jammes" userId="5f22554b-fd15-4676-8c82-dc6122af2a80" providerId="ADAL" clId="{A3A6ABF9-8563-404A-BEC3-1E0B3CC340AC}" dt="2023-08-31T23:22:44.058" v="15096" actId="1076"/>
          <ac:cxnSpMkLst>
            <pc:docMk/>
            <pc:sldMk cId="1520399783" sldId="2147478629"/>
            <ac:cxnSpMk id="279" creationId="{2B7AAC99-A5BB-E51E-F950-06BD9B3F7961}"/>
          </ac:cxnSpMkLst>
        </pc:cxnChg>
        <pc:cxnChg chg="add mod">
          <ac:chgData name="Henry Jammes" userId="5f22554b-fd15-4676-8c82-dc6122af2a80" providerId="ADAL" clId="{A3A6ABF9-8563-404A-BEC3-1E0B3CC340AC}" dt="2023-08-31T23:22:44.058" v="15096" actId="1076"/>
          <ac:cxnSpMkLst>
            <pc:docMk/>
            <pc:sldMk cId="1520399783" sldId="2147478629"/>
            <ac:cxnSpMk id="302" creationId="{C6B5FF97-07CC-E07C-D8F1-72900C850392}"/>
          </ac:cxnSpMkLst>
        </pc:cxnChg>
        <pc:cxnChg chg="add mod">
          <ac:chgData name="Henry Jammes" userId="5f22554b-fd15-4676-8c82-dc6122af2a80" providerId="ADAL" clId="{A3A6ABF9-8563-404A-BEC3-1E0B3CC340AC}" dt="2023-08-31T23:22:44.058" v="15096" actId="1076"/>
          <ac:cxnSpMkLst>
            <pc:docMk/>
            <pc:sldMk cId="1520399783" sldId="2147478629"/>
            <ac:cxnSpMk id="303" creationId="{9626A22C-7FDD-B1F5-311D-3589D233ECAF}"/>
          </ac:cxnSpMkLst>
        </pc:cxnChg>
        <pc:cxnChg chg="add mod">
          <ac:chgData name="Henry Jammes" userId="5f22554b-fd15-4676-8c82-dc6122af2a80" providerId="ADAL" clId="{A3A6ABF9-8563-404A-BEC3-1E0B3CC340AC}" dt="2023-08-31T23:22:44.058" v="15096" actId="1076"/>
          <ac:cxnSpMkLst>
            <pc:docMk/>
            <pc:sldMk cId="1520399783" sldId="2147478629"/>
            <ac:cxnSpMk id="307" creationId="{B81C111F-6252-23B2-3B43-B02756FE5B04}"/>
          </ac:cxnSpMkLst>
        </pc:cxnChg>
      </pc:sldChg>
      <pc:sldChg chg="addSp delSp modSp add mod ord modCm">
        <pc:chgData name="Henry Jammes" userId="5f22554b-fd15-4676-8c82-dc6122af2a80" providerId="ADAL" clId="{A3A6ABF9-8563-404A-BEC3-1E0B3CC340AC}" dt="2023-09-08T00:22:18.566" v="37449"/>
        <pc:sldMkLst>
          <pc:docMk/>
          <pc:sldMk cId="548508627" sldId="2147478630"/>
        </pc:sldMkLst>
        <pc:spChg chg="mod">
          <ac:chgData name="Henry Jammes" userId="5f22554b-fd15-4676-8c82-dc6122af2a80" providerId="ADAL" clId="{A3A6ABF9-8563-404A-BEC3-1E0B3CC340AC}" dt="2023-08-15T19:16:51.624" v="11193" actId="20577"/>
          <ac:spMkLst>
            <pc:docMk/>
            <pc:sldMk cId="548508627" sldId="2147478630"/>
            <ac:spMk id="2" creationId="{06200FD3-EB50-A291-6952-748348F5754E}"/>
          </ac:spMkLst>
        </pc:spChg>
        <pc:spChg chg="mod">
          <ac:chgData name="Henry Jammes" userId="5f22554b-fd15-4676-8c82-dc6122af2a80" providerId="ADAL" clId="{A3A6ABF9-8563-404A-BEC3-1E0B3CC340AC}" dt="2023-09-01T18:06:58.561" v="19323" actId="20577"/>
          <ac:spMkLst>
            <pc:docMk/>
            <pc:sldMk cId="548508627" sldId="2147478630"/>
            <ac:spMk id="3" creationId="{77FB708B-1EC6-0043-1545-8A46233783FD}"/>
          </ac:spMkLst>
        </pc:spChg>
        <pc:spChg chg="add mod">
          <ac:chgData name="Henry Jammes" userId="5f22554b-fd15-4676-8c82-dc6122af2a80" providerId="ADAL" clId="{A3A6ABF9-8563-404A-BEC3-1E0B3CC340AC}" dt="2023-09-01T18:08:12.970" v="19539" actId="20577"/>
          <ac:spMkLst>
            <pc:docMk/>
            <pc:sldMk cId="548508627" sldId="2147478630"/>
            <ac:spMk id="5" creationId="{060C1237-5010-7C37-2D62-DAD70B1BC811}"/>
          </ac:spMkLst>
        </pc:spChg>
        <pc:spChg chg="add mod">
          <ac:chgData name="Henry Jammes" userId="5f22554b-fd15-4676-8c82-dc6122af2a80" providerId="ADAL" clId="{A3A6ABF9-8563-404A-BEC3-1E0B3CC340AC}" dt="2023-09-01T18:09:10.473" v="19755" actId="20577"/>
          <ac:spMkLst>
            <pc:docMk/>
            <pc:sldMk cId="548508627" sldId="2147478630"/>
            <ac:spMk id="6" creationId="{95569390-09D2-7CFC-448D-14317CE5BF0F}"/>
          </ac:spMkLst>
        </pc:spChg>
        <pc:spChg chg="mod">
          <ac:chgData name="Henry Jammes" userId="5f22554b-fd15-4676-8c82-dc6122af2a80" providerId="ADAL" clId="{A3A6ABF9-8563-404A-BEC3-1E0B3CC340AC}" dt="2023-09-08T00:22:07.037" v="37448" actId="6549"/>
          <ac:spMkLst>
            <pc:docMk/>
            <pc:sldMk cId="548508627" sldId="2147478630"/>
            <ac:spMk id="7" creationId="{CDFA3B16-0CF6-4342-00CD-A2121780A14D}"/>
          </ac:spMkLst>
        </pc:spChg>
        <pc:spChg chg="add mod">
          <ac:chgData name="Henry Jammes" userId="5f22554b-fd15-4676-8c82-dc6122af2a80" providerId="ADAL" clId="{A3A6ABF9-8563-404A-BEC3-1E0B3CC340AC}" dt="2023-09-01T18:18:27.654" v="20019" actId="20577"/>
          <ac:spMkLst>
            <pc:docMk/>
            <pc:sldMk cId="548508627" sldId="2147478630"/>
            <ac:spMk id="8" creationId="{84B8C8CE-0FDF-3896-D9D3-C71C86D2097D}"/>
          </ac:spMkLst>
        </pc:spChg>
        <pc:graphicFrameChg chg="add mod modGraphic">
          <ac:chgData name="Henry Jammes" userId="5f22554b-fd15-4676-8c82-dc6122af2a80" providerId="ADAL" clId="{A3A6ABF9-8563-404A-BEC3-1E0B3CC340AC}" dt="2023-09-01T18:09:37.090" v="19810" actId="20577"/>
          <ac:graphicFrameMkLst>
            <pc:docMk/>
            <pc:sldMk cId="548508627" sldId="2147478630"/>
            <ac:graphicFrameMk id="4" creationId="{936997BF-80A2-7074-04C9-87B3972236A2}"/>
          </ac:graphicFrameMkLst>
        </pc:graphicFrameChg>
        <pc:graphicFrameChg chg="del modGraphic">
          <ac:chgData name="Henry Jammes" userId="5f22554b-fd15-4676-8c82-dc6122af2a80" providerId="ADAL" clId="{A3A6ABF9-8563-404A-BEC3-1E0B3CC340AC}" dt="2023-09-01T17:54:20.098" v="18931" actId="478"/>
          <ac:graphicFrameMkLst>
            <pc:docMk/>
            <pc:sldMk cId="548508627" sldId="2147478630"/>
            <ac:graphicFrameMk id="42" creationId="{DC128E1B-AD7A-382B-7A91-BAA6B4B9C014}"/>
          </ac:graphicFrameMkLst>
        </pc:graphicFrame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A3A6ABF9-8563-404A-BEC3-1E0B3CC340AC}" dt="2023-09-08T00:22:18.566" v="37449"/>
              <pc2:cmMkLst xmlns:pc2="http://schemas.microsoft.com/office/powerpoint/2019/9/main/command">
                <pc:docMk/>
                <pc:sldMk cId="548508627" sldId="2147478630"/>
                <pc2:cmMk id="{719C8A01-1C45-422E-AC17-8737C890DFE1}"/>
              </pc2:cmMkLst>
              <pc226:cmRplyChg chg="add">
                <pc226:chgData name="Henry Jammes" userId="5f22554b-fd15-4676-8c82-dc6122af2a80" providerId="ADAL" clId="{A3A6ABF9-8563-404A-BEC3-1E0B3CC340AC}" dt="2023-09-05T10:52:27.732" v="36305"/>
                <pc2:cmRplyMkLst xmlns:pc2="http://schemas.microsoft.com/office/powerpoint/2019/9/main/command">
                  <pc:docMk/>
                  <pc:sldMk cId="548508627" sldId="2147478630"/>
                  <pc2:cmMk id="{719C8A01-1C45-422E-AC17-8737C890DFE1}"/>
                  <pc2:cmRplyMk id="{FFCB8645-476B-48E5-BFB6-48324EAC2D4D}"/>
                </pc2:cmRplyMkLst>
              </pc226:cmRplyChg>
            </pc226:cmChg>
          </p:ext>
        </pc:extLst>
      </pc:sldChg>
      <pc:sldChg chg="modSp add del mod">
        <pc:chgData name="Henry Jammes" userId="5f22554b-fd15-4676-8c82-dc6122af2a80" providerId="ADAL" clId="{A3A6ABF9-8563-404A-BEC3-1E0B3CC340AC}" dt="2023-09-01T18:25:01.296" v="20790" actId="47"/>
        <pc:sldMkLst>
          <pc:docMk/>
          <pc:sldMk cId="2199581714" sldId="2147478631"/>
        </pc:sldMkLst>
        <pc:spChg chg="mod">
          <ac:chgData name="Henry Jammes" userId="5f22554b-fd15-4676-8c82-dc6122af2a80" providerId="ADAL" clId="{A3A6ABF9-8563-404A-BEC3-1E0B3CC340AC}" dt="2023-08-15T19:18:06.134" v="11301" actId="20577"/>
          <ac:spMkLst>
            <pc:docMk/>
            <pc:sldMk cId="2199581714" sldId="2147478631"/>
            <ac:spMk id="2" creationId="{06200FD3-EB50-A291-6952-748348F5754E}"/>
          </ac:spMkLst>
        </pc:spChg>
      </pc:sldChg>
      <pc:sldChg chg="addSp delSp modSp add del mod">
        <pc:chgData name="Henry Jammes" userId="5f22554b-fd15-4676-8c82-dc6122af2a80" providerId="ADAL" clId="{A3A6ABF9-8563-404A-BEC3-1E0B3CC340AC}" dt="2023-08-31T22:35:51.084" v="11809" actId="47"/>
        <pc:sldMkLst>
          <pc:docMk/>
          <pc:sldMk cId="3565553797" sldId="2147478632"/>
        </pc:sldMkLst>
        <pc:spChg chg="mod">
          <ac:chgData name="Henry Jammes" userId="5f22554b-fd15-4676-8c82-dc6122af2a80" providerId="ADAL" clId="{A3A6ABF9-8563-404A-BEC3-1E0B3CC340AC}" dt="2023-08-18T22:19:57.190" v="11317"/>
          <ac:spMkLst>
            <pc:docMk/>
            <pc:sldMk cId="3565553797" sldId="2147478632"/>
            <ac:spMk id="2" creationId="{06200FD3-EB50-A291-6952-748348F5754E}"/>
          </ac:spMkLst>
        </pc:spChg>
        <pc:spChg chg="mod">
          <ac:chgData name="Henry Jammes" userId="5f22554b-fd15-4676-8c82-dc6122af2a80" providerId="ADAL" clId="{A3A6ABF9-8563-404A-BEC3-1E0B3CC340AC}" dt="2023-08-31T22:32:47.278" v="11613" actId="20577"/>
          <ac:spMkLst>
            <pc:docMk/>
            <pc:sldMk cId="3565553797" sldId="2147478632"/>
            <ac:spMk id="3" creationId="{77FB708B-1EC6-0043-1545-8A46233783FD}"/>
          </ac:spMkLst>
        </pc:spChg>
        <pc:spChg chg="add del mod">
          <ac:chgData name="Henry Jammes" userId="5f22554b-fd15-4676-8c82-dc6122af2a80" providerId="ADAL" clId="{A3A6ABF9-8563-404A-BEC3-1E0B3CC340AC}" dt="2023-08-31T22:35:00.656" v="11798"/>
          <ac:spMkLst>
            <pc:docMk/>
            <pc:sldMk cId="3565553797" sldId="2147478632"/>
            <ac:spMk id="4" creationId="{4C1650E5-BBC1-F9F5-9A05-F500895F4CA5}"/>
          </ac:spMkLst>
        </pc:spChg>
        <pc:spChg chg="add del mod">
          <ac:chgData name="Henry Jammes" userId="5f22554b-fd15-4676-8c82-dc6122af2a80" providerId="ADAL" clId="{A3A6ABF9-8563-404A-BEC3-1E0B3CC340AC}" dt="2023-08-31T22:35:00.656" v="11798"/>
          <ac:spMkLst>
            <pc:docMk/>
            <pc:sldMk cId="3565553797" sldId="2147478632"/>
            <ac:spMk id="5" creationId="{5FE4AC77-F430-1B4B-7DC6-C770C666A628}"/>
          </ac:spMkLst>
        </pc:spChg>
        <pc:spChg chg="add del mod">
          <ac:chgData name="Henry Jammes" userId="5f22554b-fd15-4676-8c82-dc6122af2a80" providerId="ADAL" clId="{A3A6ABF9-8563-404A-BEC3-1E0B3CC340AC}" dt="2023-08-31T22:35:00.656" v="11798"/>
          <ac:spMkLst>
            <pc:docMk/>
            <pc:sldMk cId="3565553797" sldId="2147478632"/>
            <ac:spMk id="6" creationId="{D6F200C8-63FC-4AB1-EF2E-A6FF8844C2DA}"/>
          </ac:spMkLst>
        </pc:spChg>
        <pc:graphicFrameChg chg="modGraphic">
          <ac:chgData name="Henry Jammes" userId="5f22554b-fd15-4676-8c82-dc6122af2a80" providerId="ADAL" clId="{A3A6ABF9-8563-404A-BEC3-1E0B3CC340AC}" dt="2023-08-31T22:34:48.813" v="11796" actId="14734"/>
          <ac:graphicFrameMkLst>
            <pc:docMk/>
            <pc:sldMk cId="3565553797" sldId="2147478632"/>
            <ac:graphicFrameMk id="42" creationId="{DC128E1B-AD7A-382B-7A91-BAA6B4B9C014}"/>
          </ac:graphicFrameMkLst>
        </pc:graphicFrameChg>
      </pc:sldChg>
      <pc:sldChg chg="addSp delSp modSp add mod">
        <pc:chgData name="Henry Jammes" userId="5f22554b-fd15-4676-8c82-dc6122af2a80" providerId="ADAL" clId="{A3A6ABF9-8563-404A-BEC3-1E0B3CC340AC}" dt="2023-08-31T23:04:09.983" v="14337" actId="20577"/>
        <pc:sldMkLst>
          <pc:docMk/>
          <pc:sldMk cId="539807505" sldId="2147478633"/>
        </pc:sldMkLst>
        <pc:spChg chg="mod">
          <ac:chgData name="Henry Jammes" userId="5f22554b-fd15-4676-8c82-dc6122af2a80" providerId="ADAL" clId="{A3A6ABF9-8563-404A-BEC3-1E0B3CC340AC}" dt="2023-08-31T22:48:26.930" v="12798"/>
          <ac:spMkLst>
            <pc:docMk/>
            <pc:sldMk cId="539807505" sldId="2147478633"/>
            <ac:spMk id="2" creationId="{06200FD3-EB50-A291-6952-748348F5754E}"/>
          </ac:spMkLst>
        </pc:spChg>
        <pc:spChg chg="mod">
          <ac:chgData name="Henry Jammes" userId="5f22554b-fd15-4676-8c82-dc6122af2a80" providerId="ADAL" clId="{A3A6ABF9-8563-404A-BEC3-1E0B3CC340AC}" dt="2023-08-31T22:50:35.425" v="13111" actId="20577"/>
          <ac:spMkLst>
            <pc:docMk/>
            <pc:sldMk cId="539807505" sldId="2147478633"/>
            <ac:spMk id="3" creationId="{77FB708B-1EC6-0043-1545-8A46233783FD}"/>
          </ac:spMkLst>
        </pc:spChg>
        <pc:spChg chg="add mod">
          <ac:chgData name="Henry Jammes" userId="5f22554b-fd15-4676-8c82-dc6122af2a80" providerId="ADAL" clId="{A3A6ABF9-8563-404A-BEC3-1E0B3CC340AC}" dt="2023-08-31T23:00:33.554" v="13932" actId="14100"/>
          <ac:spMkLst>
            <pc:docMk/>
            <pc:sldMk cId="539807505" sldId="2147478633"/>
            <ac:spMk id="5" creationId="{63585B1A-6C09-3A57-0360-5C7C0C6D58F0}"/>
          </ac:spMkLst>
        </pc:spChg>
        <pc:spChg chg="add mod">
          <ac:chgData name="Henry Jammes" userId="5f22554b-fd15-4676-8c82-dc6122af2a80" providerId="ADAL" clId="{A3A6ABF9-8563-404A-BEC3-1E0B3CC340AC}" dt="2023-08-31T23:01:13.305" v="13939" actId="1076"/>
          <ac:spMkLst>
            <pc:docMk/>
            <pc:sldMk cId="539807505" sldId="2147478633"/>
            <ac:spMk id="6" creationId="{DEE90F94-F0ED-18C2-B7F1-E10D9655D23B}"/>
          </ac:spMkLst>
        </pc:spChg>
        <pc:spChg chg="mod">
          <ac:chgData name="Henry Jammes" userId="5f22554b-fd15-4676-8c82-dc6122af2a80" providerId="ADAL" clId="{A3A6ABF9-8563-404A-BEC3-1E0B3CC340AC}" dt="2023-08-31T23:04:09.983" v="14337" actId="20577"/>
          <ac:spMkLst>
            <pc:docMk/>
            <pc:sldMk cId="539807505" sldId="2147478633"/>
            <ac:spMk id="7" creationId="{CDFA3B16-0CF6-4342-00CD-A2121780A14D}"/>
          </ac:spMkLst>
        </pc:spChg>
        <pc:spChg chg="add mod">
          <ac:chgData name="Henry Jammes" userId="5f22554b-fd15-4676-8c82-dc6122af2a80" providerId="ADAL" clId="{A3A6ABF9-8563-404A-BEC3-1E0B3CC340AC}" dt="2023-08-31T23:01:10.290" v="13938" actId="1076"/>
          <ac:spMkLst>
            <pc:docMk/>
            <pc:sldMk cId="539807505" sldId="2147478633"/>
            <ac:spMk id="8" creationId="{22D49A19-8C62-1F7E-6031-30F2B5BC8CDB}"/>
          </ac:spMkLst>
        </pc:spChg>
        <pc:graphicFrameChg chg="add mod modGraphic">
          <ac:chgData name="Henry Jammes" userId="5f22554b-fd15-4676-8c82-dc6122af2a80" providerId="ADAL" clId="{A3A6ABF9-8563-404A-BEC3-1E0B3CC340AC}" dt="2023-08-31T23:01:07.147" v="13937" actId="14734"/>
          <ac:graphicFrameMkLst>
            <pc:docMk/>
            <pc:sldMk cId="539807505" sldId="2147478633"/>
            <ac:graphicFrameMk id="4" creationId="{5B2205E2-CD4D-9C5E-E9A2-4184890AF454}"/>
          </ac:graphicFrameMkLst>
        </pc:graphicFrameChg>
        <pc:graphicFrameChg chg="del">
          <ac:chgData name="Henry Jammes" userId="5f22554b-fd15-4676-8c82-dc6122af2a80" providerId="ADAL" clId="{A3A6ABF9-8563-404A-BEC3-1E0B3CC340AC}" dt="2023-08-31T22:48:36.490" v="12799" actId="478"/>
          <ac:graphicFrameMkLst>
            <pc:docMk/>
            <pc:sldMk cId="539807505" sldId="2147478633"/>
            <ac:graphicFrameMk id="42" creationId="{DC128E1B-AD7A-382B-7A91-BAA6B4B9C014}"/>
          </ac:graphicFrameMkLst>
        </pc:graphicFrameChg>
      </pc:sldChg>
      <pc:sldChg chg="addSp delSp modSp add mod ord">
        <pc:chgData name="Henry Jammes" userId="5f22554b-fd15-4676-8c82-dc6122af2a80" providerId="ADAL" clId="{A3A6ABF9-8563-404A-BEC3-1E0B3CC340AC}" dt="2023-09-01T17:55:48.273" v="18949" actId="403"/>
        <pc:sldMkLst>
          <pc:docMk/>
          <pc:sldMk cId="2637874356" sldId="2147478634"/>
        </pc:sldMkLst>
        <pc:spChg chg="mod">
          <ac:chgData name="Henry Jammes" userId="5f22554b-fd15-4676-8c82-dc6122af2a80" providerId="ADAL" clId="{A3A6ABF9-8563-404A-BEC3-1E0B3CC340AC}" dt="2023-08-18T22:31:47.050" v="11548"/>
          <ac:spMkLst>
            <pc:docMk/>
            <pc:sldMk cId="2637874356" sldId="2147478634"/>
            <ac:spMk id="2" creationId="{06200FD3-EB50-A291-6952-748348F5754E}"/>
          </ac:spMkLst>
        </pc:spChg>
        <pc:spChg chg="mod">
          <ac:chgData name="Henry Jammes" userId="5f22554b-fd15-4676-8c82-dc6122af2a80" providerId="ADAL" clId="{A3A6ABF9-8563-404A-BEC3-1E0B3CC340AC}" dt="2023-09-01T17:52:17.831" v="18656" actId="20577"/>
          <ac:spMkLst>
            <pc:docMk/>
            <pc:sldMk cId="2637874356" sldId="2147478634"/>
            <ac:spMk id="3" creationId="{77FB708B-1EC6-0043-1545-8A46233783FD}"/>
          </ac:spMkLst>
        </pc:spChg>
        <pc:spChg chg="add mod">
          <ac:chgData name="Henry Jammes" userId="5f22554b-fd15-4676-8c82-dc6122af2a80" providerId="ADAL" clId="{A3A6ABF9-8563-404A-BEC3-1E0B3CC340AC}" dt="2023-09-01T17:48:40.284" v="18263" actId="6549"/>
          <ac:spMkLst>
            <pc:docMk/>
            <pc:sldMk cId="2637874356" sldId="2147478634"/>
            <ac:spMk id="5" creationId="{86727057-2481-203F-77CA-2CF512E67E2B}"/>
          </ac:spMkLst>
        </pc:spChg>
        <pc:spChg chg="add mod">
          <ac:chgData name="Henry Jammes" userId="5f22554b-fd15-4676-8c82-dc6122af2a80" providerId="ADAL" clId="{A3A6ABF9-8563-404A-BEC3-1E0B3CC340AC}" dt="2023-09-01T17:41:08.636" v="18048" actId="20577"/>
          <ac:spMkLst>
            <pc:docMk/>
            <pc:sldMk cId="2637874356" sldId="2147478634"/>
            <ac:spMk id="6" creationId="{6DEF66DA-6DA2-68F5-1FBD-06A5BBF97A5A}"/>
          </ac:spMkLst>
        </pc:spChg>
        <pc:spChg chg="mod">
          <ac:chgData name="Henry Jammes" userId="5f22554b-fd15-4676-8c82-dc6122af2a80" providerId="ADAL" clId="{A3A6ABF9-8563-404A-BEC3-1E0B3CC340AC}" dt="2023-09-01T17:36:35.174" v="17789" actId="179"/>
          <ac:spMkLst>
            <pc:docMk/>
            <pc:sldMk cId="2637874356" sldId="2147478634"/>
            <ac:spMk id="7" creationId="{CDFA3B16-0CF6-4342-00CD-A2121780A14D}"/>
          </ac:spMkLst>
        </pc:spChg>
        <pc:spChg chg="add mod">
          <ac:chgData name="Henry Jammes" userId="5f22554b-fd15-4676-8c82-dc6122af2a80" providerId="ADAL" clId="{A3A6ABF9-8563-404A-BEC3-1E0B3CC340AC}" dt="2023-09-01T17:51:33.409" v="18514" actId="20577"/>
          <ac:spMkLst>
            <pc:docMk/>
            <pc:sldMk cId="2637874356" sldId="2147478634"/>
            <ac:spMk id="8" creationId="{C9A5E1C9-F8F7-6919-3F2F-7181F496D412}"/>
          </ac:spMkLst>
        </pc:spChg>
        <pc:spChg chg="add del">
          <ac:chgData name="Henry Jammes" userId="5f22554b-fd15-4676-8c82-dc6122af2a80" providerId="ADAL" clId="{A3A6ABF9-8563-404A-BEC3-1E0B3CC340AC}" dt="2023-09-01T17:33:09.256" v="17605"/>
          <ac:spMkLst>
            <pc:docMk/>
            <pc:sldMk cId="2637874356" sldId="2147478634"/>
            <ac:spMk id="9" creationId="{848B5BF7-0016-F54F-DF7B-FC36241D7F55}"/>
          </ac:spMkLst>
        </pc:spChg>
        <pc:graphicFrameChg chg="add mod modGraphic">
          <ac:chgData name="Henry Jammes" userId="5f22554b-fd15-4676-8c82-dc6122af2a80" providerId="ADAL" clId="{A3A6ABF9-8563-404A-BEC3-1E0B3CC340AC}" dt="2023-09-01T17:55:48.273" v="18949" actId="403"/>
          <ac:graphicFrameMkLst>
            <pc:docMk/>
            <pc:sldMk cId="2637874356" sldId="2147478634"/>
            <ac:graphicFrameMk id="4" creationId="{38C07EA3-193C-F7D1-50DB-6F6EBA8EE9BE}"/>
          </ac:graphicFrameMkLst>
        </pc:graphicFrameChg>
        <pc:graphicFrameChg chg="del modGraphic">
          <ac:chgData name="Henry Jammes" userId="5f22554b-fd15-4676-8c82-dc6122af2a80" providerId="ADAL" clId="{A3A6ABF9-8563-404A-BEC3-1E0B3CC340AC}" dt="2023-09-01T17:31:33.941" v="17361" actId="478"/>
          <ac:graphicFrameMkLst>
            <pc:docMk/>
            <pc:sldMk cId="2637874356" sldId="2147478634"/>
            <ac:graphicFrameMk id="42" creationId="{DC128E1B-AD7A-382B-7A91-BAA6B4B9C014}"/>
          </ac:graphicFrameMkLst>
        </pc:graphicFrameChg>
      </pc:sldChg>
      <pc:sldChg chg="modSp add del mod">
        <pc:chgData name="Henry Jammes" userId="5f22554b-fd15-4676-8c82-dc6122af2a80" providerId="ADAL" clId="{A3A6ABF9-8563-404A-BEC3-1E0B3CC340AC}" dt="2023-09-04T22:22:55.115" v="32688" actId="47"/>
        <pc:sldMkLst>
          <pc:docMk/>
          <pc:sldMk cId="2026858376" sldId="2147478635"/>
        </pc:sldMkLst>
        <pc:spChg chg="mod">
          <ac:chgData name="Henry Jammes" userId="5f22554b-fd15-4676-8c82-dc6122af2a80" providerId="ADAL" clId="{A3A6ABF9-8563-404A-BEC3-1E0B3CC340AC}" dt="2023-08-31T22:32:20.775" v="11578" actId="20577"/>
          <ac:spMkLst>
            <pc:docMk/>
            <pc:sldMk cId="2026858376" sldId="2147478635"/>
            <ac:spMk id="2" creationId="{06200FD3-EB50-A291-6952-748348F5754E}"/>
          </ac:spMkLst>
        </pc:spChg>
        <pc:spChg chg="mod">
          <ac:chgData name="Henry Jammes" userId="5f22554b-fd15-4676-8c82-dc6122af2a80" providerId="ADAL" clId="{A3A6ABF9-8563-404A-BEC3-1E0B3CC340AC}" dt="2023-09-04T21:54:36.703" v="30731" actId="20577"/>
          <ac:spMkLst>
            <pc:docMk/>
            <pc:sldMk cId="2026858376" sldId="2147478635"/>
            <ac:spMk id="7" creationId="{CDFA3B16-0CF6-4342-00CD-A2121780A14D}"/>
          </ac:spMkLst>
        </pc:spChg>
      </pc:sldChg>
      <pc:sldChg chg="add">
        <pc:chgData name="Henry Jammes" userId="5f22554b-fd15-4676-8c82-dc6122af2a80" providerId="ADAL" clId="{A3A6ABF9-8563-404A-BEC3-1E0B3CC340AC}" dt="2023-08-31T22:35:04.338" v="11799" actId="2890"/>
        <pc:sldMkLst>
          <pc:docMk/>
          <pc:sldMk cId="2048969700" sldId="2147478636"/>
        </pc:sldMkLst>
      </pc:sldChg>
      <pc:sldChg chg="modSp add mod">
        <pc:chgData name="Henry Jammes" userId="5f22554b-fd15-4676-8c82-dc6122af2a80" providerId="ADAL" clId="{A3A6ABF9-8563-404A-BEC3-1E0B3CC340AC}" dt="2023-09-01T13:04:16.038" v="16654" actId="20577"/>
        <pc:sldMkLst>
          <pc:docMk/>
          <pc:sldMk cId="1574053184" sldId="2147478637"/>
        </pc:sldMkLst>
        <pc:spChg chg="mod">
          <ac:chgData name="Henry Jammes" userId="5f22554b-fd15-4676-8c82-dc6122af2a80" providerId="ADAL" clId="{A3A6ABF9-8563-404A-BEC3-1E0B3CC340AC}" dt="2023-08-31T23:04:41.597" v="14339"/>
          <ac:spMkLst>
            <pc:docMk/>
            <pc:sldMk cId="1574053184" sldId="2147478637"/>
            <ac:spMk id="2" creationId="{06200FD3-EB50-A291-6952-748348F5754E}"/>
          </ac:spMkLst>
        </pc:spChg>
        <pc:spChg chg="mod">
          <ac:chgData name="Henry Jammes" userId="5f22554b-fd15-4676-8c82-dc6122af2a80" providerId="ADAL" clId="{A3A6ABF9-8563-404A-BEC3-1E0B3CC340AC}" dt="2023-08-31T23:05:01.952" v="14446" actId="20577"/>
          <ac:spMkLst>
            <pc:docMk/>
            <pc:sldMk cId="1574053184" sldId="2147478637"/>
            <ac:spMk id="3" creationId="{77FB708B-1EC6-0043-1545-8A46233783FD}"/>
          </ac:spMkLst>
        </pc:spChg>
        <pc:spChg chg="mod">
          <ac:chgData name="Henry Jammes" userId="5f22554b-fd15-4676-8c82-dc6122af2a80" providerId="ADAL" clId="{A3A6ABF9-8563-404A-BEC3-1E0B3CC340AC}" dt="2023-08-31T23:07:03.187" v="14807" actId="20577"/>
          <ac:spMkLst>
            <pc:docMk/>
            <pc:sldMk cId="1574053184" sldId="2147478637"/>
            <ac:spMk id="5" creationId="{713C0EDE-5347-B8FC-9D56-781F67C7E4C1}"/>
          </ac:spMkLst>
        </pc:spChg>
        <pc:spChg chg="mod">
          <ac:chgData name="Henry Jammes" userId="5f22554b-fd15-4676-8c82-dc6122af2a80" providerId="ADAL" clId="{A3A6ABF9-8563-404A-BEC3-1E0B3CC340AC}" dt="2023-08-31T23:07:16.303" v="14841" actId="20577"/>
          <ac:spMkLst>
            <pc:docMk/>
            <pc:sldMk cId="1574053184" sldId="2147478637"/>
            <ac:spMk id="6" creationId="{076F0F01-D547-EAF1-1DA6-7C0297A2A941}"/>
          </ac:spMkLst>
        </pc:spChg>
        <pc:spChg chg="mod">
          <ac:chgData name="Henry Jammes" userId="5f22554b-fd15-4676-8c82-dc6122af2a80" providerId="ADAL" clId="{A3A6ABF9-8563-404A-BEC3-1E0B3CC340AC}" dt="2023-09-01T13:04:16.038" v="16654" actId="20577"/>
          <ac:spMkLst>
            <pc:docMk/>
            <pc:sldMk cId="1574053184" sldId="2147478637"/>
            <ac:spMk id="7" creationId="{FA2A3B42-5989-8325-9E53-C665FD9AB133}"/>
          </ac:spMkLst>
        </pc:spChg>
        <pc:spChg chg="mod">
          <ac:chgData name="Henry Jammes" userId="5f22554b-fd15-4676-8c82-dc6122af2a80" providerId="ADAL" clId="{A3A6ABF9-8563-404A-BEC3-1E0B3CC340AC}" dt="2023-08-31T23:07:57.547" v="15030" actId="20577"/>
          <ac:spMkLst>
            <pc:docMk/>
            <pc:sldMk cId="1574053184" sldId="2147478637"/>
            <ac:spMk id="8" creationId="{B955FCDA-2EFA-98B8-F6EF-99548F5BCDD6}"/>
          </ac:spMkLst>
        </pc:spChg>
        <pc:graphicFrameChg chg="mod modGraphic">
          <ac:chgData name="Henry Jammes" userId="5f22554b-fd15-4676-8c82-dc6122af2a80" providerId="ADAL" clId="{A3A6ABF9-8563-404A-BEC3-1E0B3CC340AC}" dt="2023-08-31T23:06:45.634" v="14719" actId="20577"/>
          <ac:graphicFrameMkLst>
            <pc:docMk/>
            <pc:sldMk cId="1574053184" sldId="2147478637"/>
            <ac:graphicFrameMk id="42" creationId="{DC128E1B-AD7A-382B-7A91-BAA6B4B9C014}"/>
          </ac:graphicFrameMkLst>
        </pc:graphicFrameChg>
      </pc:sldChg>
      <pc:sldChg chg="modSp add del mod ord">
        <pc:chgData name="Henry Jammes" userId="5f22554b-fd15-4676-8c82-dc6122af2a80" providerId="ADAL" clId="{A3A6ABF9-8563-404A-BEC3-1E0B3CC340AC}" dt="2023-09-03T16:09:12.880" v="23166" actId="47"/>
        <pc:sldMkLst>
          <pc:docMk/>
          <pc:sldMk cId="1081079191" sldId="2147478638"/>
        </pc:sldMkLst>
        <pc:spChg chg="mod">
          <ac:chgData name="Henry Jammes" userId="5f22554b-fd15-4676-8c82-dc6122af2a80" providerId="ADAL" clId="{A3A6ABF9-8563-404A-BEC3-1E0B3CC340AC}" dt="2023-08-31T23:18:56.493" v="15038" actId="20577"/>
          <ac:spMkLst>
            <pc:docMk/>
            <pc:sldMk cId="1081079191" sldId="2147478638"/>
            <ac:spMk id="2" creationId="{06200FD3-EB50-A291-6952-748348F5754E}"/>
          </ac:spMkLst>
        </pc:spChg>
        <pc:graphicFrameChg chg="modGraphic">
          <ac:chgData name="Henry Jammes" userId="5f22554b-fd15-4676-8c82-dc6122af2a80" providerId="ADAL" clId="{A3A6ABF9-8563-404A-BEC3-1E0B3CC340AC}" dt="2023-08-31T23:19:02.005" v="15053" actId="20577"/>
          <ac:graphicFrameMkLst>
            <pc:docMk/>
            <pc:sldMk cId="1081079191" sldId="2147478638"/>
            <ac:graphicFrameMk id="42" creationId="{DC128E1B-AD7A-382B-7A91-BAA6B4B9C014}"/>
          </ac:graphicFrameMkLst>
        </pc:graphicFrameChg>
      </pc:sldChg>
      <pc:sldChg chg="addSp delSp modSp add mod ord chgLayout">
        <pc:chgData name="Henry Jammes" userId="5f22554b-fd15-4676-8c82-dc6122af2a80" providerId="ADAL" clId="{A3A6ABF9-8563-404A-BEC3-1E0B3CC340AC}" dt="2023-09-05T10:56:28.719" v="36316" actId="208"/>
        <pc:sldMkLst>
          <pc:docMk/>
          <pc:sldMk cId="2484488728" sldId="2147478639"/>
        </pc:sldMkLst>
        <pc:spChg chg="mod ord">
          <ac:chgData name="Henry Jammes" userId="5f22554b-fd15-4676-8c82-dc6122af2a80" providerId="ADAL" clId="{A3A6ABF9-8563-404A-BEC3-1E0B3CC340AC}" dt="2023-08-31T23:27:44.686" v="15184" actId="20577"/>
          <ac:spMkLst>
            <pc:docMk/>
            <pc:sldMk cId="2484488728" sldId="2147478639"/>
            <ac:spMk id="2" creationId="{06200FD3-EB50-A291-6952-748348F5754E}"/>
          </ac:spMkLst>
        </pc:spChg>
        <pc:spChg chg="del">
          <ac:chgData name="Henry Jammes" userId="5f22554b-fd15-4676-8c82-dc6122af2a80" providerId="ADAL" clId="{A3A6ABF9-8563-404A-BEC3-1E0B3CC340AC}" dt="2023-08-31T23:24:24.056" v="15106" actId="478"/>
          <ac:spMkLst>
            <pc:docMk/>
            <pc:sldMk cId="2484488728" sldId="2147478639"/>
            <ac:spMk id="3" creationId="{77FB708B-1EC6-0043-1545-8A46233783FD}"/>
          </ac:spMkLst>
        </pc:spChg>
        <pc:spChg chg="add del mod">
          <ac:chgData name="Henry Jammes" userId="5f22554b-fd15-4676-8c82-dc6122af2a80" providerId="ADAL" clId="{A3A6ABF9-8563-404A-BEC3-1E0B3CC340AC}" dt="2023-08-31T23:24:25.672" v="15107" actId="478"/>
          <ac:spMkLst>
            <pc:docMk/>
            <pc:sldMk cId="2484488728" sldId="2147478639"/>
            <ac:spMk id="5" creationId="{B5659F1D-0EDE-6968-1A71-AB2A7F00E939}"/>
          </ac:spMkLst>
        </pc:spChg>
        <pc:spChg chg="add del mod">
          <ac:chgData name="Henry Jammes" userId="5f22554b-fd15-4676-8c82-dc6122af2a80" providerId="ADAL" clId="{A3A6ABF9-8563-404A-BEC3-1E0B3CC340AC}" dt="2023-08-31T23:24:33.530" v="15108" actId="6264"/>
          <ac:spMkLst>
            <pc:docMk/>
            <pc:sldMk cId="2484488728" sldId="2147478639"/>
            <ac:spMk id="6" creationId="{C3AFB80E-1034-3974-0D42-9E11556C72E6}"/>
          </ac:spMkLst>
        </pc:spChg>
        <pc:spChg chg="mod ord">
          <ac:chgData name="Henry Jammes" userId="5f22554b-fd15-4676-8c82-dc6122af2a80" providerId="ADAL" clId="{A3A6ABF9-8563-404A-BEC3-1E0B3CC340AC}" dt="2023-08-31T23:54:42.949" v="16557" actId="20577"/>
          <ac:spMkLst>
            <pc:docMk/>
            <pc:sldMk cId="2484488728" sldId="2147478639"/>
            <ac:spMk id="7" creationId="{CDFA3B16-0CF6-4342-00CD-A2121780A14D}"/>
          </ac:spMkLst>
        </pc:spChg>
        <pc:spChg chg="add del mod">
          <ac:chgData name="Henry Jammes" userId="5f22554b-fd15-4676-8c82-dc6122af2a80" providerId="ADAL" clId="{A3A6ABF9-8563-404A-BEC3-1E0B3CC340AC}" dt="2023-08-31T23:24:33.530" v="15108" actId="6264"/>
          <ac:spMkLst>
            <pc:docMk/>
            <pc:sldMk cId="2484488728" sldId="2147478639"/>
            <ac:spMk id="8" creationId="{9647F37D-FBF2-F91C-2D05-66B4D65A741F}"/>
          </ac:spMkLst>
        </pc:spChg>
        <pc:spChg chg="add mod ord">
          <ac:chgData name="Henry Jammes" userId="5f22554b-fd15-4676-8c82-dc6122af2a80" providerId="ADAL" clId="{A3A6ABF9-8563-404A-BEC3-1E0B3CC340AC}" dt="2023-08-31T23:28:06.876" v="15282" actId="20577"/>
          <ac:spMkLst>
            <pc:docMk/>
            <pc:sldMk cId="2484488728" sldId="2147478639"/>
            <ac:spMk id="9" creationId="{E4E52AF6-6402-CF31-0165-40896BB82699}"/>
          </ac:spMkLst>
        </pc:spChg>
        <pc:spChg chg="add del mod ord">
          <ac:chgData name="Henry Jammes" userId="5f22554b-fd15-4676-8c82-dc6122af2a80" providerId="ADAL" clId="{A3A6ABF9-8563-404A-BEC3-1E0B3CC340AC}" dt="2023-08-31T23:24:35.684" v="15109" actId="478"/>
          <ac:spMkLst>
            <pc:docMk/>
            <pc:sldMk cId="2484488728" sldId="2147478639"/>
            <ac:spMk id="10" creationId="{2864C35A-AA00-15F6-47A0-4A89C4B56BF6}"/>
          </ac:spMkLst>
        </pc:spChg>
        <pc:spChg chg="add del mod">
          <ac:chgData name="Henry Jammes" userId="5f22554b-fd15-4676-8c82-dc6122af2a80" providerId="ADAL" clId="{A3A6ABF9-8563-404A-BEC3-1E0B3CC340AC}" dt="2023-08-31T23:24:55.092" v="15123"/>
          <ac:spMkLst>
            <pc:docMk/>
            <pc:sldMk cId="2484488728" sldId="2147478639"/>
            <ac:spMk id="15" creationId="{46AD212E-C3DF-8CFC-413A-B959EC98E3F5}"/>
          </ac:spMkLst>
        </pc:spChg>
        <pc:spChg chg="mod">
          <ac:chgData name="Henry Jammes" userId="5f22554b-fd15-4676-8c82-dc6122af2a80" providerId="ADAL" clId="{A3A6ABF9-8563-404A-BEC3-1E0B3CC340AC}" dt="2023-08-31T23:24:53.831" v="15120" actId="404"/>
          <ac:spMkLst>
            <pc:docMk/>
            <pc:sldMk cId="2484488728" sldId="2147478639"/>
            <ac:spMk id="19" creationId="{497B62C4-68FC-9A31-FFC8-433A7A0D2BED}"/>
          </ac:spMkLst>
        </pc:spChg>
        <pc:spChg chg="mod">
          <ac:chgData name="Henry Jammes" userId="5f22554b-fd15-4676-8c82-dc6122af2a80" providerId="ADAL" clId="{A3A6ABF9-8563-404A-BEC3-1E0B3CC340AC}" dt="2023-08-31T23:24:53.831" v="15120" actId="404"/>
          <ac:spMkLst>
            <pc:docMk/>
            <pc:sldMk cId="2484488728" sldId="2147478639"/>
            <ac:spMk id="21" creationId="{BE424BB3-27AB-A54C-765B-B7DB7F2B1961}"/>
          </ac:spMkLst>
        </pc:spChg>
        <pc:spChg chg="mod">
          <ac:chgData name="Henry Jammes" userId="5f22554b-fd15-4676-8c82-dc6122af2a80" providerId="ADAL" clId="{A3A6ABF9-8563-404A-BEC3-1E0B3CC340AC}" dt="2023-08-31T23:24:53.831" v="15120" actId="404"/>
          <ac:spMkLst>
            <pc:docMk/>
            <pc:sldMk cId="2484488728" sldId="2147478639"/>
            <ac:spMk id="22" creationId="{CF9D88D5-FA08-CE88-681D-22D887EB98FA}"/>
          </ac:spMkLst>
        </pc:spChg>
        <pc:spChg chg="add del mod">
          <ac:chgData name="Henry Jammes" userId="5f22554b-fd15-4676-8c82-dc6122af2a80" providerId="ADAL" clId="{A3A6ABF9-8563-404A-BEC3-1E0B3CC340AC}" dt="2023-08-31T23:24:55.092" v="15123"/>
          <ac:spMkLst>
            <pc:docMk/>
            <pc:sldMk cId="2484488728" sldId="2147478639"/>
            <ac:spMk id="23" creationId="{AB934C5F-FE33-03F3-A4E0-7ABDB51BA600}"/>
          </ac:spMkLst>
        </pc:spChg>
        <pc:spChg chg="mod">
          <ac:chgData name="Henry Jammes" userId="5f22554b-fd15-4676-8c82-dc6122af2a80" providerId="ADAL" clId="{A3A6ABF9-8563-404A-BEC3-1E0B3CC340AC}" dt="2023-08-31T23:24:53.831" v="15120" actId="404"/>
          <ac:spMkLst>
            <pc:docMk/>
            <pc:sldMk cId="2484488728" sldId="2147478639"/>
            <ac:spMk id="27" creationId="{438AF731-B2F1-680D-1435-16D19BD90285}"/>
          </ac:spMkLst>
        </pc:spChg>
        <pc:spChg chg="mod">
          <ac:chgData name="Henry Jammes" userId="5f22554b-fd15-4676-8c82-dc6122af2a80" providerId="ADAL" clId="{A3A6ABF9-8563-404A-BEC3-1E0B3CC340AC}" dt="2023-08-31T23:24:53.831" v="15120" actId="404"/>
          <ac:spMkLst>
            <pc:docMk/>
            <pc:sldMk cId="2484488728" sldId="2147478639"/>
            <ac:spMk id="29" creationId="{25B856E3-892B-5442-3D29-8A1E152034D1}"/>
          </ac:spMkLst>
        </pc:spChg>
        <pc:spChg chg="mod">
          <ac:chgData name="Henry Jammes" userId="5f22554b-fd15-4676-8c82-dc6122af2a80" providerId="ADAL" clId="{A3A6ABF9-8563-404A-BEC3-1E0B3CC340AC}" dt="2023-08-31T23:24:53.831" v="15120" actId="404"/>
          <ac:spMkLst>
            <pc:docMk/>
            <pc:sldMk cId="2484488728" sldId="2147478639"/>
            <ac:spMk id="30" creationId="{9C0E5E08-4904-CAC4-5AFA-D8D02F9E1A1D}"/>
          </ac:spMkLst>
        </pc:spChg>
        <pc:spChg chg="add del mod">
          <ac:chgData name="Henry Jammes" userId="5f22554b-fd15-4676-8c82-dc6122af2a80" providerId="ADAL" clId="{A3A6ABF9-8563-404A-BEC3-1E0B3CC340AC}" dt="2023-08-31T23:24:55.092" v="15123"/>
          <ac:spMkLst>
            <pc:docMk/>
            <pc:sldMk cId="2484488728" sldId="2147478639"/>
            <ac:spMk id="31" creationId="{6F544DF6-A32F-C625-5D0F-258C6A9E76C5}"/>
          </ac:spMkLst>
        </pc:spChg>
        <pc:spChg chg="mod">
          <ac:chgData name="Henry Jammes" userId="5f22554b-fd15-4676-8c82-dc6122af2a80" providerId="ADAL" clId="{A3A6ABF9-8563-404A-BEC3-1E0B3CC340AC}" dt="2023-08-31T23:24:53.831" v="15120" actId="404"/>
          <ac:spMkLst>
            <pc:docMk/>
            <pc:sldMk cId="2484488728" sldId="2147478639"/>
            <ac:spMk id="35" creationId="{5EDE6576-9354-577B-7AEF-D12A2CBE9359}"/>
          </ac:spMkLst>
        </pc:spChg>
        <pc:spChg chg="mod">
          <ac:chgData name="Henry Jammes" userId="5f22554b-fd15-4676-8c82-dc6122af2a80" providerId="ADAL" clId="{A3A6ABF9-8563-404A-BEC3-1E0B3CC340AC}" dt="2023-08-31T23:24:53.831" v="15120" actId="404"/>
          <ac:spMkLst>
            <pc:docMk/>
            <pc:sldMk cId="2484488728" sldId="2147478639"/>
            <ac:spMk id="37" creationId="{F8FE5487-2C8A-698C-3658-51F3860B84D2}"/>
          </ac:spMkLst>
        </pc:spChg>
        <pc:spChg chg="mod">
          <ac:chgData name="Henry Jammes" userId="5f22554b-fd15-4676-8c82-dc6122af2a80" providerId="ADAL" clId="{A3A6ABF9-8563-404A-BEC3-1E0B3CC340AC}" dt="2023-08-31T23:24:53.831" v="15120" actId="404"/>
          <ac:spMkLst>
            <pc:docMk/>
            <pc:sldMk cId="2484488728" sldId="2147478639"/>
            <ac:spMk id="38" creationId="{D20EE599-1EAB-8A02-5579-89A2360B5CEA}"/>
          </ac:spMkLst>
        </pc:spChg>
        <pc:spChg chg="add del mod">
          <ac:chgData name="Henry Jammes" userId="5f22554b-fd15-4676-8c82-dc6122af2a80" providerId="ADAL" clId="{A3A6ABF9-8563-404A-BEC3-1E0B3CC340AC}" dt="2023-08-31T23:24:55.092" v="15123"/>
          <ac:spMkLst>
            <pc:docMk/>
            <pc:sldMk cId="2484488728" sldId="2147478639"/>
            <ac:spMk id="40" creationId="{6225D9EB-39A1-A4BF-D796-3E0A58B6FA76}"/>
          </ac:spMkLst>
        </pc:spChg>
        <pc:spChg chg="add del mod">
          <ac:chgData name="Henry Jammes" userId="5f22554b-fd15-4676-8c82-dc6122af2a80" providerId="ADAL" clId="{A3A6ABF9-8563-404A-BEC3-1E0B3CC340AC}" dt="2023-08-31T23:24:55.092" v="15123"/>
          <ac:spMkLst>
            <pc:docMk/>
            <pc:sldMk cId="2484488728" sldId="2147478639"/>
            <ac:spMk id="43" creationId="{36A1B3EC-DA5D-237E-A786-DFF6E49DA103}"/>
          </ac:spMkLst>
        </pc:spChg>
        <pc:spChg chg="mod">
          <ac:chgData name="Henry Jammes" userId="5f22554b-fd15-4676-8c82-dc6122af2a80" providerId="ADAL" clId="{A3A6ABF9-8563-404A-BEC3-1E0B3CC340AC}" dt="2023-08-31T23:24:53.831" v="15120" actId="404"/>
          <ac:spMkLst>
            <pc:docMk/>
            <pc:sldMk cId="2484488728" sldId="2147478639"/>
            <ac:spMk id="46" creationId="{E0C188A6-7458-9160-0417-721E59221A5A}"/>
          </ac:spMkLst>
        </pc:spChg>
        <pc:spChg chg="mod">
          <ac:chgData name="Henry Jammes" userId="5f22554b-fd15-4676-8c82-dc6122af2a80" providerId="ADAL" clId="{A3A6ABF9-8563-404A-BEC3-1E0B3CC340AC}" dt="2023-08-31T23:24:53.831" v="15120" actId="404"/>
          <ac:spMkLst>
            <pc:docMk/>
            <pc:sldMk cId="2484488728" sldId="2147478639"/>
            <ac:spMk id="47" creationId="{0AADC1EC-62E9-6945-C2C8-8F62001E6B52}"/>
          </ac:spMkLst>
        </pc:spChg>
        <pc:spChg chg="mod">
          <ac:chgData name="Henry Jammes" userId="5f22554b-fd15-4676-8c82-dc6122af2a80" providerId="ADAL" clId="{A3A6ABF9-8563-404A-BEC3-1E0B3CC340AC}" dt="2023-08-31T23:24:53.831" v="15120" actId="404"/>
          <ac:spMkLst>
            <pc:docMk/>
            <pc:sldMk cId="2484488728" sldId="2147478639"/>
            <ac:spMk id="49" creationId="{B636DA72-1E10-EC40-9C69-6EF070722972}"/>
          </ac:spMkLst>
        </pc:spChg>
        <pc:spChg chg="add del mod">
          <ac:chgData name="Henry Jammes" userId="5f22554b-fd15-4676-8c82-dc6122af2a80" providerId="ADAL" clId="{A3A6ABF9-8563-404A-BEC3-1E0B3CC340AC}" dt="2023-08-31T23:24:55.092" v="15123"/>
          <ac:spMkLst>
            <pc:docMk/>
            <pc:sldMk cId="2484488728" sldId="2147478639"/>
            <ac:spMk id="50" creationId="{9DE763AE-5F99-4EAD-7EF0-FE06201663A2}"/>
          </ac:spMkLst>
        </pc:spChg>
        <pc:spChg chg="add del mod">
          <ac:chgData name="Henry Jammes" userId="5f22554b-fd15-4676-8c82-dc6122af2a80" providerId="ADAL" clId="{A3A6ABF9-8563-404A-BEC3-1E0B3CC340AC}" dt="2023-08-31T23:24:55.092" v="15123"/>
          <ac:spMkLst>
            <pc:docMk/>
            <pc:sldMk cId="2484488728" sldId="2147478639"/>
            <ac:spMk id="52" creationId="{16B205B5-CBB3-0ED8-8E16-6953C692AA21}"/>
          </ac:spMkLst>
        </pc:spChg>
        <pc:spChg chg="mod">
          <ac:chgData name="Henry Jammes" userId="5f22554b-fd15-4676-8c82-dc6122af2a80" providerId="ADAL" clId="{A3A6ABF9-8563-404A-BEC3-1E0B3CC340AC}" dt="2023-08-31T23:24:53.831" v="15120" actId="404"/>
          <ac:spMkLst>
            <pc:docMk/>
            <pc:sldMk cId="2484488728" sldId="2147478639"/>
            <ac:spMk id="54" creationId="{629C3572-20E3-7097-4C54-37258EA49D44}"/>
          </ac:spMkLst>
        </pc:spChg>
        <pc:spChg chg="mod">
          <ac:chgData name="Henry Jammes" userId="5f22554b-fd15-4676-8c82-dc6122af2a80" providerId="ADAL" clId="{A3A6ABF9-8563-404A-BEC3-1E0B3CC340AC}" dt="2023-08-31T23:24:53.831" v="15120" actId="404"/>
          <ac:spMkLst>
            <pc:docMk/>
            <pc:sldMk cId="2484488728" sldId="2147478639"/>
            <ac:spMk id="55" creationId="{68CFDFEC-FDFA-5CD3-7D87-A5650614D61F}"/>
          </ac:spMkLst>
        </pc:spChg>
        <pc:spChg chg="mod">
          <ac:chgData name="Henry Jammes" userId="5f22554b-fd15-4676-8c82-dc6122af2a80" providerId="ADAL" clId="{A3A6ABF9-8563-404A-BEC3-1E0B3CC340AC}" dt="2023-08-31T23:24:53.831" v="15120" actId="404"/>
          <ac:spMkLst>
            <pc:docMk/>
            <pc:sldMk cId="2484488728" sldId="2147478639"/>
            <ac:spMk id="58" creationId="{73E8EAA4-C8D3-CC62-839A-F7FDF609DFEC}"/>
          </ac:spMkLst>
        </pc:spChg>
        <pc:spChg chg="mod">
          <ac:chgData name="Henry Jammes" userId="5f22554b-fd15-4676-8c82-dc6122af2a80" providerId="ADAL" clId="{A3A6ABF9-8563-404A-BEC3-1E0B3CC340AC}" dt="2023-08-31T23:24:53.831" v="15120" actId="404"/>
          <ac:spMkLst>
            <pc:docMk/>
            <pc:sldMk cId="2484488728" sldId="2147478639"/>
            <ac:spMk id="59" creationId="{5C2A7617-AEC9-AD61-57D3-F4BB6F8F176E}"/>
          </ac:spMkLst>
        </pc:spChg>
        <pc:spChg chg="mod">
          <ac:chgData name="Henry Jammes" userId="5f22554b-fd15-4676-8c82-dc6122af2a80" providerId="ADAL" clId="{A3A6ABF9-8563-404A-BEC3-1E0B3CC340AC}" dt="2023-08-31T23:24:53.831" v="15120" actId="404"/>
          <ac:spMkLst>
            <pc:docMk/>
            <pc:sldMk cId="2484488728" sldId="2147478639"/>
            <ac:spMk id="61" creationId="{D650FA06-5F12-2094-62A5-02BCD5BDC958}"/>
          </ac:spMkLst>
        </pc:spChg>
        <pc:spChg chg="add del mod">
          <ac:chgData name="Henry Jammes" userId="5f22554b-fd15-4676-8c82-dc6122af2a80" providerId="ADAL" clId="{A3A6ABF9-8563-404A-BEC3-1E0B3CC340AC}" dt="2023-08-31T23:24:55.092" v="15123"/>
          <ac:spMkLst>
            <pc:docMk/>
            <pc:sldMk cId="2484488728" sldId="2147478639"/>
            <ac:spMk id="62" creationId="{52C48B3F-634B-256C-40EE-29C8DE00C508}"/>
          </ac:spMkLst>
        </pc:spChg>
        <pc:spChg chg="add del mod">
          <ac:chgData name="Henry Jammes" userId="5f22554b-fd15-4676-8c82-dc6122af2a80" providerId="ADAL" clId="{A3A6ABF9-8563-404A-BEC3-1E0B3CC340AC}" dt="2023-08-31T23:24:55.092" v="15123"/>
          <ac:spMkLst>
            <pc:docMk/>
            <pc:sldMk cId="2484488728" sldId="2147478639"/>
            <ac:spMk id="63" creationId="{ED2DFBEA-EAD8-D290-4C69-B5D4B049E7CB}"/>
          </ac:spMkLst>
        </pc:spChg>
        <pc:spChg chg="add del mod">
          <ac:chgData name="Henry Jammes" userId="5f22554b-fd15-4676-8c82-dc6122af2a80" providerId="ADAL" clId="{A3A6ABF9-8563-404A-BEC3-1E0B3CC340AC}" dt="2023-08-31T23:24:55.092" v="15123"/>
          <ac:spMkLst>
            <pc:docMk/>
            <pc:sldMk cId="2484488728" sldId="2147478639"/>
            <ac:spMk id="68" creationId="{6B1C83FE-F999-6C27-E5B9-B4B57D998E4E}"/>
          </ac:spMkLst>
        </pc:spChg>
        <pc:spChg chg="add del mod">
          <ac:chgData name="Henry Jammes" userId="5f22554b-fd15-4676-8c82-dc6122af2a80" providerId="ADAL" clId="{A3A6ABF9-8563-404A-BEC3-1E0B3CC340AC}" dt="2023-08-31T23:24:55.092" v="15123"/>
          <ac:spMkLst>
            <pc:docMk/>
            <pc:sldMk cId="2484488728" sldId="2147478639"/>
            <ac:spMk id="69" creationId="{9164B076-6BDE-CD42-3D95-1ED08FEA666B}"/>
          </ac:spMkLst>
        </pc:spChg>
        <pc:spChg chg="add del mod">
          <ac:chgData name="Henry Jammes" userId="5f22554b-fd15-4676-8c82-dc6122af2a80" providerId="ADAL" clId="{A3A6ABF9-8563-404A-BEC3-1E0B3CC340AC}" dt="2023-08-31T23:24:55.092" v="15123"/>
          <ac:spMkLst>
            <pc:docMk/>
            <pc:sldMk cId="2484488728" sldId="2147478639"/>
            <ac:spMk id="70" creationId="{52B32D7D-9C41-66B2-A264-E3277C4BF4F1}"/>
          </ac:spMkLst>
        </pc:spChg>
        <pc:spChg chg="mod">
          <ac:chgData name="Henry Jammes" userId="5f22554b-fd15-4676-8c82-dc6122af2a80" providerId="ADAL" clId="{A3A6ABF9-8563-404A-BEC3-1E0B3CC340AC}" dt="2023-08-31T23:24:53.831" v="15120" actId="404"/>
          <ac:spMkLst>
            <pc:docMk/>
            <pc:sldMk cId="2484488728" sldId="2147478639"/>
            <ac:spMk id="74" creationId="{91704634-E64B-2CB1-C917-9331857BA162}"/>
          </ac:spMkLst>
        </pc:spChg>
        <pc:spChg chg="mod">
          <ac:chgData name="Henry Jammes" userId="5f22554b-fd15-4676-8c82-dc6122af2a80" providerId="ADAL" clId="{A3A6ABF9-8563-404A-BEC3-1E0B3CC340AC}" dt="2023-08-31T23:24:53.831" v="15120" actId="404"/>
          <ac:spMkLst>
            <pc:docMk/>
            <pc:sldMk cId="2484488728" sldId="2147478639"/>
            <ac:spMk id="76" creationId="{31F2A3CB-D200-E518-C572-9756957BB77D}"/>
          </ac:spMkLst>
        </pc:spChg>
        <pc:spChg chg="mod">
          <ac:chgData name="Henry Jammes" userId="5f22554b-fd15-4676-8c82-dc6122af2a80" providerId="ADAL" clId="{A3A6ABF9-8563-404A-BEC3-1E0B3CC340AC}" dt="2023-08-31T23:24:53.831" v="15120" actId="404"/>
          <ac:spMkLst>
            <pc:docMk/>
            <pc:sldMk cId="2484488728" sldId="2147478639"/>
            <ac:spMk id="77" creationId="{8B89F2AF-1D28-CB82-D299-03B7F2C59A48}"/>
          </ac:spMkLst>
        </pc:spChg>
        <pc:spChg chg="add del mod">
          <ac:chgData name="Henry Jammes" userId="5f22554b-fd15-4676-8c82-dc6122af2a80" providerId="ADAL" clId="{A3A6ABF9-8563-404A-BEC3-1E0B3CC340AC}" dt="2023-08-31T23:24:55.092" v="15123"/>
          <ac:spMkLst>
            <pc:docMk/>
            <pc:sldMk cId="2484488728" sldId="2147478639"/>
            <ac:spMk id="81" creationId="{E672DF36-BAA9-DA5E-4C1A-A33F366BF924}"/>
          </ac:spMkLst>
        </pc:spChg>
        <pc:spChg chg="mod">
          <ac:chgData name="Henry Jammes" userId="5f22554b-fd15-4676-8c82-dc6122af2a80" providerId="ADAL" clId="{A3A6ABF9-8563-404A-BEC3-1E0B3CC340AC}" dt="2023-08-31T23:24:53.831" v="15120" actId="404"/>
          <ac:spMkLst>
            <pc:docMk/>
            <pc:sldMk cId="2484488728" sldId="2147478639"/>
            <ac:spMk id="83" creationId="{16AD098A-973B-750D-1B52-B262D2902B9B}"/>
          </ac:spMkLst>
        </pc:spChg>
        <pc:spChg chg="mod">
          <ac:chgData name="Henry Jammes" userId="5f22554b-fd15-4676-8c82-dc6122af2a80" providerId="ADAL" clId="{A3A6ABF9-8563-404A-BEC3-1E0B3CC340AC}" dt="2023-08-31T23:24:53.831" v="15120" actId="404"/>
          <ac:spMkLst>
            <pc:docMk/>
            <pc:sldMk cId="2484488728" sldId="2147478639"/>
            <ac:spMk id="84" creationId="{9BF8F9C8-7F88-F898-F2C5-320D21A5537F}"/>
          </ac:spMkLst>
        </pc:spChg>
        <pc:spChg chg="mod">
          <ac:chgData name="Henry Jammes" userId="5f22554b-fd15-4676-8c82-dc6122af2a80" providerId="ADAL" clId="{A3A6ABF9-8563-404A-BEC3-1E0B3CC340AC}" dt="2023-08-31T23:24:53.831" v="15120" actId="404"/>
          <ac:spMkLst>
            <pc:docMk/>
            <pc:sldMk cId="2484488728" sldId="2147478639"/>
            <ac:spMk id="86" creationId="{5BCB3118-1BE4-C019-4DDE-740D5D13645F}"/>
          </ac:spMkLst>
        </pc:spChg>
        <pc:spChg chg="mod">
          <ac:chgData name="Henry Jammes" userId="5f22554b-fd15-4676-8c82-dc6122af2a80" providerId="ADAL" clId="{A3A6ABF9-8563-404A-BEC3-1E0B3CC340AC}" dt="2023-08-31T23:24:53.831" v="15120" actId="404"/>
          <ac:spMkLst>
            <pc:docMk/>
            <pc:sldMk cId="2484488728" sldId="2147478639"/>
            <ac:spMk id="88" creationId="{47012DF9-5C07-CC69-C9A0-C51DA4299A91}"/>
          </ac:spMkLst>
        </pc:spChg>
        <pc:spChg chg="mod">
          <ac:chgData name="Henry Jammes" userId="5f22554b-fd15-4676-8c82-dc6122af2a80" providerId="ADAL" clId="{A3A6ABF9-8563-404A-BEC3-1E0B3CC340AC}" dt="2023-08-31T23:24:53.831" v="15120" actId="404"/>
          <ac:spMkLst>
            <pc:docMk/>
            <pc:sldMk cId="2484488728" sldId="2147478639"/>
            <ac:spMk id="89" creationId="{61D3EC94-C82D-E8D6-9CFD-AA6C20BF1D79}"/>
          </ac:spMkLst>
        </pc:spChg>
        <pc:spChg chg="mod">
          <ac:chgData name="Henry Jammes" userId="5f22554b-fd15-4676-8c82-dc6122af2a80" providerId="ADAL" clId="{A3A6ABF9-8563-404A-BEC3-1E0B3CC340AC}" dt="2023-08-31T23:24:53.831" v="15120" actId="404"/>
          <ac:spMkLst>
            <pc:docMk/>
            <pc:sldMk cId="2484488728" sldId="2147478639"/>
            <ac:spMk id="91" creationId="{0CEC884E-224C-F40D-5EF2-1072F88A7D2E}"/>
          </ac:spMkLst>
        </pc:spChg>
        <pc:spChg chg="add del mod">
          <ac:chgData name="Henry Jammes" userId="5f22554b-fd15-4676-8c82-dc6122af2a80" providerId="ADAL" clId="{A3A6ABF9-8563-404A-BEC3-1E0B3CC340AC}" dt="2023-08-31T23:24:55.092" v="15123"/>
          <ac:spMkLst>
            <pc:docMk/>
            <pc:sldMk cId="2484488728" sldId="2147478639"/>
            <ac:spMk id="92" creationId="{41BE5B2F-701A-C0BD-CEFD-7D11195981EC}"/>
          </ac:spMkLst>
        </pc:spChg>
        <pc:spChg chg="add del mod">
          <ac:chgData name="Henry Jammes" userId="5f22554b-fd15-4676-8c82-dc6122af2a80" providerId="ADAL" clId="{A3A6ABF9-8563-404A-BEC3-1E0B3CC340AC}" dt="2023-08-31T23:24:55.092" v="15123"/>
          <ac:spMkLst>
            <pc:docMk/>
            <pc:sldMk cId="2484488728" sldId="2147478639"/>
            <ac:spMk id="93" creationId="{75B7F149-6A76-A6F7-F7A2-877D523D9433}"/>
          </ac:spMkLst>
        </pc:spChg>
        <pc:spChg chg="add del mod">
          <ac:chgData name="Henry Jammes" userId="5f22554b-fd15-4676-8c82-dc6122af2a80" providerId="ADAL" clId="{A3A6ABF9-8563-404A-BEC3-1E0B3CC340AC}" dt="2023-08-31T23:24:55.092" v="15123"/>
          <ac:spMkLst>
            <pc:docMk/>
            <pc:sldMk cId="2484488728" sldId="2147478639"/>
            <ac:spMk id="94" creationId="{91A8C243-2FE5-58FA-6967-4357D878A1E1}"/>
          </ac:spMkLst>
        </pc:spChg>
        <pc:spChg chg="add del mod">
          <ac:chgData name="Henry Jammes" userId="5f22554b-fd15-4676-8c82-dc6122af2a80" providerId="ADAL" clId="{A3A6ABF9-8563-404A-BEC3-1E0B3CC340AC}" dt="2023-08-31T23:24:55.092" v="15123"/>
          <ac:spMkLst>
            <pc:docMk/>
            <pc:sldMk cId="2484488728" sldId="2147478639"/>
            <ac:spMk id="96" creationId="{E392AAB8-207F-C2DF-1299-0123CE7412EB}"/>
          </ac:spMkLst>
        </pc:spChg>
        <pc:spChg chg="add del mod">
          <ac:chgData name="Henry Jammes" userId="5f22554b-fd15-4676-8c82-dc6122af2a80" providerId="ADAL" clId="{A3A6ABF9-8563-404A-BEC3-1E0B3CC340AC}" dt="2023-08-31T23:24:55.092" v="15123"/>
          <ac:spMkLst>
            <pc:docMk/>
            <pc:sldMk cId="2484488728" sldId="2147478639"/>
            <ac:spMk id="97" creationId="{53B3034F-5EED-92EA-3441-F8A1407BABA4}"/>
          </ac:spMkLst>
        </pc:spChg>
        <pc:spChg chg="add del mod">
          <ac:chgData name="Henry Jammes" userId="5f22554b-fd15-4676-8c82-dc6122af2a80" providerId="ADAL" clId="{A3A6ABF9-8563-404A-BEC3-1E0B3CC340AC}" dt="2023-08-31T23:24:55.092" v="15123"/>
          <ac:spMkLst>
            <pc:docMk/>
            <pc:sldMk cId="2484488728" sldId="2147478639"/>
            <ac:spMk id="99" creationId="{54AEFD8F-F9A6-2631-0303-DD2578D79B6F}"/>
          </ac:spMkLst>
        </pc:spChg>
        <pc:spChg chg="add del mod">
          <ac:chgData name="Henry Jammes" userId="5f22554b-fd15-4676-8c82-dc6122af2a80" providerId="ADAL" clId="{A3A6ABF9-8563-404A-BEC3-1E0B3CC340AC}" dt="2023-08-31T23:24:55.092" v="15123"/>
          <ac:spMkLst>
            <pc:docMk/>
            <pc:sldMk cId="2484488728" sldId="2147478639"/>
            <ac:spMk id="101" creationId="{C3067E88-A39A-276F-ADB8-D1440A528DBA}"/>
          </ac:spMkLst>
        </pc:spChg>
        <pc:spChg chg="add del mod">
          <ac:chgData name="Henry Jammes" userId="5f22554b-fd15-4676-8c82-dc6122af2a80" providerId="ADAL" clId="{A3A6ABF9-8563-404A-BEC3-1E0B3CC340AC}" dt="2023-08-31T23:24:55.092" v="15123"/>
          <ac:spMkLst>
            <pc:docMk/>
            <pc:sldMk cId="2484488728" sldId="2147478639"/>
            <ac:spMk id="105" creationId="{D21702D5-B844-DB6B-4F7F-407425824735}"/>
          </ac:spMkLst>
        </pc:spChg>
        <pc:spChg chg="add del mod">
          <ac:chgData name="Henry Jammes" userId="5f22554b-fd15-4676-8c82-dc6122af2a80" providerId="ADAL" clId="{A3A6ABF9-8563-404A-BEC3-1E0B3CC340AC}" dt="2023-08-31T23:24:55.092" v="15123"/>
          <ac:spMkLst>
            <pc:docMk/>
            <pc:sldMk cId="2484488728" sldId="2147478639"/>
            <ac:spMk id="106" creationId="{35A7EFC3-8686-7696-3759-016D6D5AA8A2}"/>
          </ac:spMkLst>
        </pc:spChg>
        <pc:spChg chg="add del mod">
          <ac:chgData name="Henry Jammes" userId="5f22554b-fd15-4676-8c82-dc6122af2a80" providerId="ADAL" clId="{A3A6ABF9-8563-404A-BEC3-1E0B3CC340AC}" dt="2023-08-31T23:24:55.092" v="15123"/>
          <ac:spMkLst>
            <pc:docMk/>
            <pc:sldMk cId="2484488728" sldId="2147478639"/>
            <ac:spMk id="109" creationId="{FADF9D57-8426-6FEC-85FB-1F4C5FD9DED2}"/>
          </ac:spMkLst>
        </pc:spChg>
        <pc:spChg chg="add del mod">
          <ac:chgData name="Henry Jammes" userId="5f22554b-fd15-4676-8c82-dc6122af2a80" providerId="ADAL" clId="{A3A6ABF9-8563-404A-BEC3-1E0B3CC340AC}" dt="2023-08-31T23:24:55.092" v="15123"/>
          <ac:spMkLst>
            <pc:docMk/>
            <pc:sldMk cId="2484488728" sldId="2147478639"/>
            <ac:spMk id="112" creationId="{458D82D0-2B4E-E23A-8D8E-DA113DB541ED}"/>
          </ac:spMkLst>
        </pc:spChg>
        <pc:spChg chg="add del mod">
          <ac:chgData name="Henry Jammes" userId="5f22554b-fd15-4676-8c82-dc6122af2a80" providerId="ADAL" clId="{A3A6ABF9-8563-404A-BEC3-1E0B3CC340AC}" dt="2023-08-31T23:24:55.092" v="15123"/>
          <ac:spMkLst>
            <pc:docMk/>
            <pc:sldMk cId="2484488728" sldId="2147478639"/>
            <ac:spMk id="113" creationId="{9EA388F0-C2DF-B0EA-EFEF-017F5996B866}"/>
          </ac:spMkLst>
        </pc:spChg>
        <pc:spChg chg="add del mod">
          <ac:chgData name="Henry Jammes" userId="5f22554b-fd15-4676-8c82-dc6122af2a80" providerId="ADAL" clId="{A3A6ABF9-8563-404A-BEC3-1E0B3CC340AC}" dt="2023-08-31T23:26:00.817" v="15138" actId="478"/>
          <ac:spMkLst>
            <pc:docMk/>
            <pc:sldMk cId="2484488728" sldId="2147478639"/>
            <ac:spMk id="129" creationId="{D22F0D49-6CDE-B4F5-D10E-B4887C450980}"/>
          </ac:spMkLst>
        </pc:spChg>
        <pc:spChg chg="mod">
          <ac:chgData name="Henry Jammes" userId="5f22554b-fd15-4676-8c82-dc6122af2a80" providerId="ADAL" clId="{A3A6ABF9-8563-404A-BEC3-1E0B3CC340AC}" dt="2023-08-31T23:25:21.775" v="15126"/>
          <ac:spMkLst>
            <pc:docMk/>
            <pc:sldMk cId="2484488728" sldId="2147478639"/>
            <ac:spMk id="133" creationId="{3F266B42-E5EA-0432-CA80-1AB2AA7644B6}"/>
          </ac:spMkLst>
        </pc:spChg>
        <pc:spChg chg="mod">
          <ac:chgData name="Henry Jammes" userId="5f22554b-fd15-4676-8c82-dc6122af2a80" providerId="ADAL" clId="{A3A6ABF9-8563-404A-BEC3-1E0B3CC340AC}" dt="2023-08-31T23:25:21.775" v="15126"/>
          <ac:spMkLst>
            <pc:docMk/>
            <pc:sldMk cId="2484488728" sldId="2147478639"/>
            <ac:spMk id="135" creationId="{5A68916B-F63D-E923-A4E2-A9E21831DB47}"/>
          </ac:spMkLst>
        </pc:spChg>
        <pc:spChg chg="mod">
          <ac:chgData name="Henry Jammes" userId="5f22554b-fd15-4676-8c82-dc6122af2a80" providerId="ADAL" clId="{A3A6ABF9-8563-404A-BEC3-1E0B3CC340AC}" dt="2023-08-31T23:25:21.775" v="15126"/>
          <ac:spMkLst>
            <pc:docMk/>
            <pc:sldMk cId="2484488728" sldId="2147478639"/>
            <ac:spMk id="136" creationId="{7F531230-069E-F476-D006-EB80937B65FF}"/>
          </ac:spMkLst>
        </pc:spChg>
        <pc:spChg chg="add del mod">
          <ac:chgData name="Henry Jammes" userId="5f22554b-fd15-4676-8c82-dc6122af2a80" providerId="ADAL" clId="{A3A6ABF9-8563-404A-BEC3-1E0B3CC340AC}" dt="2023-08-31T23:26:00.817" v="15138" actId="478"/>
          <ac:spMkLst>
            <pc:docMk/>
            <pc:sldMk cId="2484488728" sldId="2147478639"/>
            <ac:spMk id="137" creationId="{F141BAE6-12A8-67D6-DEA0-63496805ADB1}"/>
          </ac:spMkLst>
        </pc:spChg>
        <pc:spChg chg="mod">
          <ac:chgData name="Henry Jammes" userId="5f22554b-fd15-4676-8c82-dc6122af2a80" providerId="ADAL" clId="{A3A6ABF9-8563-404A-BEC3-1E0B3CC340AC}" dt="2023-08-31T23:25:21.775" v="15126"/>
          <ac:spMkLst>
            <pc:docMk/>
            <pc:sldMk cId="2484488728" sldId="2147478639"/>
            <ac:spMk id="141" creationId="{C5390F3D-B946-1B7A-AD29-04AF676D3B46}"/>
          </ac:spMkLst>
        </pc:spChg>
        <pc:spChg chg="mod">
          <ac:chgData name="Henry Jammes" userId="5f22554b-fd15-4676-8c82-dc6122af2a80" providerId="ADAL" clId="{A3A6ABF9-8563-404A-BEC3-1E0B3CC340AC}" dt="2023-08-31T23:25:21.775" v="15126"/>
          <ac:spMkLst>
            <pc:docMk/>
            <pc:sldMk cId="2484488728" sldId="2147478639"/>
            <ac:spMk id="143" creationId="{F4B6474C-6006-8A63-A435-E51A4221FAD8}"/>
          </ac:spMkLst>
        </pc:spChg>
        <pc:spChg chg="mod">
          <ac:chgData name="Henry Jammes" userId="5f22554b-fd15-4676-8c82-dc6122af2a80" providerId="ADAL" clId="{A3A6ABF9-8563-404A-BEC3-1E0B3CC340AC}" dt="2023-08-31T23:25:21.775" v="15126"/>
          <ac:spMkLst>
            <pc:docMk/>
            <pc:sldMk cId="2484488728" sldId="2147478639"/>
            <ac:spMk id="144" creationId="{ABBFF06A-502F-E1E1-40CD-7B807872BAD0}"/>
          </ac:spMkLst>
        </pc:spChg>
        <pc:spChg chg="add del mod">
          <ac:chgData name="Henry Jammes" userId="5f22554b-fd15-4676-8c82-dc6122af2a80" providerId="ADAL" clId="{A3A6ABF9-8563-404A-BEC3-1E0B3CC340AC}" dt="2023-08-31T23:26:00.817" v="15138" actId="478"/>
          <ac:spMkLst>
            <pc:docMk/>
            <pc:sldMk cId="2484488728" sldId="2147478639"/>
            <ac:spMk id="145" creationId="{27821B4B-7956-83E6-B336-5F581EA35E5B}"/>
          </ac:spMkLst>
        </pc:spChg>
        <pc:spChg chg="mod">
          <ac:chgData name="Henry Jammes" userId="5f22554b-fd15-4676-8c82-dc6122af2a80" providerId="ADAL" clId="{A3A6ABF9-8563-404A-BEC3-1E0B3CC340AC}" dt="2023-08-31T23:25:21.775" v="15126"/>
          <ac:spMkLst>
            <pc:docMk/>
            <pc:sldMk cId="2484488728" sldId="2147478639"/>
            <ac:spMk id="149" creationId="{03D40D34-E510-1438-96D6-F3CE114DE2FA}"/>
          </ac:spMkLst>
        </pc:spChg>
        <pc:spChg chg="mod">
          <ac:chgData name="Henry Jammes" userId="5f22554b-fd15-4676-8c82-dc6122af2a80" providerId="ADAL" clId="{A3A6ABF9-8563-404A-BEC3-1E0B3CC340AC}" dt="2023-08-31T23:25:21.775" v="15126"/>
          <ac:spMkLst>
            <pc:docMk/>
            <pc:sldMk cId="2484488728" sldId="2147478639"/>
            <ac:spMk id="151" creationId="{6D3ED3A3-DE76-1660-AAEC-902DFF09E8ED}"/>
          </ac:spMkLst>
        </pc:spChg>
        <pc:spChg chg="mod">
          <ac:chgData name="Henry Jammes" userId="5f22554b-fd15-4676-8c82-dc6122af2a80" providerId="ADAL" clId="{A3A6ABF9-8563-404A-BEC3-1E0B3CC340AC}" dt="2023-08-31T23:25:21.775" v="15126"/>
          <ac:spMkLst>
            <pc:docMk/>
            <pc:sldMk cId="2484488728" sldId="2147478639"/>
            <ac:spMk id="152" creationId="{1EA1F691-BF29-33A0-FD85-C8F847190B32}"/>
          </ac:spMkLst>
        </pc:spChg>
        <pc:spChg chg="add del mod">
          <ac:chgData name="Henry Jammes" userId="5f22554b-fd15-4676-8c82-dc6122af2a80" providerId="ADAL" clId="{A3A6ABF9-8563-404A-BEC3-1E0B3CC340AC}" dt="2023-08-31T23:26:00.817" v="15138" actId="478"/>
          <ac:spMkLst>
            <pc:docMk/>
            <pc:sldMk cId="2484488728" sldId="2147478639"/>
            <ac:spMk id="154" creationId="{494F536B-6849-717C-5C14-DA50F9FD45DF}"/>
          </ac:spMkLst>
        </pc:spChg>
        <pc:spChg chg="add del mod">
          <ac:chgData name="Henry Jammes" userId="5f22554b-fd15-4676-8c82-dc6122af2a80" providerId="ADAL" clId="{A3A6ABF9-8563-404A-BEC3-1E0B3CC340AC}" dt="2023-08-31T23:26:00.817" v="15138" actId="478"/>
          <ac:spMkLst>
            <pc:docMk/>
            <pc:sldMk cId="2484488728" sldId="2147478639"/>
            <ac:spMk id="156" creationId="{302F141E-A682-35E3-D275-CC73080FEB42}"/>
          </ac:spMkLst>
        </pc:spChg>
        <pc:spChg chg="mod">
          <ac:chgData name="Henry Jammes" userId="5f22554b-fd15-4676-8c82-dc6122af2a80" providerId="ADAL" clId="{A3A6ABF9-8563-404A-BEC3-1E0B3CC340AC}" dt="2023-08-31T23:25:21.775" v="15126"/>
          <ac:spMkLst>
            <pc:docMk/>
            <pc:sldMk cId="2484488728" sldId="2147478639"/>
            <ac:spMk id="159" creationId="{D802A34A-D4D3-E954-1181-1E07EACCA1F5}"/>
          </ac:spMkLst>
        </pc:spChg>
        <pc:spChg chg="mod">
          <ac:chgData name="Henry Jammes" userId="5f22554b-fd15-4676-8c82-dc6122af2a80" providerId="ADAL" clId="{A3A6ABF9-8563-404A-BEC3-1E0B3CC340AC}" dt="2023-08-31T23:25:21.775" v="15126"/>
          <ac:spMkLst>
            <pc:docMk/>
            <pc:sldMk cId="2484488728" sldId="2147478639"/>
            <ac:spMk id="160" creationId="{081693E2-03EC-07AF-5E97-BFB68A71CF48}"/>
          </ac:spMkLst>
        </pc:spChg>
        <pc:spChg chg="mod">
          <ac:chgData name="Henry Jammes" userId="5f22554b-fd15-4676-8c82-dc6122af2a80" providerId="ADAL" clId="{A3A6ABF9-8563-404A-BEC3-1E0B3CC340AC}" dt="2023-08-31T23:25:21.775" v="15126"/>
          <ac:spMkLst>
            <pc:docMk/>
            <pc:sldMk cId="2484488728" sldId="2147478639"/>
            <ac:spMk id="162" creationId="{531C8C9A-CF93-016D-947A-D231DCA81B85}"/>
          </ac:spMkLst>
        </pc:spChg>
        <pc:spChg chg="add del mod">
          <ac:chgData name="Henry Jammes" userId="5f22554b-fd15-4676-8c82-dc6122af2a80" providerId="ADAL" clId="{A3A6ABF9-8563-404A-BEC3-1E0B3CC340AC}" dt="2023-08-31T23:26:00.817" v="15138" actId="478"/>
          <ac:spMkLst>
            <pc:docMk/>
            <pc:sldMk cId="2484488728" sldId="2147478639"/>
            <ac:spMk id="163" creationId="{4D9017FE-A0AB-B600-49D9-001D49CFE330}"/>
          </ac:spMkLst>
        </pc:spChg>
        <pc:spChg chg="add del mod">
          <ac:chgData name="Henry Jammes" userId="5f22554b-fd15-4676-8c82-dc6122af2a80" providerId="ADAL" clId="{A3A6ABF9-8563-404A-BEC3-1E0B3CC340AC}" dt="2023-08-31T23:26:00.817" v="15138" actId="478"/>
          <ac:spMkLst>
            <pc:docMk/>
            <pc:sldMk cId="2484488728" sldId="2147478639"/>
            <ac:spMk id="165" creationId="{788B8076-39CA-DA27-CA40-3E77561BD885}"/>
          </ac:spMkLst>
        </pc:spChg>
        <pc:spChg chg="mod">
          <ac:chgData name="Henry Jammes" userId="5f22554b-fd15-4676-8c82-dc6122af2a80" providerId="ADAL" clId="{A3A6ABF9-8563-404A-BEC3-1E0B3CC340AC}" dt="2023-08-31T23:25:21.775" v="15126"/>
          <ac:spMkLst>
            <pc:docMk/>
            <pc:sldMk cId="2484488728" sldId="2147478639"/>
            <ac:spMk id="167" creationId="{C56C85AE-EFF7-6826-D9CF-667457B7134C}"/>
          </ac:spMkLst>
        </pc:spChg>
        <pc:spChg chg="mod">
          <ac:chgData name="Henry Jammes" userId="5f22554b-fd15-4676-8c82-dc6122af2a80" providerId="ADAL" clId="{A3A6ABF9-8563-404A-BEC3-1E0B3CC340AC}" dt="2023-08-31T23:25:21.775" v="15126"/>
          <ac:spMkLst>
            <pc:docMk/>
            <pc:sldMk cId="2484488728" sldId="2147478639"/>
            <ac:spMk id="168" creationId="{321A288C-FFC4-CFE2-150F-7637AD829D9B}"/>
          </ac:spMkLst>
        </pc:spChg>
        <pc:spChg chg="mod">
          <ac:chgData name="Henry Jammes" userId="5f22554b-fd15-4676-8c82-dc6122af2a80" providerId="ADAL" clId="{A3A6ABF9-8563-404A-BEC3-1E0B3CC340AC}" dt="2023-08-31T23:25:21.775" v="15126"/>
          <ac:spMkLst>
            <pc:docMk/>
            <pc:sldMk cId="2484488728" sldId="2147478639"/>
            <ac:spMk id="171" creationId="{C6842638-4B98-DB3C-18AD-14A2C8B2C453}"/>
          </ac:spMkLst>
        </pc:spChg>
        <pc:spChg chg="mod">
          <ac:chgData name="Henry Jammes" userId="5f22554b-fd15-4676-8c82-dc6122af2a80" providerId="ADAL" clId="{A3A6ABF9-8563-404A-BEC3-1E0B3CC340AC}" dt="2023-08-31T23:25:21.775" v="15126"/>
          <ac:spMkLst>
            <pc:docMk/>
            <pc:sldMk cId="2484488728" sldId="2147478639"/>
            <ac:spMk id="172" creationId="{C0496154-6117-F0BD-E986-04B0F105C404}"/>
          </ac:spMkLst>
        </pc:spChg>
        <pc:spChg chg="mod">
          <ac:chgData name="Henry Jammes" userId="5f22554b-fd15-4676-8c82-dc6122af2a80" providerId="ADAL" clId="{A3A6ABF9-8563-404A-BEC3-1E0B3CC340AC}" dt="2023-08-31T23:25:21.775" v="15126"/>
          <ac:spMkLst>
            <pc:docMk/>
            <pc:sldMk cId="2484488728" sldId="2147478639"/>
            <ac:spMk id="174" creationId="{1CF0F752-1D7C-BA13-6B29-C640C9778625}"/>
          </ac:spMkLst>
        </pc:spChg>
        <pc:spChg chg="add del mod">
          <ac:chgData name="Henry Jammes" userId="5f22554b-fd15-4676-8c82-dc6122af2a80" providerId="ADAL" clId="{A3A6ABF9-8563-404A-BEC3-1E0B3CC340AC}" dt="2023-08-31T23:26:00.817" v="15138" actId="478"/>
          <ac:spMkLst>
            <pc:docMk/>
            <pc:sldMk cId="2484488728" sldId="2147478639"/>
            <ac:spMk id="175" creationId="{3FB7FE79-C1E3-3EFC-1098-339A89C92101}"/>
          </ac:spMkLst>
        </pc:spChg>
        <pc:spChg chg="add del mod">
          <ac:chgData name="Henry Jammes" userId="5f22554b-fd15-4676-8c82-dc6122af2a80" providerId="ADAL" clId="{A3A6ABF9-8563-404A-BEC3-1E0B3CC340AC}" dt="2023-08-31T23:26:00.817" v="15138" actId="478"/>
          <ac:spMkLst>
            <pc:docMk/>
            <pc:sldMk cId="2484488728" sldId="2147478639"/>
            <ac:spMk id="176" creationId="{665B2A26-E066-DEE9-1F54-9D238E723767}"/>
          </ac:spMkLst>
        </pc:spChg>
        <pc:spChg chg="add del mod">
          <ac:chgData name="Henry Jammes" userId="5f22554b-fd15-4676-8c82-dc6122af2a80" providerId="ADAL" clId="{A3A6ABF9-8563-404A-BEC3-1E0B3CC340AC}" dt="2023-08-31T23:26:00.817" v="15138" actId="478"/>
          <ac:spMkLst>
            <pc:docMk/>
            <pc:sldMk cId="2484488728" sldId="2147478639"/>
            <ac:spMk id="181" creationId="{622636DD-0296-B7D8-F8AA-C8480B95D3F8}"/>
          </ac:spMkLst>
        </pc:spChg>
        <pc:spChg chg="add del mod">
          <ac:chgData name="Henry Jammes" userId="5f22554b-fd15-4676-8c82-dc6122af2a80" providerId="ADAL" clId="{A3A6ABF9-8563-404A-BEC3-1E0B3CC340AC}" dt="2023-08-31T23:26:00.817" v="15138" actId="478"/>
          <ac:spMkLst>
            <pc:docMk/>
            <pc:sldMk cId="2484488728" sldId="2147478639"/>
            <ac:spMk id="182" creationId="{D14B86CD-A38B-6632-D6AA-FF6F56DD02E5}"/>
          </ac:spMkLst>
        </pc:spChg>
        <pc:spChg chg="add del mod">
          <ac:chgData name="Henry Jammes" userId="5f22554b-fd15-4676-8c82-dc6122af2a80" providerId="ADAL" clId="{A3A6ABF9-8563-404A-BEC3-1E0B3CC340AC}" dt="2023-08-31T23:26:00.817" v="15138" actId="478"/>
          <ac:spMkLst>
            <pc:docMk/>
            <pc:sldMk cId="2484488728" sldId="2147478639"/>
            <ac:spMk id="183" creationId="{341E1303-E758-CC27-619A-4D201E485532}"/>
          </ac:spMkLst>
        </pc:spChg>
        <pc:spChg chg="mod">
          <ac:chgData name="Henry Jammes" userId="5f22554b-fd15-4676-8c82-dc6122af2a80" providerId="ADAL" clId="{A3A6ABF9-8563-404A-BEC3-1E0B3CC340AC}" dt="2023-08-31T23:25:21.775" v="15126"/>
          <ac:spMkLst>
            <pc:docMk/>
            <pc:sldMk cId="2484488728" sldId="2147478639"/>
            <ac:spMk id="187" creationId="{094E6794-31A0-15EC-E10D-EBE3884519A3}"/>
          </ac:spMkLst>
        </pc:spChg>
        <pc:spChg chg="mod">
          <ac:chgData name="Henry Jammes" userId="5f22554b-fd15-4676-8c82-dc6122af2a80" providerId="ADAL" clId="{A3A6ABF9-8563-404A-BEC3-1E0B3CC340AC}" dt="2023-08-31T23:25:21.775" v="15126"/>
          <ac:spMkLst>
            <pc:docMk/>
            <pc:sldMk cId="2484488728" sldId="2147478639"/>
            <ac:spMk id="189" creationId="{0994635A-1F4C-D14C-6C94-2F9405F6F0D5}"/>
          </ac:spMkLst>
        </pc:spChg>
        <pc:spChg chg="mod">
          <ac:chgData name="Henry Jammes" userId="5f22554b-fd15-4676-8c82-dc6122af2a80" providerId="ADAL" clId="{A3A6ABF9-8563-404A-BEC3-1E0B3CC340AC}" dt="2023-08-31T23:25:21.775" v="15126"/>
          <ac:spMkLst>
            <pc:docMk/>
            <pc:sldMk cId="2484488728" sldId="2147478639"/>
            <ac:spMk id="190" creationId="{E706C8C3-70B3-3EF0-CB88-8EDAED1FBEA1}"/>
          </ac:spMkLst>
        </pc:spChg>
        <pc:spChg chg="add del mod">
          <ac:chgData name="Henry Jammes" userId="5f22554b-fd15-4676-8c82-dc6122af2a80" providerId="ADAL" clId="{A3A6ABF9-8563-404A-BEC3-1E0B3CC340AC}" dt="2023-08-31T23:26:00.817" v="15138" actId="478"/>
          <ac:spMkLst>
            <pc:docMk/>
            <pc:sldMk cId="2484488728" sldId="2147478639"/>
            <ac:spMk id="194" creationId="{89C80559-D90D-D669-43AA-18251E006162}"/>
          </ac:spMkLst>
        </pc:spChg>
        <pc:spChg chg="mod">
          <ac:chgData name="Henry Jammes" userId="5f22554b-fd15-4676-8c82-dc6122af2a80" providerId="ADAL" clId="{A3A6ABF9-8563-404A-BEC3-1E0B3CC340AC}" dt="2023-08-31T23:25:21.775" v="15126"/>
          <ac:spMkLst>
            <pc:docMk/>
            <pc:sldMk cId="2484488728" sldId="2147478639"/>
            <ac:spMk id="196" creationId="{0382821D-58E9-C631-1556-94CBDDABF400}"/>
          </ac:spMkLst>
        </pc:spChg>
        <pc:spChg chg="mod">
          <ac:chgData name="Henry Jammes" userId="5f22554b-fd15-4676-8c82-dc6122af2a80" providerId="ADAL" clId="{A3A6ABF9-8563-404A-BEC3-1E0B3CC340AC}" dt="2023-08-31T23:25:21.775" v="15126"/>
          <ac:spMkLst>
            <pc:docMk/>
            <pc:sldMk cId="2484488728" sldId="2147478639"/>
            <ac:spMk id="197" creationId="{0A21FE1F-4A5E-59E7-3477-A692238B8DFB}"/>
          </ac:spMkLst>
        </pc:spChg>
        <pc:spChg chg="mod">
          <ac:chgData name="Henry Jammes" userId="5f22554b-fd15-4676-8c82-dc6122af2a80" providerId="ADAL" clId="{A3A6ABF9-8563-404A-BEC3-1E0B3CC340AC}" dt="2023-08-31T23:25:21.775" v="15126"/>
          <ac:spMkLst>
            <pc:docMk/>
            <pc:sldMk cId="2484488728" sldId="2147478639"/>
            <ac:spMk id="199" creationId="{065ECAEC-0A48-108A-E646-E66D74EC081C}"/>
          </ac:spMkLst>
        </pc:spChg>
        <pc:spChg chg="mod">
          <ac:chgData name="Henry Jammes" userId="5f22554b-fd15-4676-8c82-dc6122af2a80" providerId="ADAL" clId="{A3A6ABF9-8563-404A-BEC3-1E0B3CC340AC}" dt="2023-08-31T23:25:21.775" v="15126"/>
          <ac:spMkLst>
            <pc:docMk/>
            <pc:sldMk cId="2484488728" sldId="2147478639"/>
            <ac:spMk id="201" creationId="{D8339C18-A9C5-CD8A-06E1-222372CF33D3}"/>
          </ac:spMkLst>
        </pc:spChg>
        <pc:spChg chg="mod">
          <ac:chgData name="Henry Jammes" userId="5f22554b-fd15-4676-8c82-dc6122af2a80" providerId="ADAL" clId="{A3A6ABF9-8563-404A-BEC3-1E0B3CC340AC}" dt="2023-08-31T23:25:21.775" v="15126"/>
          <ac:spMkLst>
            <pc:docMk/>
            <pc:sldMk cId="2484488728" sldId="2147478639"/>
            <ac:spMk id="202" creationId="{DEE75A7A-B160-26A9-4AD2-6294BCBA8FD3}"/>
          </ac:spMkLst>
        </pc:spChg>
        <pc:spChg chg="mod">
          <ac:chgData name="Henry Jammes" userId="5f22554b-fd15-4676-8c82-dc6122af2a80" providerId="ADAL" clId="{A3A6ABF9-8563-404A-BEC3-1E0B3CC340AC}" dt="2023-08-31T23:25:21.775" v="15126"/>
          <ac:spMkLst>
            <pc:docMk/>
            <pc:sldMk cId="2484488728" sldId="2147478639"/>
            <ac:spMk id="204" creationId="{549701A2-6CE0-3124-16EB-041561B7F8EE}"/>
          </ac:spMkLst>
        </pc:spChg>
        <pc:spChg chg="add del mod">
          <ac:chgData name="Henry Jammes" userId="5f22554b-fd15-4676-8c82-dc6122af2a80" providerId="ADAL" clId="{A3A6ABF9-8563-404A-BEC3-1E0B3CC340AC}" dt="2023-08-31T23:26:00.817" v="15138" actId="478"/>
          <ac:spMkLst>
            <pc:docMk/>
            <pc:sldMk cId="2484488728" sldId="2147478639"/>
            <ac:spMk id="205" creationId="{0193CF93-D4EA-AD53-054F-CEF3370BDC68}"/>
          </ac:spMkLst>
        </pc:spChg>
        <pc:spChg chg="add del mod">
          <ac:chgData name="Henry Jammes" userId="5f22554b-fd15-4676-8c82-dc6122af2a80" providerId="ADAL" clId="{A3A6ABF9-8563-404A-BEC3-1E0B3CC340AC}" dt="2023-08-31T23:26:00.817" v="15138" actId="478"/>
          <ac:spMkLst>
            <pc:docMk/>
            <pc:sldMk cId="2484488728" sldId="2147478639"/>
            <ac:spMk id="206" creationId="{C3002F25-1472-8625-8B9D-767610790B39}"/>
          </ac:spMkLst>
        </pc:spChg>
        <pc:spChg chg="add del mod">
          <ac:chgData name="Henry Jammes" userId="5f22554b-fd15-4676-8c82-dc6122af2a80" providerId="ADAL" clId="{A3A6ABF9-8563-404A-BEC3-1E0B3CC340AC}" dt="2023-08-31T23:26:00.817" v="15138" actId="478"/>
          <ac:spMkLst>
            <pc:docMk/>
            <pc:sldMk cId="2484488728" sldId="2147478639"/>
            <ac:spMk id="207" creationId="{634FDB1E-A8BF-AB68-FF20-A97F4CB94C28}"/>
          </ac:spMkLst>
        </pc:spChg>
        <pc:spChg chg="add del mod">
          <ac:chgData name="Henry Jammes" userId="5f22554b-fd15-4676-8c82-dc6122af2a80" providerId="ADAL" clId="{A3A6ABF9-8563-404A-BEC3-1E0B3CC340AC}" dt="2023-08-31T23:26:00.817" v="15138" actId="478"/>
          <ac:spMkLst>
            <pc:docMk/>
            <pc:sldMk cId="2484488728" sldId="2147478639"/>
            <ac:spMk id="209" creationId="{DD784C49-4E99-FD72-91BA-A25DC9AEFF9B}"/>
          </ac:spMkLst>
        </pc:spChg>
        <pc:spChg chg="add del mod">
          <ac:chgData name="Henry Jammes" userId="5f22554b-fd15-4676-8c82-dc6122af2a80" providerId="ADAL" clId="{A3A6ABF9-8563-404A-BEC3-1E0B3CC340AC}" dt="2023-08-31T23:26:00.817" v="15138" actId="478"/>
          <ac:spMkLst>
            <pc:docMk/>
            <pc:sldMk cId="2484488728" sldId="2147478639"/>
            <ac:spMk id="210" creationId="{A75C81AB-6ABA-0AE3-3F22-BF717BC70216}"/>
          </ac:spMkLst>
        </pc:spChg>
        <pc:spChg chg="add del mod">
          <ac:chgData name="Henry Jammes" userId="5f22554b-fd15-4676-8c82-dc6122af2a80" providerId="ADAL" clId="{A3A6ABF9-8563-404A-BEC3-1E0B3CC340AC}" dt="2023-08-31T23:26:00.817" v="15138" actId="478"/>
          <ac:spMkLst>
            <pc:docMk/>
            <pc:sldMk cId="2484488728" sldId="2147478639"/>
            <ac:spMk id="212" creationId="{FC3089E8-9024-C376-32B1-3F42FA5177E5}"/>
          </ac:spMkLst>
        </pc:spChg>
        <pc:spChg chg="add del mod">
          <ac:chgData name="Henry Jammes" userId="5f22554b-fd15-4676-8c82-dc6122af2a80" providerId="ADAL" clId="{A3A6ABF9-8563-404A-BEC3-1E0B3CC340AC}" dt="2023-08-31T23:26:00.817" v="15138" actId="478"/>
          <ac:spMkLst>
            <pc:docMk/>
            <pc:sldMk cId="2484488728" sldId="2147478639"/>
            <ac:spMk id="214" creationId="{F65CE6B5-D9C9-ACC2-4C3C-59EFE70022AE}"/>
          </ac:spMkLst>
        </pc:spChg>
        <pc:spChg chg="add del mod">
          <ac:chgData name="Henry Jammes" userId="5f22554b-fd15-4676-8c82-dc6122af2a80" providerId="ADAL" clId="{A3A6ABF9-8563-404A-BEC3-1E0B3CC340AC}" dt="2023-08-31T23:26:00.817" v="15138" actId="478"/>
          <ac:spMkLst>
            <pc:docMk/>
            <pc:sldMk cId="2484488728" sldId="2147478639"/>
            <ac:spMk id="218" creationId="{14A5DAB3-BB21-79A0-6EA8-1E4B0D3DBAA8}"/>
          </ac:spMkLst>
        </pc:spChg>
        <pc:spChg chg="add del mod">
          <ac:chgData name="Henry Jammes" userId="5f22554b-fd15-4676-8c82-dc6122af2a80" providerId="ADAL" clId="{A3A6ABF9-8563-404A-BEC3-1E0B3CC340AC}" dt="2023-08-31T23:26:00.817" v="15138" actId="478"/>
          <ac:spMkLst>
            <pc:docMk/>
            <pc:sldMk cId="2484488728" sldId="2147478639"/>
            <ac:spMk id="219" creationId="{0CEB0229-8829-20B0-B87B-FB7455A6C115}"/>
          </ac:spMkLst>
        </pc:spChg>
        <pc:spChg chg="add del mod">
          <ac:chgData name="Henry Jammes" userId="5f22554b-fd15-4676-8c82-dc6122af2a80" providerId="ADAL" clId="{A3A6ABF9-8563-404A-BEC3-1E0B3CC340AC}" dt="2023-08-31T23:26:00.817" v="15138" actId="478"/>
          <ac:spMkLst>
            <pc:docMk/>
            <pc:sldMk cId="2484488728" sldId="2147478639"/>
            <ac:spMk id="222" creationId="{F09DA4E7-4431-5634-4E5A-AFCB4804D2BD}"/>
          </ac:spMkLst>
        </pc:spChg>
        <pc:spChg chg="add del mod">
          <ac:chgData name="Henry Jammes" userId="5f22554b-fd15-4676-8c82-dc6122af2a80" providerId="ADAL" clId="{A3A6ABF9-8563-404A-BEC3-1E0B3CC340AC}" dt="2023-08-31T23:26:00.817" v="15138" actId="478"/>
          <ac:spMkLst>
            <pc:docMk/>
            <pc:sldMk cId="2484488728" sldId="2147478639"/>
            <ac:spMk id="225" creationId="{B9B7C95C-25E5-68A8-7E9C-9781FB35AB01}"/>
          </ac:spMkLst>
        </pc:spChg>
        <pc:spChg chg="add del mod">
          <ac:chgData name="Henry Jammes" userId="5f22554b-fd15-4676-8c82-dc6122af2a80" providerId="ADAL" clId="{A3A6ABF9-8563-404A-BEC3-1E0B3CC340AC}" dt="2023-08-31T23:26:00.817" v="15138" actId="478"/>
          <ac:spMkLst>
            <pc:docMk/>
            <pc:sldMk cId="2484488728" sldId="2147478639"/>
            <ac:spMk id="226" creationId="{3D49D81E-7A82-BA35-6EFD-9A5502E3452F}"/>
          </ac:spMkLst>
        </pc:spChg>
        <pc:spChg chg="mod topLvl">
          <ac:chgData name="Henry Jammes" userId="5f22554b-fd15-4676-8c82-dc6122af2a80" providerId="ADAL" clId="{A3A6ABF9-8563-404A-BEC3-1E0B3CC340AC}" dt="2023-08-31T23:35:56.686" v="15475" actId="207"/>
          <ac:spMkLst>
            <pc:docMk/>
            <pc:sldMk cId="2484488728" sldId="2147478639"/>
            <ac:spMk id="253" creationId="{630A7EED-0EE1-925C-BBB7-DA0FC39EDE73}"/>
          </ac:spMkLst>
        </pc:spChg>
        <pc:spChg chg="mod topLvl">
          <ac:chgData name="Henry Jammes" userId="5f22554b-fd15-4676-8c82-dc6122af2a80" providerId="ADAL" clId="{A3A6ABF9-8563-404A-BEC3-1E0B3CC340AC}" dt="2023-08-31T23:35:56.686" v="15475" actId="207"/>
          <ac:spMkLst>
            <pc:docMk/>
            <pc:sldMk cId="2484488728" sldId="2147478639"/>
            <ac:spMk id="256" creationId="{7074A273-2F79-F5F5-B7B2-3D750D41351B}"/>
          </ac:spMkLst>
        </pc:spChg>
        <pc:spChg chg="mod topLvl">
          <ac:chgData name="Henry Jammes" userId="5f22554b-fd15-4676-8c82-dc6122af2a80" providerId="ADAL" clId="{A3A6ABF9-8563-404A-BEC3-1E0B3CC340AC}" dt="2023-08-31T23:35:56.686" v="15475" actId="207"/>
          <ac:spMkLst>
            <pc:docMk/>
            <pc:sldMk cId="2484488728" sldId="2147478639"/>
            <ac:spMk id="259" creationId="{BC17D211-6DA2-8572-C8FA-5166A70D0DA1}"/>
          </ac:spMkLst>
        </pc:spChg>
        <pc:spChg chg="mod topLvl">
          <ac:chgData name="Henry Jammes" userId="5f22554b-fd15-4676-8c82-dc6122af2a80" providerId="ADAL" clId="{A3A6ABF9-8563-404A-BEC3-1E0B3CC340AC}" dt="2023-09-05T10:56:28.719" v="36316" actId="208"/>
          <ac:spMkLst>
            <pc:docMk/>
            <pc:sldMk cId="2484488728" sldId="2147478639"/>
            <ac:spMk id="263" creationId="{5323251E-7455-7DCB-3CFC-47D8CCDEDD95}"/>
          </ac:spMkLst>
        </pc:spChg>
        <pc:spChg chg="mod topLvl">
          <ac:chgData name="Henry Jammes" userId="5f22554b-fd15-4676-8c82-dc6122af2a80" providerId="ADAL" clId="{A3A6ABF9-8563-404A-BEC3-1E0B3CC340AC}" dt="2023-09-05T10:56:28.719" v="36316" actId="208"/>
          <ac:spMkLst>
            <pc:docMk/>
            <pc:sldMk cId="2484488728" sldId="2147478639"/>
            <ac:spMk id="265" creationId="{442052E8-80BD-384B-3831-F7A3F26A3D70}"/>
          </ac:spMkLst>
        </pc:spChg>
        <pc:spChg chg="mod topLvl">
          <ac:chgData name="Henry Jammes" userId="5f22554b-fd15-4676-8c82-dc6122af2a80" providerId="ADAL" clId="{A3A6ABF9-8563-404A-BEC3-1E0B3CC340AC}" dt="2023-08-31T23:35:56.686" v="15475" actId="207"/>
          <ac:spMkLst>
            <pc:docMk/>
            <pc:sldMk cId="2484488728" sldId="2147478639"/>
            <ac:spMk id="268" creationId="{E6D81ACB-30D9-DF1F-1D4A-D764DF5DB742}"/>
          </ac:spMkLst>
        </pc:spChg>
        <pc:spChg chg="mod ord topLvl">
          <ac:chgData name="Henry Jammes" userId="5f22554b-fd15-4676-8c82-dc6122af2a80" providerId="ADAL" clId="{A3A6ABF9-8563-404A-BEC3-1E0B3CC340AC}" dt="2023-09-05T10:56:28.719" v="36316" actId="208"/>
          <ac:spMkLst>
            <pc:docMk/>
            <pc:sldMk cId="2484488728" sldId="2147478639"/>
            <ac:spMk id="270" creationId="{F757BBF0-96CD-5CEB-62FC-0C1C9A978ED7}"/>
          </ac:spMkLst>
        </pc:spChg>
        <pc:spChg chg="mod topLvl">
          <ac:chgData name="Henry Jammes" userId="5f22554b-fd15-4676-8c82-dc6122af2a80" providerId="ADAL" clId="{A3A6ABF9-8563-404A-BEC3-1E0B3CC340AC}" dt="2023-08-31T23:35:56.686" v="15475" actId="207"/>
          <ac:spMkLst>
            <pc:docMk/>
            <pc:sldMk cId="2484488728" sldId="2147478639"/>
            <ac:spMk id="273" creationId="{701E0CBB-638B-D8F7-2490-A78369822DCE}"/>
          </ac:spMkLst>
        </pc:spChg>
        <pc:spChg chg="mod topLvl">
          <ac:chgData name="Henry Jammes" userId="5f22554b-fd15-4676-8c82-dc6122af2a80" providerId="ADAL" clId="{A3A6ABF9-8563-404A-BEC3-1E0B3CC340AC}" dt="2023-08-31T23:35:56.686" v="15475" actId="207"/>
          <ac:spMkLst>
            <pc:docMk/>
            <pc:sldMk cId="2484488728" sldId="2147478639"/>
            <ac:spMk id="274" creationId="{E2356AD5-2341-601E-8F59-D269B2FC2BC3}"/>
          </ac:spMkLst>
        </pc:spChg>
        <pc:spChg chg="mod topLvl">
          <ac:chgData name="Henry Jammes" userId="5f22554b-fd15-4676-8c82-dc6122af2a80" providerId="ADAL" clId="{A3A6ABF9-8563-404A-BEC3-1E0B3CC340AC}" dt="2023-09-05T10:56:28.719" v="36316" actId="208"/>
          <ac:spMkLst>
            <pc:docMk/>
            <pc:sldMk cId="2484488728" sldId="2147478639"/>
            <ac:spMk id="279" creationId="{6299A90C-50E0-193C-2DD1-73323ACB8BB9}"/>
          </ac:spMkLst>
        </pc:spChg>
        <pc:spChg chg="mod topLvl">
          <ac:chgData name="Henry Jammes" userId="5f22554b-fd15-4676-8c82-dc6122af2a80" providerId="ADAL" clId="{A3A6ABF9-8563-404A-BEC3-1E0B3CC340AC}" dt="2023-09-05T10:56:28.719" v="36316" actId="208"/>
          <ac:spMkLst>
            <pc:docMk/>
            <pc:sldMk cId="2484488728" sldId="2147478639"/>
            <ac:spMk id="280" creationId="{1E490CBF-AB10-2D1D-50D3-04BF24991DC3}"/>
          </ac:spMkLst>
        </pc:spChg>
        <pc:spChg chg="mod topLvl">
          <ac:chgData name="Henry Jammes" userId="5f22554b-fd15-4676-8c82-dc6122af2a80" providerId="ADAL" clId="{A3A6ABF9-8563-404A-BEC3-1E0B3CC340AC}" dt="2023-08-31T23:35:56.686" v="15475" actId="207"/>
          <ac:spMkLst>
            <pc:docMk/>
            <pc:sldMk cId="2484488728" sldId="2147478639"/>
            <ac:spMk id="281" creationId="{A8BB0ADA-A2EE-C742-73A2-833A58B1C9DD}"/>
          </ac:spMkLst>
        </pc:spChg>
        <pc:spChg chg="mod topLvl">
          <ac:chgData name="Henry Jammes" userId="5f22554b-fd15-4676-8c82-dc6122af2a80" providerId="ADAL" clId="{A3A6ABF9-8563-404A-BEC3-1E0B3CC340AC}" dt="2023-08-31T23:35:56.686" v="15475" actId="207"/>
          <ac:spMkLst>
            <pc:docMk/>
            <pc:sldMk cId="2484488728" sldId="2147478639"/>
            <ac:spMk id="287" creationId="{5BEC7622-2157-6FA2-E08A-7FDCF231B945}"/>
          </ac:spMkLst>
        </pc:spChg>
        <pc:spChg chg="mod topLvl">
          <ac:chgData name="Henry Jammes" userId="5f22554b-fd15-4676-8c82-dc6122af2a80" providerId="ADAL" clId="{A3A6ABF9-8563-404A-BEC3-1E0B3CC340AC}" dt="2023-08-31T23:35:56.686" v="15475" actId="207"/>
          <ac:spMkLst>
            <pc:docMk/>
            <pc:sldMk cId="2484488728" sldId="2147478639"/>
            <ac:spMk id="290" creationId="{63509391-9F82-8AE6-5341-7898449778CF}"/>
          </ac:spMkLst>
        </pc:spChg>
        <pc:spChg chg="mod topLvl">
          <ac:chgData name="Henry Jammes" userId="5f22554b-fd15-4676-8c82-dc6122af2a80" providerId="ADAL" clId="{A3A6ABF9-8563-404A-BEC3-1E0B3CC340AC}" dt="2023-08-31T23:35:56.686" v="15475" actId="207"/>
          <ac:spMkLst>
            <pc:docMk/>
            <pc:sldMk cId="2484488728" sldId="2147478639"/>
            <ac:spMk id="291" creationId="{8A7BE751-37D7-623E-9E46-5CBFE3CCBD39}"/>
          </ac:spMkLst>
        </pc:spChg>
        <pc:spChg chg="mod topLvl">
          <ac:chgData name="Henry Jammes" userId="5f22554b-fd15-4676-8c82-dc6122af2a80" providerId="ADAL" clId="{A3A6ABF9-8563-404A-BEC3-1E0B3CC340AC}" dt="2023-08-31T23:35:56.686" v="15475" actId="207"/>
          <ac:spMkLst>
            <pc:docMk/>
            <pc:sldMk cId="2484488728" sldId="2147478639"/>
            <ac:spMk id="292" creationId="{CFA8FFC1-A824-BD11-205F-042413FB19CD}"/>
          </ac:spMkLst>
        </pc:spChg>
        <pc:spChg chg="mod topLvl">
          <ac:chgData name="Henry Jammes" userId="5f22554b-fd15-4676-8c82-dc6122af2a80" providerId="ADAL" clId="{A3A6ABF9-8563-404A-BEC3-1E0B3CC340AC}" dt="2023-08-31T23:35:56.686" v="15475" actId="207"/>
          <ac:spMkLst>
            <pc:docMk/>
            <pc:sldMk cId="2484488728" sldId="2147478639"/>
            <ac:spMk id="294" creationId="{93D71D94-F2AA-4F38-BC7E-3D8271588029}"/>
          </ac:spMkLst>
        </pc:spChg>
        <pc:spChg chg="mod topLvl">
          <ac:chgData name="Henry Jammes" userId="5f22554b-fd15-4676-8c82-dc6122af2a80" providerId="ADAL" clId="{A3A6ABF9-8563-404A-BEC3-1E0B3CC340AC}" dt="2023-08-31T23:35:56.686" v="15475" actId="207"/>
          <ac:spMkLst>
            <pc:docMk/>
            <pc:sldMk cId="2484488728" sldId="2147478639"/>
            <ac:spMk id="295" creationId="{0E337514-2563-56C2-7D10-713B7B440188}"/>
          </ac:spMkLst>
        </pc:spChg>
        <pc:spChg chg="mod topLvl">
          <ac:chgData name="Henry Jammes" userId="5f22554b-fd15-4676-8c82-dc6122af2a80" providerId="ADAL" clId="{A3A6ABF9-8563-404A-BEC3-1E0B3CC340AC}" dt="2023-08-31T23:35:56.686" v="15475" actId="207"/>
          <ac:spMkLst>
            <pc:docMk/>
            <pc:sldMk cId="2484488728" sldId="2147478639"/>
            <ac:spMk id="297" creationId="{6021371D-B4D4-975D-BD36-8511F810194A}"/>
          </ac:spMkLst>
        </pc:spChg>
        <pc:spChg chg="mod topLvl">
          <ac:chgData name="Henry Jammes" userId="5f22554b-fd15-4676-8c82-dc6122af2a80" providerId="ADAL" clId="{A3A6ABF9-8563-404A-BEC3-1E0B3CC340AC}" dt="2023-08-31T23:35:56.686" v="15475" actId="207"/>
          <ac:spMkLst>
            <pc:docMk/>
            <pc:sldMk cId="2484488728" sldId="2147478639"/>
            <ac:spMk id="299" creationId="{E634F31C-B7F1-6EAC-F57D-B05A7F8FD497}"/>
          </ac:spMkLst>
        </pc:spChg>
        <pc:spChg chg="mod topLvl">
          <ac:chgData name="Henry Jammes" userId="5f22554b-fd15-4676-8c82-dc6122af2a80" providerId="ADAL" clId="{A3A6ABF9-8563-404A-BEC3-1E0B3CC340AC}" dt="2023-08-31T23:35:56.686" v="15475" actId="207"/>
          <ac:spMkLst>
            <pc:docMk/>
            <pc:sldMk cId="2484488728" sldId="2147478639"/>
            <ac:spMk id="303" creationId="{0DBA9359-343B-485B-EA1C-D635F5FA80BD}"/>
          </ac:spMkLst>
        </pc:spChg>
        <pc:spChg chg="mod topLvl">
          <ac:chgData name="Henry Jammes" userId="5f22554b-fd15-4676-8c82-dc6122af2a80" providerId="ADAL" clId="{A3A6ABF9-8563-404A-BEC3-1E0B3CC340AC}" dt="2023-08-31T23:35:56.686" v="15475" actId="207"/>
          <ac:spMkLst>
            <pc:docMk/>
            <pc:sldMk cId="2484488728" sldId="2147478639"/>
            <ac:spMk id="304" creationId="{4B7BEB1D-0A62-1E5C-9C89-3E5C75D87127}"/>
          </ac:spMkLst>
        </pc:spChg>
        <pc:spChg chg="mod topLvl">
          <ac:chgData name="Henry Jammes" userId="5f22554b-fd15-4676-8c82-dc6122af2a80" providerId="ADAL" clId="{A3A6ABF9-8563-404A-BEC3-1E0B3CC340AC}" dt="2023-09-05T10:56:28.719" v="36316" actId="208"/>
          <ac:spMkLst>
            <pc:docMk/>
            <pc:sldMk cId="2484488728" sldId="2147478639"/>
            <ac:spMk id="307" creationId="{7B42A4FB-DE00-BE79-1D01-D71989A10600}"/>
          </ac:spMkLst>
        </pc:spChg>
        <pc:spChg chg="mod topLvl">
          <ac:chgData name="Henry Jammes" userId="5f22554b-fd15-4676-8c82-dc6122af2a80" providerId="ADAL" clId="{A3A6ABF9-8563-404A-BEC3-1E0B3CC340AC}" dt="2023-09-05T10:56:28.719" v="36316" actId="208"/>
          <ac:spMkLst>
            <pc:docMk/>
            <pc:sldMk cId="2484488728" sldId="2147478639"/>
            <ac:spMk id="310" creationId="{30430F0C-44A8-9ECF-C897-0ABE8149CB6F}"/>
          </ac:spMkLst>
        </pc:spChg>
        <pc:spChg chg="mod topLvl">
          <ac:chgData name="Henry Jammes" userId="5f22554b-fd15-4676-8c82-dc6122af2a80" providerId="ADAL" clId="{A3A6ABF9-8563-404A-BEC3-1E0B3CC340AC}" dt="2023-09-05T10:56:28.719" v="36316" actId="208"/>
          <ac:spMkLst>
            <pc:docMk/>
            <pc:sldMk cId="2484488728" sldId="2147478639"/>
            <ac:spMk id="311" creationId="{7717EFF8-0944-70E3-8971-F0A1E0D3859C}"/>
          </ac:spMkLst>
        </pc:spChg>
        <pc:spChg chg="mod">
          <ac:chgData name="Henry Jammes" userId="5f22554b-fd15-4676-8c82-dc6122af2a80" providerId="ADAL" clId="{A3A6ABF9-8563-404A-BEC3-1E0B3CC340AC}" dt="2023-08-31T23:35:56.686" v="15475" actId="207"/>
          <ac:spMkLst>
            <pc:docMk/>
            <pc:sldMk cId="2484488728" sldId="2147478639"/>
            <ac:spMk id="312" creationId="{78803EFC-3CD3-D21E-E539-F583E8E28CE0}"/>
          </ac:spMkLst>
        </pc:spChg>
        <pc:spChg chg="mod">
          <ac:chgData name="Henry Jammes" userId="5f22554b-fd15-4676-8c82-dc6122af2a80" providerId="ADAL" clId="{A3A6ABF9-8563-404A-BEC3-1E0B3CC340AC}" dt="2023-08-31T23:35:56.686" v="15475" actId="207"/>
          <ac:spMkLst>
            <pc:docMk/>
            <pc:sldMk cId="2484488728" sldId="2147478639"/>
            <ac:spMk id="313" creationId="{B5DFC462-CDCF-3513-7E0F-16E09E089B88}"/>
          </ac:spMkLst>
        </pc:spChg>
        <pc:spChg chg="mod">
          <ac:chgData name="Henry Jammes" userId="5f22554b-fd15-4676-8c82-dc6122af2a80" providerId="ADAL" clId="{A3A6ABF9-8563-404A-BEC3-1E0B3CC340AC}" dt="2023-08-31T23:35:56.686" v="15475" actId="207"/>
          <ac:spMkLst>
            <pc:docMk/>
            <pc:sldMk cId="2484488728" sldId="2147478639"/>
            <ac:spMk id="315" creationId="{BDDA9E9B-EB79-3757-E8AE-7C0A4B0BA7C8}"/>
          </ac:spMkLst>
        </pc:spChg>
        <pc:spChg chg="mod">
          <ac:chgData name="Henry Jammes" userId="5f22554b-fd15-4676-8c82-dc6122af2a80" providerId="ADAL" clId="{A3A6ABF9-8563-404A-BEC3-1E0B3CC340AC}" dt="2023-08-31T23:35:56.686" v="15475" actId="207"/>
          <ac:spMkLst>
            <pc:docMk/>
            <pc:sldMk cId="2484488728" sldId="2147478639"/>
            <ac:spMk id="316" creationId="{991EF26B-418E-949F-F04F-95823A0CAFB7}"/>
          </ac:spMkLst>
        </pc:spChg>
        <pc:spChg chg="mod">
          <ac:chgData name="Henry Jammes" userId="5f22554b-fd15-4676-8c82-dc6122af2a80" providerId="ADAL" clId="{A3A6ABF9-8563-404A-BEC3-1E0B3CC340AC}" dt="2023-08-31T23:35:56.686" v="15475" actId="207"/>
          <ac:spMkLst>
            <pc:docMk/>
            <pc:sldMk cId="2484488728" sldId="2147478639"/>
            <ac:spMk id="317" creationId="{2BC183E6-1C0C-063E-50CE-E3FC6EE9F13D}"/>
          </ac:spMkLst>
        </pc:spChg>
        <pc:spChg chg="mod">
          <ac:chgData name="Henry Jammes" userId="5f22554b-fd15-4676-8c82-dc6122af2a80" providerId="ADAL" clId="{A3A6ABF9-8563-404A-BEC3-1E0B3CC340AC}" dt="2023-08-31T23:35:56.686" v="15475" actId="207"/>
          <ac:spMkLst>
            <pc:docMk/>
            <pc:sldMk cId="2484488728" sldId="2147478639"/>
            <ac:spMk id="319" creationId="{1E3AE292-61F3-9162-197D-8FA198B2C720}"/>
          </ac:spMkLst>
        </pc:spChg>
        <pc:spChg chg="mod">
          <ac:chgData name="Henry Jammes" userId="5f22554b-fd15-4676-8c82-dc6122af2a80" providerId="ADAL" clId="{A3A6ABF9-8563-404A-BEC3-1E0B3CC340AC}" dt="2023-08-31T23:35:56.686" v="15475" actId="207"/>
          <ac:spMkLst>
            <pc:docMk/>
            <pc:sldMk cId="2484488728" sldId="2147478639"/>
            <ac:spMk id="321" creationId="{2E56FE9B-0F64-7D11-594C-48E6D2DE8783}"/>
          </ac:spMkLst>
        </pc:spChg>
        <pc:spChg chg="mod">
          <ac:chgData name="Henry Jammes" userId="5f22554b-fd15-4676-8c82-dc6122af2a80" providerId="ADAL" clId="{A3A6ABF9-8563-404A-BEC3-1E0B3CC340AC}" dt="2023-08-31T23:35:56.686" v="15475" actId="207"/>
          <ac:spMkLst>
            <pc:docMk/>
            <pc:sldMk cId="2484488728" sldId="2147478639"/>
            <ac:spMk id="323" creationId="{23C9CE88-39A1-A9CF-C41D-860BBE44500F}"/>
          </ac:spMkLst>
        </pc:spChg>
        <pc:spChg chg="mod">
          <ac:chgData name="Henry Jammes" userId="5f22554b-fd15-4676-8c82-dc6122af2a80" providerId="ADAL" clId="{A3A6ABF9-8563-404A-BEC3-1E0B3CC340AC}" dt="2023-08-31T23:35:56.686" v="15475" actId="207"/>
          <ac:spMkLst>
            <pc:docMk/>
            <pc:sldMk cId="2484488728" sldId="2147478639"/>
            <ac:spMk id="324" creationId="{37B38C57-E42A-331D-30D5-1D24D4842D6D}"/>
          </ac:spMkLst>
        </pc:spChg>
        <pc:spChg chg="mod">
          <ac:chgData name="Henry Jammes" userId="5f22554b-fd15-4676-8c82-dc6122af2a80" providerId="ADAL" clId="{A3A6ABF9-8563-404A-BEC3-1E0B3CC340AC}" dt="2023-08-31T23:35:56.686" v="15475" actId="207"/>
          <ac:spMkLst>
            <pc:docMk/>
            <pc:sldMk cId="2484488728" sldId="2147478639"/>
            <ac:spMk id="325" creationId="{4CB1A778-0505-A3CF-8261-23A2018934E9}"/>
          </ac:spMkLst>
        </pc:spChg>
        <pc:spChg chg="mod">
          <ac:chgData name="Henry Jammes" userId="5f22554b-fd15-4676-8c82-dc6122af2a80" providerId="ADAL" clId="{A3A6ABF9-8563-404A-BEC3-1E0B3CC340AC}" dt="2023-08-31T23:35:56.686" v="15475" actId="207"/>
          <ac:spMkLst>
            <pc:docMk/>
            <pc:sldMk cId="2484488728" sldId="2147478639"/>
            <ac:spMk id="326" creationId="{D789D001-AA68-DE21-6665-15DD3CE9A85D}"/>
          </ac:spMkLst>
        </pc:spChg>
        <pc:spChg chg="mod">
          <ac:chgData name="Henry Jammes" userId="5f22554b-fd15-4676-8c82-dc6122af2a80" providerId="ADAL" clId="{A3A6ABF9-8563-404A-BEC3-1E0B3CC340AC}" dt="2023-08-31T23:35:56.686" v="15475" actId="207"/>
          <ac:spMkLst>
            <pc:docMk/>
            <pc:sldMk cId="2484488728" sldId="2147478639"/>
            <ac:spMk id="328" creationId="{3F29D9BC-68AC-239C-30EC-10EA25257248}"/>
          </ac:spMkLst>
        </pc:spChg>
        <pc:spChg chg="mod">
          <ac:chgData name="Henry Jammes" userId="5f22554b-fd15-4676-8c82-dc6122af2a80" providerId="ADAL" clId="{A3A6ABF9-8563-404A-BEC3-1E0B3CC340AC}" dt="2023-08-31T23:35:56.686" v="15475" actId="207"/>
          <ac:spMkLst>
            <pc:docMk/>
            <pc:sldMk cId="2484488728" sldId="2147478639"/>
            <ac:spMk id="329" creationId="{1554B19B-A5A8-8DEC-12CE-545606FEBF3B}"/>
          </ac:spMkLst>
        </pc:spChg>
        <pc:spChg chg="mod">
          <ac:chgData name="Henry Jammes" userId="5f22554b-fd15-4676-8c82-dc6122af2a80" providerId="ADAL" clId="{A3A6ABF9-8563-404A-BEC3-1E0B3CC340AC}" dt="2023-08-31T23:35:56.686" v="15475" actId="207"/>
          <ac:spMkLst>
            <pc:docMk/>
            <pc:sldMk cId="2484488728" sldId="2147478639"/>
            <ac:spMk id="330" creationId="{94D1B356-BBF0-01AE-1872-421B017DFB44}"/>
          </ac:spMkLst>
        </pc:spChg>
        <pc:spChg chg="mod">
          <ac:chgData name="Henry Jammes" userId="5f22554b-fd15-4676-8c82-dc6122af2a80" providerId="ADAL" clId="{A3A6ABF9-8563-404A-BEC3-1E0B3CC340AC}" dt="2023-08-31T23:35:56.686" v="15475" actId="207"/>
          <ac:spMkLst>
            <pc:docMk/>
            <pc:sldMk cId="2484488728" sldId="2147478639"/>
            <ac:spMk id="332" creationId="{57A16157-3095-97FA-104A-A084F3D63683}"/>
          </ac:spMkLst>
        </pc:spChg>
        <pc:spChg chg="mod">
          <ac:chgData name="Henry Jammes" userId="5f22554b-fd15-4676-8c82-dc6122af2a80" providerId="ADAL" clId="{A3A6ABF9-8563-404A-BEC3-1E0B3CC340AC}" dt="2023-08-31T23:35:56.686" v="15475" actId="207"/>
          <ac:spMkLst>
            <pc:docMk/>
            <pc:sldMk cId="2484488728" sldId="2147478639"/>
            <ac:spMk id="333" creationId="{1968DAF8-3401-6FF6-D5D6-6D9E3FAC5E99}"/>
          </ac:spMkLst>
        </pc:spChg>
        <pc:spChg chg="mod">
          <ac:chgData name="Henry Jammes" userId="5f22554b-fd15-4676-8c82-dc6122af2a80" providerId="ADAL" clId="{A3A6ABF9-8563-404A-BEC3-1E0B3CC340AC}" dt="2023-08-31T23:35:56.686" v="15475" actId="207"/>
          <ac:spMkLst>
            <pc:docMk/>
            <pc:sldMk cId="2484488728" sldId="2147478639"/>
            <ac:spMk id="335" creationId="{9DCE7A07-F9C4-5FE8-4FEB-64FC2FF3B0F9}"/>
          </ac:spMkLst>
        </pc:spChg>
        <pc:spChg chg="mod">
          <ac:chgData name="Henry Jammes" userId="5f22554b-fd15-4676-8c82-dc6122af2a80" providerId="ADAL" clId="{A3A6ABF9-8563-404A-BEC3-1E0B3CC340AC}" dt="2023-08-31T23:35:56.686" v="15475" actId="207"/>
          <ac:spMkLst>
            <pc:docMk/>
            <pc:sldMk cId="2484488728" sldId="2147478639"/>
            <ac:spMk id="337" creationId="{DCBE46E0-B972-E71B-D682-7181F7DD98A7}"/>
          </ac:spMkLst>
        </pc:spChg>
        <pc:spChg chg="mod">
          <ac:chgData name="Henry Jammes" userId="5f22554b-fd15-4676-8c82-dc6122af2a80" providerId="ADAL" clId="{A3A6ABF9-8563-404A-BEC3-1E0B3CC340AC}" dt="2023-08-31T23:35:56.686" v="15475" actId="207"/>
          <ac:spMkLst>
            <pc:docMk/>
            <pc:sldMk cId="2484488728" sldId="2147478639"/>
            <ac:spMk id="339" creationId="{DC52FF00-CA6F-2AB9-A62B-33E62EE97A8C}"/>
          </ac:spMkLst>
        </pc:spChg>
        <pc:spChg chg="mod">
          <ac:chgData name="Henry Jammes" userId="5f22554b-fd15-4676-8c82-dc6122af2a80" providerId="ADAL" clId="{A3A6ABF9-8563-404A-BEC3-1E0B3CC340AC}" dt="2023-08-31T23:35:56.686" v="15475" actId="207"/>
          <ac:spMkLst>
            <pc:docMk/>
            <pc:sldMk cId="2484488728" sldId="2147478639"/>
            <ac:spMk id="340" creationId="{D6512079-0BAD-6143-0F85-6D6F94BB3A5B}"/>
          </ac:spMkLst>
        </pc:spChg>
        <pc:spChg chg="mod">
          <ac:chgData name="Henry Jammes" userId="5f22554b-fd15-4676-8c82-dc6122af2a80" providerId="ADAL" clId="{A3A6ABF9-8563-404A-BEC3-1E0B3CC340AC}" dt="2023-08-31T23:35:56.686" v="15475" actId="207"/>
          <ac:spMkLst>
            <pc:docMk/>
            <pc:sldMk cId="2484488728" sldId="2147478639"/>
            <ac:spMk id="342" creationId="{49F8C18D-7263-004B-4816-D2EF57C57D70}"/>
          </ac:spMkLst>
        </pc:spChg>
        <pc:spChg chg="mod">
          <ac:chgData name="Henry Jammes" userId="5f22554b-fd15-4676-8c82-dc6122af2a80" providerId="ADAL" clId="{A3A6ABF9-8563-404A-BEC3-1E0B3CC340AC}" dt="2023-08-31T23:35:56.686" v="15475" actId="207"/>
          <ac:spMkLst>
            <pc:docMk/>
            <pc:sldMk cId="2484488728" sldId="2147478639"/>
            <ac:spMk id="344" creationId="{68EF450D-6303-311E-0616-997BB12E58E5}"/>
          </ac:spMkLst>
        </pc:spChg>
        <pc:spChg chg="mod">
          <ac:chgData name="Henry Jammes" userId="5f22554b-fd15-4676-8c82-dc6122af2a80" providerId="ADAL" clId="{A3A6ABF9-8563-404A-BEC3-1E0B3CC340AC}" dt="2023-08-31T23:35:56.686" v="15475" actId="207"/>
          <ac:spMkLst>
            <pc:docMk/>
            <pc:sldMk cId="2484488728" sldId="2147478639"/>
            <ac:spMk id="345" creationId="{84E47685-B747-8447-612A-8C5DE723EA63}"/>
          </ac:spMkLst>
        </pc:spChg>
        <pc:spChg chg="mod">
          <ac:chgData name="Henry Jammes" userId="5f22554b-fd15-4676-8c82-dc6122af2a80" providerId="ADAL" clId="{A3A6ABF9-8563-404A-BEC3-1E0B3CC340AC}" dt="2023-08-31T23:35:56.686" v="15475" actId="207"/>
          <ac:spMkLst>
            <pc:docMk/>
            <pc:sldMk cId="2484488728" sldId="2147478639"/>
            <ac:spMk id="347" creationId="{462FE74C-F2CD-0938-46D8-40A120B9D22F}"/>
          </ac:spMkLst>
        </pc:spChg>
        <pc:spChg chg="mod">
          <ac:chgData name="Henry Jammes" userId="5f22554b-fd15-4676-8c82-dc6122af2a80" providerId="ADAL" clId="{A3A6ABF9-8563-404A-BEC3-1E0B3CC340AC}" dt="2023-08-31T23:35:56.686" v="15475" actId="207"/>
          <ac:spMkLst>
            <pc:docMk/>
            <pc:sldMk cId="2484488728" sldId="2147478639"/>
            <ac:spMk id="349" creationId="{D7320CFF-3D94-C3D6-42A5-C84FFD5460B3}"/>
          </ac:spMkLst>
        </pc:spChg>
        <pc:spChg chg="mod">
          <ac:chgData name="Henry Jammes" userId="5f22554b-fd15-4676-8c82-dc6122af2a80" providerId="ADAL" clId="{A3A6ABF9-8563-404A-BEC3-1E0B3CC340AC}" dt="2023-08-31T23:35:56.686" v="15475" actId="207"/>
          <ac:spMkLst>
            <pc:docMk/>
            <pc:sldMk cId="2484488728" sldId="2147478639"/>
            <ac:spMk id="350" creationId="{FED4D4C0-D6D1-EACB-BBC4-E2BA425A20D0}"/>
          </ac:spMkLst>
        </pc:spChg>
        <pc:spChg chg="add del">
          <ac:chgData name="Henry Jammes" userId="5f22554b-fd15-4676-8c82-dc6122af2a80" providerId="ADAL" clId="{A3A6ABF9-8563-404A-BEC3-1E0B3CC340AC}" dt="2023-08-31T23:49:02.327" v="16008"/>
          <ac:spMkLst>
            <pc:docMk/>
            <pc:sldMk cId="2484488728" sldId="2147478639"/>
            <ac:spMk id="380" creationId="{8E2274B5-BA39-8AD8-3D4B-7DB46C3AC34C}"/>
          </ac:spMkLst>
        </pc:spChg>
        <pc:grpChg chg="add del mod">
          <ac:chgData name="Henry Jammes" userId="5f22554b-fd15-4676-8c82-dc6122af2a80" providerId="ADAL" clId="{A3A6ABF9-8563-404A-BEC3-1E0B3CC340AC}" dt="2023-08-31T23:24:55.092" v="15123"/>
          <ac:grpSpMkLst>
            <pc:docMk/>
            <pc:sldMk cId="2484488728" sldId="2147478639"/>
            <ac:grpSpMk id="17" creationId="{610BF929-3FC2-D1D0-090D-E3B9BADCBAF2}"/>
          </ac:grpSpMkLst>
        </pc:grpChg>
        <pc:grpChg chg="mod">
          <ac:chgData name="Henry Jammes" userId="5f22554b-fd15-4676-8c82-dc6122af2a80" providerId="ADAL" clId="{A3A6ABF9-8563-404A-BEC3-1E0B3CC340AC}" dt="2023-08-31T23:24:36.198" v="15110"/>
          <ac:grpSpMkLst>
            <pc:docMk/>
            <pc:sldMk cId="2484488728" sldId="2147478639"/>
            <ac:grpSpMk id="18" creationId="{E024B838-B9C4-6773-CDF3-D94BB7E0E330}"/>
          </ac:grpSpMkLst>
        </pc:grpChg>
        <pc:grpChg chg="add del mod">
          <ac:chgData name="Henry Jammes" userId="5f22554b-fd15-4676-8c82-dc6122af2a80" providerId="ADAL" clId="{A3A6ABF9-8563-404A-BEC3-1E0B3CC340AC}" dt="2023-08-31T23:24:55.092" v="15123"/>
          <ac:grpSpMkLst>
            <pc:docMk/>
            <pc:sldMk cId="2484488728" sldId="2147478639"/>
            <ac:grpSpMk id="25" creationId="{5D7C42E2-F220-DAA8-6286-43E818A491CC}"/>
          </ac:grpSpMkLst>
        </pc:grpChg>
        <pc:grpChg chg="mod">
          <ac:chgData name="Henry Jammes" userId="5f22554b-fd15-4676-8c82-dc6122af2a80" providerId="ADAL" clId="{A3A6ABF9-8563-404A-BEC3-1E0B3CC340AC}" dt="2023-08-31T23:24:36.198" v="15110"/>
          <ac:grpSpMkLst>
            <pc:docMk/>
            <pc:sldMk cId="2484488728" sldId="2147478639"/>
            <ac:grpSpMk id="26" creationId="{6AD6BF2F-7154-AD97-5A04-583899E9DA87}"/>
          </ac:grpSpMkLst>
        </pc:grpChg>
        <pc:grpChg chg="add del mod">
          <ac:chgData name="Henry Jammes" userId="5f22554b-fd15-4676-8c82-dc6122af2a80" providerId="ADAL" clId="{A3A6ABF9-8563-404A-BEC3-1E0B3CC340AC}" dt="2023-08-31T23:24:55.092" v="15123"/>
          <ac:grpSpMkLst>
            <pc:docMk/>
            <pc:sldMk cId="2484488728" sldId="2147478639"/>
            <ac:grpSpMk id="33" creationId="{6B4385F2-3A08-5CC5-5238-F3882AD86CC2}"/>
          </ac:grpSpMkLst>
        </pc:grpChg>
        <pc:grpChg chg="mod">
          <ac:chgData name="Henry Jammes" userId="5f22554b-fd15-4676-8c82-dc6122af2a80" providerId="ADAL" clId="{A3A6ABF9-8563-404A-BEC3-1E0B3CC340AC}" dt="2023-08-31T23:24:36.198" v="15110"/>
          <ac:grpSpMkLst>
            <pc:docMk/>
            <pc:sldMk cId="2484488728" sldId="2147478639"/>
            <ac:grpSpMk id="34" creationId="{5AC40E87-2341-3092-51D4-01B6DF24EB32}"/>
          </ac:grpSpMkLst>
        </pc:grpChg>
        <pc:grpChg chg="add del mod">
          <ac:chgData name="Henry Jammes" userId="5f22554b-fd15-4676-8c82-dc6122af2a80" providerId="ADAL" clId="{A3A6ABF9-8563-404A-BEC3-1E0B3CC340AC}" dt="2023-08-31T23:24:55.092" v="15123"/>
          <ac:grpSpMkLst>
            <pc:docMk/>
            <pc:sldMk cId="2484488728" sldId="2147478639"/>
            <ac:grpSpMk id="45" creationId="{7F6B35BC-701B-7962-5150-D91D4E6DFD1D}"/>
          </ac:grpSpMkLst>
        </pc:grpChg>
        <pc:grpChg chg="add del mod">
          <ac:chgData name="Henry Jammes" userId="5f22554b-fd15-4676-8c82-dc6122af2a80" providerId="ADAL" clId="{A3A6ABF9-8563-404A-BEC3-1E0B3CC340AC}" dt="2023-08-31T23:24:55.092" v="15123"/>
          <ac:grpSpMkLst>
            <pc:docMk/>
            <pc:sldMk cId="2484488728" sldId="2147478639"/>
            <ac:grpSpMk id="53" creationId="{F140E394-432D-34B8-615C-696926D88743}"/>
          </ac:grpSpMkLst>
        </pc:grpChg>
        <pc:grpChg chg="add del mod">
          <ac:chgData name="Henry Jammes" userId="5f22554b-fd15-4676-8c82-dc6122af2a80" providerId="ADAL" clId="{A3A6ABF9-8563-404A-BEC3-1E0B3CC340AC}" dt="2023-08-31T23:24:55.092" v="15123"/>
          <ac:grpSpMkLst>
            <pc:docMk/>
            <pc:sldMk cId="2484488728" sldId="2147478639"/>
            <ac:grpSpMk id="57" creationId="{B9731468-7CE0-5544-960E-541F11F8CB9F}"/>
          </ac:grpSpMkLst>
        </pc:grpChg>
        <pc:grpChg chg="add del mod">
          <ac:chgData name="Henry Jammes" userId="5f22554b-fd15-4676-8c82-dc6122af2a80" providerId="ADAL" clId="{A3A6ABF9-8563-404A-BEC3-1E0B3CC340AC}" dt="2023-08-31T23:24:55.092" v="15123"/>
          <ac:grpSpMkLst>
            <pc:docMk/>
            <pc:sldMk cId="2484488728" sldId="2147478639"/>
            <ac:grpSpMk id="72" creationId="{70B09616-7EE5-7488-F7B2-6021F3344944}"/>
          </ac:grpSpMkLst>
        </pc:grpChg>
        <pc:grpChg chg="mod">
          <ac:chgData name="Henry Jammes" userId="5f22554b-fd15-4676-8c82-dc6122af2a80" providerId="ADAL" clId="{A3A6ABF9-8563-404A-BEC3-1E0B3CC340AC}" dt="2023-08-31T23:24:36.198" v="15110"/>
          <ac:grpSpMkLst>
            <pc:docMk/>
            <pc:sldMk cId="2484488728" sldId="2147478639"/>
            <ac:grpSpMk id="73" creationId="{C5B27D69-FDDC-5788-25F5-84825D16253B}"/>
          </ac:grpSpMkLst>
        </pc:grpChg>
        <pc:grpChg chg="add del mod">
          <ac:chgData name="Henry Jammes" userId="5f22554b-fd15-4676-8c82-dc6122af2a80" providerId="ADAL" clId="{A3A6ABF9-8563-404A-BEC3-1E0B3CC340AC}" dt="2023-08-31T23:24:55.092" v="15123"/>
          <ac:grpSpMkLst>
            <pc:docMk/>
            <pc:sldMk cId="2484488728" sldId="2147478639"/>
            <ac:grpSpMk id="82" creationId="{4FFD4703-5BEE-5E77-8EF9-9FFCBDE67189}"/>
          </ac:grpSpMkLst>
        </pc:grpChg>
        <pc:grpChg chg="add del mod">
          <ac:chgData name="Henry Jammes" userId="5f22554b-fd15-4676-8c82-dc6122af2a80" providerId="ADAL" clId="{A3A6ABF9-8563-404A-BEC3-1E0B3CC340AC}" dt="2023-08-31T23:24:55.092" v="15123"/>
          <ac:grpSpMkLst>
            <pc:docMk/>
            <pc:sldMk cId="2484488728" sldId="2147478639"/>
            <ac:grpSpMk id="87" creationId="{2CDE04C2-4000-8F9C-77A5-AB825E473967}"/>
          </ac:grpSpMkLst>
        </pc:grpChg>
        <pc:grpChg chg="add del mod">
          <ac:chgData name="Henry Jammes" userId="5f22554b-fd15-4676-8c82-dc6122af2a80" providerId="ADAL" clId="{A3A6ABF9-8563-404A-BEC3-1E0B3CC340AC}" dt="2023-08-31T23:26:00.817" v="15138" actId="478"/>
          <ac:grpSpMkLst>
            <pc:docMk/>
            <pc:sldMk cId="2484488728" sldId="2147478639"/>
            <ac:grpSpMk id="131" creationId="{E296C7FD-4164-A3CE-1B60-F1898C07C5D1}"/>
          </ac:grpSpMkLst>
        </pc:grpChg>
        <pc:grpChg chg="mod">
          <ac:chgData name="Henry Jammes" userId="5f22554b-fd15-4676-8c82-dc6122af2a80" providerId="ADAL" clId="{A3A6ABF9-8563-404A-BEC3-1E0B3CC340AC}" dt="2023-08-31T23:25:21.775" v="15126"/>
          <ac:grpSpMkLst>
            <pc:docMk/>
            <pc:sldMk cId="2484488728" sldId="2147478639"/>
            <ac:grpSpMk id="132" creationId="{2DB992F4-847D-3AB6-6328-7BEC2C7F03D5}"/>
          </ac:grpSpMkLst>
        </pc:grpChg>
        <pc:grpChg chg="add del mod">
          <ac:chgData name="Henry Jammes" userId="5f22554b-fd15-4676-8c82-dc6122af2a80" providerId="ADAL" clId="{A3A6ABF9-8563-404A-BEC3-1E0B3CC340AC}" dt="2023-08-31T23:26:00.817" v="15138" actId="478"/>
          <ac:grpSpMkLst>
            <pc:docMk/>
            <pc:sldMk cId="2484488728" sldId="2147478639"/>
            <ac:grpSpMk id="139" creationId="{64540ED4-A0BD-AD24-5F32-9F9A73650C8D}"/>
          </ac:grpSpMkLst>
        </pc:grpChg>
        <pc:grpChg chg="mod">
          <ac:chgData name="Henry Jammes" userId="5f22554b-fd15-4676-8c82-dc6122af2a80" providerId="ADAL" clId="{A3A6ABF9-8563-404A-BEC3-1E0B3CC340AC}" dt="2023-08-31T23:25:21.775" v="15126"/>
          <ac:grpSpMkLst>
            <pc:docMk/>
            <pc:sldMk cId="2484488728" sldId="2147478639"/>
            <ac:grpSpMk id="140" creationId="{8E119C97-22D6-4EB7-B45E-75AA4C8490FB}"/>
          </ac:grpSpMkLst>
        </pc:grpChg>
        <pc:grpChg chg="add del mod">
          <ac:chgData name="Henry Jammes" userId="5f22554b-fd15-4676-8c82-dc6122af2a80" providerId="ADAL" clId="{A3A6ABF9-8563-404A-BEC3-1E0B3CC340AC}" dt="2023-08-31T23:26:00.817" v="15138" actId="478"/>
          <ac:grpSpMkLst>
            <pc:docMk/>
            <pc:sldMk cId="2484488728" sldId="2147478639"/>
            <ac:grpSpMk id="147" creationId="{A65AD5A1-1113-447D-1C3C-1332C801A3EA}"/>
          </ac:grpSpMkLst>
        </pc:grpChg>
        <pc:grpChg chg="mod">
          <ac:chgData name="Henry Jammes" userId="5f22554b-fd15-4676-8c82-dc6122af2a80" providerId="ADAL" clId="{A3A6ABF9-8563-404A-BEC3-1E0B3CC340AC}" dt="2023-08-31T23:25:21.775" v="15126"/>
          <ac:grpSpMkLst>
            <pc:docMk/>
            <pc:sldMk cId="2484488728" sldId="2147478639"/>
            <ac:grpSpMk id="148" creationId="{438C17D5-AB16-991D-F78B-51A2A135BA27}"/>
          </ac:grpSpMkLst>
        </pc:grpChg>
        <pc:grpChg chg="add del mod">
          <ac:chgData name="Henry Jammes" userId="5f22554b-fd15-4676-8c82-dc6122af2a80" providerId="ADAL" clId="{A3A6ABF9-8563-404A-BEC3-1E0B3CC340AC}" dt="2023-08-31T23:26:00.817" v="15138" actId="478"/>
          <ac:grpSpMkLst>
            <pc:docMk/>
            <pc:sldMk cId="2484488728" sldId="2147478639"/>
            <ac:grpSpMk id="158" creationId="{9F1D3CDB-3878-8E20-8920-C3A3D6A37D8B}"/>
          </ac:grpSpMkLst>
        </pc:grpChg>
        <pc:grpChg chg="add del mod">
          <ac:chgData name="Henry Jammes" userId="5f22554b-fd15-4676-8c82-dc6122af2a80" providerId="ADAL" clId="{A3A6ABF9-8563-404A-BEC3-1E0B3CC340AC}" dt="2023-08-31T23:26:00.817" v="15138" actId="478"/>
          <ac:grpSpMkLst>
            <pc:docMk/>
            <pc:sldMk cId="2484488728" sldId="2147478639"/>
            <ac:grpSpMk id="166" creationId="{E660FA1D-1565-1781-BDE5-AE3C5A835564}"/>
          </ac:grpSpMkLst>
        </pc:grpChg>
        <pc:grpChg chg="add del mod">
          <ac:chgData name="Henry Jammes" userId="5f22554b-fd15-4676-8c82-dc6122af2a80" providerId="ADAL" clId="{A3A6ABF9-8563-404A-BEC3-1E0B3CC340AC}" dt="2023-08-31T23:26:00.817" v="15138" actId="478"/>
          <ac:grpSpMkLst>
            <pc:docMk/>
            <pc:sldMk cId="2484488728" sldId="2147478639"/>
            <ac:grpSpMk id="170" creationId="{1D454974-E3A1-9689-F6AE-43E0A556930F}"/>
          </ac:grpSpMkLst>
        </pc:grpChg>
        <pc:grpChg chg="add del mod">
          <ac:chgData name="Henry Jammes" userId="5f22554b-fd15-4676-8c82-dc6122af2a80" providerId="ADAL" clId="{A3A6ABF9-8563-404A-BEC3-1E0B3CC340AC}" dt="2023-08-31T23:26:00.817" v="15138" actId="478"/>
          <ac:grpSpMkLst>
            <pc:docMk/>
            <pc:sldMk cId="2484488728" sldId="2147478639"/>
            <ac:grpSpMk id="185" creationId="{25CB8691-8D6E-2CAF-1CD0-2307DE6E4ACA}"/>
          </ac:grpSpMkLst>
        </pc:grpChg>
        <pc:grpChg chg="mod">
          <ac:chgData name="Henry Jammes" userId="5f22554b-fd15-4676-8c82-dc6122af2a80" providerId="ADAL" clId="{A3A6ABF9-8563-404A-BEC3-1E0B3CC340AC}" dt="2023-08-31T23:25:21.775" v="15126"/>
          <ac:grpSpMkLst>
            <pc:docMk/>
            <pc:sldMk cId="2484488728" sldId="2147478639"/>
            <ac:grpSpMk id="186" creationId="{0A4FA826-031A-0057-3439-CA672C9E794A}"/>
          </ac:grpSpMkLst>
        </pc:grpChg>
        <pc:grpChg chg="add del mod">
          <ac:chgData name="Henry Jammes" userId="5f22554b-fd15-4676-8c82-dc6122af2a80" providerId="ADAL" clId="{A3A6ABF9-8563-404A-BEC3-1E0B3CC340AC}" dt="2023-08-31T23:26:00.817" v="15138" actId="478"/>
          <ac:grpSpMkLst>
            <pc:docMk/>
            <pc:sldMk cId="2484488728" sldId="2147478639"/>
            <ac:grpSpMk id="195" creationId="{C0EB0611-72A7-22D9-B36B-BE70B0D87717}"/>
          </ac:grpSpMkLst>
        </pc:grpChg>
        <pc:grpChg chg="add del mod">
          <ac:chgData name="Henry Jammes" userId="5f22554b-fd15-4676-8c82-dc6122af2a80" providerId="ADAL" clId="{A3A6ABF9-8563-404A-BEC3-1E0B3CC340AC}" dt="2023-08-31T23:26:00.817" v="15138" actId="478"/>
          <ac:grpSpMkLst>
            <pc:docMk/>
            <pc:sldMk cId="2484488728" sldId="2147478639"/>
            <ac:grpSpMk id="200" creationId="{D943C23B-30BE-EE34-5249-505647EAD7C4}"/>
          </ac:grpSpMkLst>
        </pc:grpChg>
        <pc:grpChg chg="add del mod">
          <ac:chgData name="Henry Jammes" userId="5f22554b-fd15-4676-8c82-dc6122af2a80" providerId="ADAL" clId="{A3A6ABF9-8563-404A-BEC3-1E0B3CC340AC}" dt="2023-08-31T23:30:38.208" v="15350" actId="165"/>
          <ac:grpSpMkLst>
            <pc:docMk/>
            <pc:sldMk cId="2484488728" sldId="2147478639"/>
            <ac:grpSpMk id="249" creationId="{DF2B7CA7-24D9-D197-B397-89D31B4FC788}"/>
          </ac:grpSpMkLst>
        </pc:grpChg>
        <pc:grpChg chg="mod topLvl">
          <ac:chgData name="Henry Jammes" userId="5f22554b-fd15-4676-8c82-dc6122af2a80" providerId="ADAL" clId="{A3A6ABF9-8563-404A-BEC3-1E0B3CC340AC}" dt="2023-08-31T23:30:47.098" v="15351" actId="1076"/>
          <ac:grpSpMkLst>
            <pc:docMk/>
            <pc:sldMk cId="2484488728" sldId="2147478639"/>
            <ac:grpSpMk id="255" creationId="{7FDDAF40-59EA-5169-D71D-47EB8B6AEC0E}"/>
          </ac:grpSpMkLst>
        </pc:grpChg>
        <pc:grpChg chg="mod topLvl">
          <ac:chgData name="Henry Jammes" userId="5f22554b-fd15-4676-8c82-dc6122af2a80" providerId="ADAL" clId="{A3A6ABF9-8563-404A-BEC3-1E0B3CC340AC}" dt="2023-08-31T23:30:47.098" v="15351" actId="1076"/>
          <ac:grpSpMkLst>
            <pc:docMk/>
            <pc:sldMk cId="2484488728" sldId="2147478639"/>
            <ac:grpSpMk id="258" creationId="{92ECFFB7-A2CA-B9DE-9DE8-DEFEA9A694F7}"/>
          </ac:grpSpMkLst>
        </pc:grpChg>
        <pc:grpChg chg="mod topLvl">
          <ac:chgData name="Henry Jammes" userId="5f22554b-fd15-4676-8c82-dc6122af2a80" providerId="ADAL" clId="{A3A6ABF9-8563-404A-BEC3-1E0B3CC340AC}" dt="2023-08-31T23:30:47.098" v="15351" actId="1076"/>
          <ac:grpSpMkLst>
            <pc:docMk/>
            <pc:sldMk cId="2484488728" sldId="2147478639"/>
            <ac:grpSpMk id="261" creationId="{3B6DDE0E-1641-5954-2A22-2C9DB7EF661C}"/>
          </ac:grpSpMkLst>
        </pc:grpChg>
        <pc:grpChg chg="mod topLvl">
          <ac:chgData name="Henry Jammes" userId="5f22554b-fd15-4676-8c82-dc6122af2a80" providerId="ADAL" clId="{A3A6ABF9-8563-404A-BEC3-1E0B3CC340AC}" dt="2023-08-31T23:32:40.060" v="15421" actId="1035"/>
          <ac:grpSpMkLst>
            <pc:docMk/>
            <pc:sldMk cId="2484488728" sldId="2147478639"/>
            <ac:grpSpMk id="267" creationId="{527DF3F4-5A7A-A974-8857-E6B347B05BB8}"/>
          </ac:grpSpMkLst>
        </pc:grpChg>
        <pc:grpChg chg="mod topLvl">
          <ac:chgData name="Henry Jammes" userId="5f22554b-fd15-4676-8c82-dc6122af2a80" providerId="ADAL" clId="{A3A6ABF9-8563-404A-BEC3-1E0B3CC340AC}" dt="2023-08-31T23:32:40.060" v="15421" actId="1035"/>
          <ac:grpSpMkLst>
            <pc:docMk/>
            <pc:sldMk cId="2484488728" sldId="2147478639"/>
            <ac:grpSpMk id="271" creationId="{2699FA28-8B13-7069-6E23-DAFD67DD745F}"/>
          </ac:grpSpMkLst>
        </pc:grpChg>
        <pc:grpChg chg="mod topLvl">
          <ac:chgData name="Henry Jammes" userId="5f22554b-fd15-4676-8c82-dc6122af2a80" providerId="ADAL" clId="{A3A6ABF9-8563-404A-BEC3-1E0B3CC340AC}" dt="2023-08-31T23:32:40.060" v="15421" actId="1035"/>
          <ac:grpSpMkLst>
            <pc:docMk/>
            <pc:sldMk cId="2484488728" sldId="2147478639"/>
            <ac:grpSpMk id="272" creationId="{25DAA0F6-DA47-AD8F-F0D1-24124CBD448C}"/>
          </ac:grpSpMkLst>
        </pc:grpChg>
        <pc:grpChg chg="mod topLvl">
          <ac:chgData name="Henry Jammes" userId="5f22554b-fd15-4676-8c82-dc6122af2a80" providerId="ADAL" clId="{A3A6ABF9-8563-404A-BEC3-1E0B3CC340AC}" dt="2023-08-31T23:30:47.098" v="15351" actId="1076"/>
          <ac:grpSpMkLst>
            <pc:docMk/>
            <pc:sldMk cId="2484488728" sldId="2147478639"/>
            <ac:grpSpMk id="283" creationId="{6CF8DDAC-29B3-AFA7-E5BB-859F4D3DDF68}"/>
          </ac:grpSpMkLst>
        </pc:grpChg>
        <pc:grpChg chg="mod topLvl">
          <ac:chgData name="Henry Jammes" userId="5f22554b-fd15-4676-8c82-dc6122af2a80" providerId="ADAL" clId="{A3A6ABF9-8563-404A-BEC3-1E0B3CC340AC}" dt="2023-08-31T23:30:38.208" v="15350" actId="165"/>
          <ac:grpSpMkLst>
            <pc:docMk/>
            <pc:sldMk cId="2484488728" sldId="2147478639"/>
            <ac:grpSpMk id="288" creationId="{5A412453-18BB-49DC-0DC3-3C8668B69758}"/>
          </ac:grpSpMkLst>
        </pc:grpChg>
        <pc:grpChg chg="mod topLvl">
          <ac:chgData name="Henry Jammes" userId="5f22554b-fd15-4676-8c82-dc6122af2a80" providerId="ADAL" clId="{A3A6ABF9-8563-404A-BEC3-1E0B3CC340AC}" dt="2023-08-31T23:30:38.208" v="15350" actId="165"/>
          <ac:grpSpMkLst>
            <pc:docMk/>
            <pc:sldMk cId="2484488728" sldId="2147478639"/>
            <ac:grpSpMk id="289" creationId="{B082030A-BF5A-096F-19D5-45B02B77D1E0}"/>
          </ac:grpSpMkLst>
        </pc:grpChg>
        <pc:grpChg chg="mod">
          <ac:chgData name="Henry Jammes" userId="5f22554b-fd15-4676-8c82-dc6122af2a80" providerId="ADAL" clId="{A3A6ABF9-8563-404A-BEC3-1E0B3CC340AC}" dt="2023-08-31T23:26:15.960" v="15140"/>
          <ac:grpSpMkLst>
            <pc:docMk/>
            <pc:sldMk cId="2484488728" sldId="2147478639"/>
            <ac:grpSpMk id="320" creationId="{37790DAF-557F-64C8-29C5-8A4EE2F54D8A}"/>
          </ac:grpSpMkLst>
        </pc:grpChg>
        <pc:grpChg chg="mod">
          <ac:chgData name="Henry Jammes" userId="5f22554b-fd15-4676-8c82-dc6122af2a80" providerId="ADAL" clId="{A3A6ABF9-8563-404A-BEC3-1E0B3CC340AC}" dt="2023-08-31T23:26:15.960" v="15140"/>
          <ac:grpSpMkLst>
            <pc:docMk/>
            <pc:sldMk cId="2484488728" sldId="2147478639"/>
            <ac:grpSpMk id="336" creationId="{78508980-79FC-B814-FC05-532FA46DA0EA}"/>
          </ac:grpSpMkLst>
        </pc:grpChg>
        <pc:grpChg chg="mod">
          <ac:chgData name="Henry Jammes" userId="5f22554b-fd15-4676-8c82-dc6122af2a80" providerId="ADAL" clId="{A3A6ABF9-8563-404A-BEC3-1E0B3CC340AC}" dt="2023-08-31T23:26:15.960" v="15140"/>
          <ac:grpSpMkLst>
            <pc:docMk/>
            <pc:sldMk cId="2484488728" sldId="2147478639"/>
            <ac:grpSpMk id="341" creationId="{83F73FC3-43D1-2321-DE66-D284662BDFC8}"/>
          </ac:grpSpMkLst>
        </pc:grpChg>
        <pc:grpChg chg="mod">
          <ac:chgData name="Henry Jammes" userId="5f22554b-fd15-4676-8c82-dc6122af2a80" providerId="ADAL" clId="{A3A6ABF9-8563-404A-BEC3-1E0B3CC340AC}" dt="2023-08-31T23:26:15.960" v="15140"/>
          <ac:grpSpMkLst>
            <pc:docMk/>
            <pc:sldMk cId="2484488728" sldId="2147478639"/>
            <ac:grpSpMk id="346" creationId="{D9053A01-9673-139E-175C-B675CF02FEF8}"/>
          </ac:grpSpMkLst>
        </pc:grpChg>
        <pc:graphicFrameChg chg="add del mod modGraphic">
          <ac:chgData name="Henry Jammes" userId="5f22554b-fd15-4676-8c82-dc6122af2a80" providerId="ADAL" clId="{A3A6ABF9-8563-404A-BEC3-1E0B3CC340AC}" dt="2023-08-31T23:24:55.092" v="15123"/>
          <ac:graphicFrameMkLst>
            <pc:docMk/>
            <pc:sldMk cId="2484488728" sldId="2147478639"/>
            <ac:graphicFrameMk id="11" creationId="{48E719B4-FB2D-B29C-AA33-51587D2C7A32}"/>
          </ac:graphicFrameMkLst>
        </pc:graphicFrameChg>
        <pc:graphicFrameChg chg="del">
          <ac:chgData name="Henry Jammes" userId="5f22554b-fd15-4676-8c82-dc6122af2a80" providerId="ADAL" clId="{A3A6ABF9-8563-404A-BEC3-1E0B3CC340AC}" dt="2023-08-31T23:24:24.056" v="15106" actId="478"/>
          <ac:graphicFrameMkLst>
            <pc:docMk/>
            <pc:sldMk cId="2484488728" sldId="2147478639"/>
            <ac:graphicFrameMk id="42" creationId="{DC128E1B-AD7A-382B-7A91-BAA6B4B9C014}"/>
          </ac:graphicFrameMkLst>
        </pc:graphicFrameChg>
        <pc:graphicFrameChg chg="add del mod modGraphic">
          <ac:chgData name="Henry Jammes" userId="5f22554b-fd15-4676-8c82-dc6122af2a80" providerId="ADAL" clId="{A3A6ABF9-8563-404A-BEC3-1E0B3CC340AC}" dt="2023-08-31T23:26:00.817" v="15138" actId="478"/>
          <ac:graphicFrameMkLst>
            <pc:docMk/>
            <pc:sldMk cId="2484488728" sldId="2147478639"/>
            <ac:graphicFrameMk id="125" creationId="{13586CB8-D2EB-F5F6-DAA0-AB4E0899D6B3}"/>
          </ac:graphicFrameMkLst>
        </pc:graphicFrameChg>
        <pc:graphicFrameChg chg="add mod ord modGraphic">
          <ac:chgData name="Henry Jammes" userId="5f22554b-fd15-4676-8c82-dc6122af2a80" providerId="ADAL" clId="{A3A6ABF9-8563-404A-BEC3-1E0B3CC340AC}" dt="2023-08-31T23:59:40.573" v="16612" actId="14100"/>
          <ac:graphicFrameMkLst>
            <pc:docMk/>
            <pc:sldMk cId="2484488728" sldId="2147478639"/>
            <ac:graphicFrameMk id="351" creationId="{20AA6B57-B346-5F61-2E29-220580C0A2A8}"/>
          </ac:graphicFrameMkLst>
        </pc:graphicFrameChg>
        <pc:picChg chg="add del mod">
          <ac:chgData name="Henry Jammes" userId="5f22554b-fd15-4676-8c82-dc6122af2a80" providerId="ADAL" clId="{A3A6ABF9-8563-404A-BEC3-1E0B3CC340AC}" dt="2023-08-31T23:24:55.092" v="15123"/>
          <ac:picMkLst>
            <pc:docMk/>
            <pc:sldMk cId="2484488728" sldId="2147478639"/>
            <ac:picMk id="16" creationId="{83B3807D-10CA-2D53-DBD0-4828D981768E}"/>
          </ac:picMkLst>
        </pc:picChg>
        <pc:picChg chg="mod">
          <ac:chgData name="Henry Jammes" userId="5f22554b-fd15-4676-8c82-dc6122af2a80" providerId="ADAL" clId="{A3A6ABF9-8563-404A-BEC3-1E0B3CC340AC}" dt="2023-08-31T23:24:36.198" v="15110"/>
          <ac:picMkLst>
            <pc:docMk/>
            <pc:sldMk cId="2484488728" sldId="2147478639"/>
            <ac:picMk id="20" creationId="{446EF5F8-D983-60B9-EBF4-DA9207137608}"/>
          </ac:picMkLst>
        </pc:picChg>
        <pc:picChg chg="add del mod">
          <ac:chgData name="Henry Jammes" userId="5f22554b-fd15-4676-8c82-dc6122af2a80" providerId="ADAL" clId="{A3A6ABF9-8563-404A-BEC3-1E0B3CC340AC}" dt="2023-08-31T23:24:55.092" v="15123"/>
          <ac:picMkLst>
            <pc:docMk/>
            <pc:sldMk cId="2484488728" sldId="2147478639"/>
            <ac:picMk id="24" creationId="{01B6386F-3E2E-02D2-55B9-C39DBFDBB3FF}"/>
          </ac:picMkLst>
        </pc:picChg>
        <pc:picChg chg="mod">
          <ac:chgData name="Henry Jammes" userId="5f22554b-fd15-4676-8c82-dc6122af2a80" providerId="ADAL" clId="{A3A6ABF9-8563-404A-BEC3-1E0B3CC340AC}" dt="2023-08-31T23:24:36.198" v="15110"/>
          <ac:picMkLst>
            <pc:docMk/>
            <pc:sldMk cId="2484488728" sldId="2147478639"/>
            <ac:picMk id="28" creationId="{AB89839D-D89A-B09D-2204-4F3802C95886}"/>
          </ac:picMkLst>
        </pc:picChg>
        <pc:picChg chg="add del mod">
          <ac:chgData name="Henry Jammes" userId="5f22554b-fd15-4676-8c82-dc6122af2a80" providerId="ADAL" clId="{A3A6ABF9-8563-404A-BEC3-1E0B3CC340AC}" dt="2023-08-31T23:24:55.092" v="15123"/>
          <ac:picMkLst>
            <pc:docMk/>
            <pc:sldMk cId="2484488728" sldId="2147478639"/>
            <ac:picMk id="32" creationId="{CCDD798A-022A-1844-9215-082F1793DF54}"/>
          </ac:picMkLst>
        </pc:picChg>
        <pc:picChg chg="mod">
          <ac:chgData name="Henry Jammes" userId="5f22554b-fd15-4676-8c82-dc6122af2a80" providerId="ADAL" clId="{A3A6ABF9-8563-404A-BEC3-1E0B3CC340AC}" dt="2023-08-31T23:24:36.198" v="15110"/>
          <ac:picMkLst>
            <pc:docMk/>
            <pc:sldMk cId="2484488728" sldId="2147478639"/>
            <ac:picMk id="36" creationId="{EE94AE6B-230B-0CD8-63CF-E1D0A7ECCA3C}"/>
          </ac:picMkLst>
        </pc:picChg>
        <pc:picChg chg="mod">
          <ac:chgData name="Henry Jammes" userId="5f22554b-fd15-4676-8c82-dc6122af2a80" providerId="ADAL" clId="{A3A6ABF9-8563-404A-BEC3-1E0B3CC340AC}" dt="2023-08-31T23:24:36.198" v="15110"/>
          <ac:picMkLst>
            <pc:docMk/>
            <pc:sldMk cId="2484488728" sldId="2147478639"/>
            <ac:picMk id="48" creationId="{AE22BBC7-FE84-03F9-62D3-3EAE0539B249}"/>
          </ac:picMkLst>
        </pc:picChg>
        <pc:picChg chg="add del mod">
          <ac:chgData name="Henry Jammes" userId="5f22554b-fd15-4676-8c82-dc6122af2a80" providerId="ADAL" clId="{A3A6ABF9-8563-404A-BEC3-1E0B3CC340AC}" dt="2023-08-31T23:24:55.092" v="15123"/>
          <ac:picMkLst>
            <pc:docMk/>
            <pc:sldMk cId="2484488728" sldId="2147478639"/>
            <ac:picMk id="51" creationId="{44E6E85E-9C9F-C92C-6C4A-E585D5F0DA9A}"/>
          </ac:picMkLst>
        </pc:picChg>
        <pc:picChg chg="mod">
          <ac:chgData name="Henry Jammes" userId="5f22554b-fd15-4676-8c82-dc6122af2a80" providerId="ADAL" clId="{A3A6ABF9-8563-404A-BEC3-1E0B3CC340AC}" dt="2023-08-31T23:24:36.198" v="15110"/>
          <ac:picMkLst>
            <pc:docMk/>
            <pc:sldMk cId="2484488728" sldId="2147478639"/>
            <ac:picMk id="56" creationId="{340E6403-C1D8-E701-A523-5FAF3D26542D}"/>
          </ac:picMkLst>
        </pc:picChg>
        <pc:picChg chg="mod">
          <ac:chgData name="Henry Jammes" userId="5f22554b-fd15-4676-8c82-dc6122af2a80" providerId="ADAL" clId="{A3A6ABF9-8563-404A-BEC3-1E0B3CC340AC}" dt="2023-08-31T23:24:36.198" v="15110"/>
          <ac:picMkLst>
            <pc:docMk/>
            <pc:sldMk cId="2484488728" sldId="2147478639"/>
            <ac:picMk id="60" creationId="{45C5FD58-0B62-97D2-1FB6-F832D9033066}"/>
          </ac:picMkLst>
        </pc:picChg>
        <pc:picChg chg="add del mod">
          <ac:chgData name="Henry Jammes" userId="5f22554b-fd15-4676-8c82-dc6122af2a80" providerId="ADAL" clId="{A3A6ABF9-8563-404A-BEC3-1E0B3CC340AC}" dt="2023-08-31T23:24:55.092" v="15123"/>
          <ac:picMkLst>
            <pc:docMk/>
            <pc:sldMk cId="2484488728" sldId="2147478639"/>
            <ac:picMk id="71" creationId="{0202587A-FC9F-65B8-578A-82042605D484}"/>
          </ac:picMkLst>
        </pc:picChg>
        <pc:picChg chg="mod">
          <ac:chgData name="Henry Jammes" userId="5f22554b-fd15-4676-8c82-dc6122af2a80" providerId="ADAL" clId="{A3A6ABF9-8563-404A-BEC3-1E0B3CC340AC}" dt="2023-08-31T23:24:36.198" v="15110"/>
          <ac:picMkLst>
            <pc:docMk/>
            <pc:sldMk cId="2484488728" sldId="2147478639"/>
            <ac:picMk id="75" creationId="{AA6F37B6-5EFE-E0AF-31E5-FD9C9F4E27A1}"/>
          </ac:picMkLst>
        </pc:picChg>
        <pc:picChg chg="add del mod">
          <ac:chgData name="Henry Jammes" userId="5f22554b-fd15-4676-8c82-dc6122af2a80" providerId="ADAL" clId="{A3A6ABF9-8563-404A-BEC3-1E0B3CC340AC}" dt="2023-08-31T23:24:55.092" v="15123"/>
          <ac:picMkLst>
            <pc:docMk/>
            <pc:sldMk cId="2484488728" sldId="2147478639"/>
            <ac:picMk id="79" creationId="{63A1CE7A-2372-5BE0-E37E-8CA282F74B3C}"/>
          </ac:picMkLst>
        </pc:picChg>
        <pc:picChg chg="mod">
          <ac:chgData name="Henry Jammes" userId="5f22554b-fd15-4676-8c82-dc6122af2a80" providerId="ADAL" clId="{A3A6ABF9-8563-404A-BEC3-1E0B3CC340AC}" dt="2023-08-31T23:24:36.198" v="15110"/>
          <ac:picMkLst>
            <pc:docMk/>
            <pc:sldMk cId="2484488728" sldId="2147478639"/>
            <ac:picMk id="85" creationId="{0A58871D-E827-647F-0112-9BA592A24A5A}"/>
          </ac:picMkLst>
        </pc:picChg>
        <pc:picChg chg="mod">
          <ac:chgData name="Henry Jammes" userId="5f22554b-fd15-4676-8c82-dc6122af2a80" providerId="ADAL" clId="{A3A6ABF9-8563-404A-BEC3-1E0B3CC340AC}" dt="2023-08-31T23:24:36.198" v="15110"/>
          <ac:picMkLst>
            <pc:docMk/>
            <pc:sldMk cId="2484488728" sldId="2147478639"/>
            <ac:picMk id="90" creationId="{BC1543EA-4FB9-01AE-8CD0-F4ECCBFD901A}"/>
          </ac:picMkLst>
        </pc:picChg>
        <pc:picChg chg="add del mod">
          <ac:chgData name="Henry Jammes" userId="5f22554b-fd15-4676-8c82-dc6122af2a80" providerId="ADAL" clId="{A3A6ABF9-8563-404A-BEC3-1E0B3CC340AC}" dt="2023-08-31T23:24:55.092" v="15123"/>
          <ac:picMkLst>
            <pc:docMk/>
            <pc:sldMk cId="2484488728" sldId="2147478639"/>
            <ac:picMk id="95" creationId="{C3AAE2BF-0035-A141-2F8B-09A7DD747037}"/>
          </ac:picMkLst>
        </pc:picChg>
        <pc:picChg chg="add del mod">
          <ac:chgData name="Henry Jammes" userId="5f22554b-fd15-4676-8c82-dc6122af2a80" providerId="ADAL" clId="{A3A6ABF9-8563-404A-BEC3-1E0B3CC340AC}" dt="2023-08-31T23:24:55.092" v="15123"/>
          <ac:picMkLst>
            <pc:docMk/>
            <pc:sldMk cId="2484488728" sldId="2147478639"/>
            <ac:picMk id="98" creationId="{204588FE-66DC-F90C-799A-5EC88232B8E1}"/>
          </ac:picMkLst>
        </pc:picChg>
        <pc:picChg chg="add del mod">
          <ac:chgData name="Henry Jammes" userId="5f22554b-fd15-4676-8c82-dc6122af2a80" providerId="ADAL" clId="{A3A6ABF9-8563-404A-BEC3-1E0B3CC340AC}" dt="2023-08-31T23:24:55.092" v="15123"/>
          <ac:picMkLst>
            <pc:docMk/>
            <pc:sldMk cId="2484488728" sldId="2147478639"/>
            <ac:picMk id="100" creationId="{7E1C8FE2-8003-8587-3EE3-1DE5C0C993E9}"/>
          </ac:picMkLst>
        </pc:picChg>
        <pc:picChg chg="add del mod">
          <ac:chgData name="Henry Jammes" userId="5f22554b-fd15-4676-8c82-dc6122af2a80" providerId="ADAL" clId="{A3A6ABF9-8563-404A-BEC3-1E0B3CC340AC}" dt="2023-08-31T23:24:55.092" v="15123"/>
          <ac:picMkLst>
            <pc:docMk/>
            <pc:sldMk cId="2484488728" sldId="2147478639"/>
            <ac:picMk id="102" creationId="{C92F226A-879F-B317-1E07-770CFB4324A0}"/>
          </ac:picMkLst>
        </pc:picChg>
        <pc:picChg chg="add del mod">
          <ac:chgData name="Henry Jammes" userId="5f22554b-fd15-4676-8c82-dc6122af2a80" providerId="ADAL" clId="{A3A6ABF9-8563-404A-BEC3-1E0B3CC340AC}" dt="2023-08-31T23:24:55.092" v="15123"/>
          <ac:picMkLst>
            <pc:docMk/>
            <pc:sldMk cId="2484488728" sldId="2147478639"/>
            <ac:picMk id="107" creationId="{9969AA50-5F79-414C-2063-AFD55D877F5B}"/>
          </ac:picMkLst>
        </pc:picChg>
        <pc:picChg chg="add del mod">
          <ac:chgData name="Henry Jammes" userId="5f22554b-fd15-4676-8c82-dc6122af2a80" providerId="ADAL" clId="{A3A6ABF9-8563-404A-BEC3-1E0B3CC340AC}" dt="2023-08-31T23:24:55.092" v="15123"/>
          <ac:picMkLst>
            <pc:docMk/>
            <pc:sldMk cId="2484488728" sldId="2147478639"/>
            <ac:picMk id="110" creationId="{7D8428AE-BD21-8277-06DA-8A211AD66659}"/>
          </ac:picMkLst>
        </pc:picChg>
        <pc:picChg chg="add del mod">
          <ac:chgData name="Henry Jammes" userId="5f22554b-fd15-4676-8c82-dc6122af2a80" providerId="ADAL" clId="{A3A6ABF9-8563-404A-BEC3-1E0B3CC340AC}" dt="2023-08-31T23:24:55.092" v="15123"/>
          <ac:picMkLst>
            <pc:docMk/>
            <pc:sldMk cId="2484488728" sldId="2147478639"/>
            <ac:picMk id="111" creationId="{5D091ED1-179A-C287-4B15-953EE8413A6A}"/>
          </ac:picMkLst>
        </pc:picChg>
        <pc:picChg chg="add del mod">
          <ac:chgData name="Henry Jammes" userId="5f22554b-fd15-4676-8c82-dc6122af2a80" providerId="ADAL" clId="{A3A6ABF9-8563-404A-BEC3-1E0B3CC340AC}" dt="2023-08-31T23:26:00.817" v="15138" actId="478"/>
          <ac:picMkLst>
            <pc:docMk/>
            <pc:sldMk cId="2484488728" sldId="2147478639"/>
            <ac:picMk id="130" creationId="{AC834464-E7F7-9AAF-2FFB-1EB2080CBC8D}"/>
          </ac:picMkLst>
        </pc:picChg>
        <pc:picChg chg="mod">
          <ac:chgData name="Henry Jammes" userId="5f22554b-fd15-4676-8c82-dc6122af2a80" providerId="ADAL" clId="{A3A6ABF9-8563-404A-BEC3-1E0B3CC340AC}" dt="2023-08-31T23:25:21.775" v="15126"/>
          <ac:picMkLst>
            <pc:docMk/>
            <pc:sldMk cId="2484488728" sldId="2147478639"/>
            <ac:picMk id="134" creationId="{8FDA179A-82D3-809B-0A5E-123DB77D5F10}"/>
          </ac:picMkLst>
        </pc:picChg>
        <pc:picChg chg="add del mod">
          <ac:chgData name="Henry Jammes" userId="5f22554b-fd15-4676-8c82-dc6122af2a80" providerId="ADAL" clId="{A3A6ABF9-8563-404A-BEC3-1E0B3CC340AC}" dt="2023-08-31T23:26:00.817" v="15138" actId="478"/>
          <ac:picMkLst>
            <pc:docMk/>
            <pc:sldMk cId="2484488728" sldId="2147478639"/>
            <ac:picMk id="138" creationId="{A4BDEBF6-18E9-57A4-8B87-C708ED129C86}"/>
          </ac:picMkLst>
        </pc:picChg>
        <pc:picChg chg="mod">
          <ac:chgData name="Henry Jammes" userId="5f22554b-fd15-4676-8c82-dc6122af2a80" providerId="ADAL" clId="{A3A6ABF9-8563-404A-BEC3-1E0B3CC340AC}" dt="2023-08-31T23:25:21.775" v="15126"/>
          <ac:picMkLst>
            <pc:docMk/>
            <pc:sldMk cId="2484488728" sldId="2147478639"/>
            <ac:picMk id="142" creationId="{250D0EA5-9256-0B63-3104-44C8102B1F11}"/>
          </ac:picMkLst>
        </pc:picChg>
        <pc:picChg chg="add del mod">
          <ac:chgData name="Henry Jammes" userId="5f22554b-fd15-4676-8c82-dc6122af2a80" providerId="ADAL" clId="{A3A6ABF9-8563-404A-BEC3-1E0B3CC340AC}" dt="2023-08-31T23:26:00.817" v="15138" actId="478"/>
          <ac:picMkLst>
            <pc:docMk/>
            <pc:sldMk cId="2484488728" sldId="2147478639"/>
            <ac:picMk id="146" creationId="{03A6B290-3A3F-5300-8DEA-F06271ED7899}"/>
          </ac:picMkLst>
        </pc:picChg>
        <pc:picChg chg="mod">
          <ac:chgData name="Henry Jammes" userId="5f22554b-fd15-4676-8c82-dc6122af2a80" providerId="ADAL" clId="{A3A6ABF9-8563-404A-BEC3-1E0B3CC340AC}" dt="2023-08-31T23:25:21.775" v="15126"/>
          <ac:picMkLst>
            <pc:docMk/>
            <pc:sldMk cId="2484488728" sldId="2147478639"/>
            <ac:picMk id="150" creationId="{B324DBEB-0FF5-915A-7381-240B42905D53}"/>
          </ac:picMkLst>
        </pc:picChg>
        <pc:picChg chg="mod">
          <ac:chgData name="Henry Jammes" userId="5f22554b-fd15-4676-8c82-dc6122af2a80" providerId="ADAL" clId="{A3A6ABF9-8563-404A-BEC3-1E0B3CC340AC}" dt="2023-08-31T23:25:21.775" v="15126"/>
          <ac:picMkLst>
            <pc:docMk/>
            <pc:sldMk cId="2484488728" sldId="2147478639"/>
            <ac:picMk id="161" creationId="{976DB70F-CD21-9DB5-713F-046B46756D25}"/>
          </ac:picMkLst>
        </pc:picChg>
        <pc:picChg chg="add del mod">
          <ac:chgData name="Henry Jammes" userId="5f22554b-fd15-4676-8c82-dc6122af2a80" providerId="ADAL" clId="{A3A6ABF9-8563-404A-BEC3-1E0B3CC340AC}" dt="2023-08-31T23:26:00.817" v="15138" actId="478"/>
          <ac:picMkLst>
            <pc:docMk/>
            <pc:sldMk cId="2484488728" sldId="2147478639"/>
            <ac:picMk id="164" creationId="{494C8245-2307-572D-7C0B-54843E60C86C}"/>
          </ac:picMkLst>
        </pc:picChg>
        <pc:picChg chg="mod">
          <ac:chgData name="Henry Jammes" userId="5f22554b-fd15-4676-8c82-dc6122af2a80" providerId="ADAL" clId="{A3A6ABF9-8563-404A-BEC3-1E0B3CC340AC}" dt="2023-08-31T23:25:21.775" v="15126"/>
          <ac:picMkLst>
            <pc:docMk/>
            <pc:sldMk cId="2484488728" sldId="2147478639"/>
            <ac:picMk id="169" creationId="{4C15CEC8-EF0B-9B21-A285-CE0AEA330AF0}"/>
          </ac:picMkLst>
        </pc:picChg>
        <pc:picChg chg="mod">
          <ac:chgData name="Henry Jammes" userId="5f22554b-fd15-4676-8c82-dc6122af2a80" providerId="ADAL" clId="{A3A6ABF9-8563-404A-BEC3-1E0B3CC340AC}" dt="2023-08-31T23:25:21.775" v="15126"/>
          <ac:picMkLst>
            <pc:docMk/>
            <pc:sldMk cId="2484488728" sldId="2147478639"/>
            <ac:picMk id="173" creationId="{5C62D81C-6BCA-A263-A5BF-422D157B1184}"/>
          </ac:picMkLst>
        </pc:picChg>
        <pc:picChg chg="add del mod">
          <ac:chgData name="Henry Jammes" userId="5f22554b-fd15-4676-8c82-dc6122af2a80" providerId="ADAL" clId="{A3A6ABF9-8563-404A-BEC3-1E0B3CC340AC}" dt="2023-08-31T23:26:00.817" v="15138" actId="478"/>
          <ac:picMkLst>
            <pc:docMk/>
            <pc:sldMk cId="2484488728" sldId="2147478639"/>
            <ac:picMk id="184" creationId="{A456840E-912E-528E-D0AA-C7F6F0EA383D}"/>
          </ac:picMkLst>
        </pc:picChg>
        <pc:picChg chg="mod">
          <ac:chgData name="Henry Jammes" userId="5f22554b-fd15-4676-8c82-dc6122af2a80" providerId="ADAL" clId="{A3A6ABF9-8563-404A-BEC3-1E0B3CC340AC}" dt="2023-08-31T23:25:21.775" v="15126"/>
          <ac:picMkLst>
            <pc:docMk/>
            <pc:sldMk cId="2484488728" sldId="2147478639"/>
            <ac:picMk id="188" creationId="{05F95BBB-CAB5-88CF-4520-2EA267F66BFE}"/>
          </ac:picMkLst>
        </pc:picChg>
        <pc:picChg chg="add del mod">
          <ac:chgData name="Henry Jammes" userId="5f22554b-fd15-4676-8c82-dc6122af2a80" providerId="ADAL" clId="{A3A6ABF9-8563-404A-BEC3-1E0B3CC340AC}" dt="2023-08-31T23:26:00.817" v="15138" actId="478"/>
          <ac:picMkLst>
            <pc:docMk/>
            <pc:sldMk cId="2484488728" sldId="2147478639"/>
            <ac:picMk id="192" creationId="{76C948C0-59B2-CDAB-AF0E-C4FA7FBBB822}"/>
          </ac:picMkLst>
        </pc:picChg>
        <pc:picChg chg="mod">
          <ac:chgData name="Henry Jammes" userId="5f22554b-fd15-4676-8c82-dc6122af2a80" providerId="ADAL" clId="{A3A6ABF9-8563-404A-BEC3-1E0B3CC340AC}" dt="2023-08-31T23:25:21.775" v="15126"/>
          <ac:picMkLst>
            <pc:docMk/>
            <pc:sldMk cId="2484488728" sldId="2147478639"/>
            <ac:picMk id="198" creationId="{7162F353-F188-B99F-F045-FE9E330006C5}"/>
          </ac:picMkLst>
        </pc:picChg>
        <pc:picChg chg="mod">
          <ac:chgData name="Henry Jammes" userId="5f22554b-fd15-4676-8c82-dc6122af2a80" providerId="ADAL" clId="{A3A6ABF9-8563-404A-BEC3-1E0B3CC340AC}" dt="2023-08-31T23:25:21.775" v="15126"/>
          <ac:picMkLst>
            <pc:docMk/>
            <pc:sldMk cId="2484488728" sldId="2147478639"/>
            <ac:picMk id="203" creationId="{6A0AC0E3-5AAD-DAA7-951B-FC0F272A976E}"/>
          </ac:picMkLst>
        </pc:picChg>
        <pc:picChg chg="add del mod">
          <ac:chgData name="Henry Jammes" userId="5f22554b-fd15-4676-8c82-dc6122af2a80" providerId="ADAL" clId="{A3A6ABF9-8563-404A-BEC3-1E0B3CC340AC}" dt="2023-08-31T23:26:00.817" v="15138" actId="478"/>
          <ac:picMkLst>
            <pc:docMk/>
            <pc:sldMk cId="2484488728" sldId="2147478639"/>
            <ac:picMk id="208" creationId="{E1FC2FED-42FD-4AB0-19C4-2228B026F1C0}"/>
          </ac:picMkLst>
        </pc:picChg>
        <pc:picChg chg="add del mod">
          <ac:chgData name="Henry Jammes" userId="5f22554b-fd15-4676-8c82-dc6122af2a80" providerId="ADAL" clId="{A3A6ABF9-8563-404A-BEC3-1E0B3CC340AC}" dt="2023-08-31T23:26:00.817" v="15138" actId="478"/>
          <ac:picMkLst>
            <pc:docMk/>
            <pc:sldMk cId="2484488728" sldId="2147478639"/>
            <ac:picMk id="211" creationId="{EB663DA4-F0B2-151C-805C-6E190AC64CF0}"/>
          </ac:picMkLst>
        </pc:picChg>
        <pc:picChg chg="add del mod">
          <ac:chgData name="Henry Jammes" userId="5f22554b-fd15-4676-8c82-dc6122af2a80" providerId="ADAL" clId="{A3A6ABF9-8563-404A-BEC3-1E0B3CC340AC}" dt="2023-08-31T23:26:00.817" v="15138" actId="478"/>
          <ac:picMkLst>
            <pc:docMk/>
            <pc:sldMk cId="2484488728" sldId="2147478639"/>
            <ac:picMk id="213" creationId="{F496E053-858F-8587-9185-D6C62553E89C}"/>
          </ac:picMkLst>
        </pc:picChg>
        <pc:picChg chg="add del mod">
          <ac:chgData name="Henry Jammes" userId="5f22554b-fd15-4676-8c82-dc6122af2a80" providerId="ADAL" clId="{A3A6ABF9-8563-404A-BEC3-1E0B3CC340AC}" dt="2023-08-31T23:26:00.817" v="15138" actId="478"/>
          <ac:picMkLst>
            <pc:docMk/>
            <pc:sldMk cId="2484488728" sldId="2147478639"/>
            <ac:picMk id="215" creationId="{58C76BEA-725D-6091-7E1B-10CBD66FFB2C}"/>
          </ac:picMkLst>
        </pc:picChg>
        <pc:picChg chg="add del mod">
          <ac:chgData name="Henry Jammes" userId="5f22554b-fd15-4676-8c82-dc6122af2a80" providerId="ADAL" clId="{A3A6ABF9-8563-404A-BEC3-1E0B3CC340AC}" dt="2023-08-31T23:26:00.817" v="15138" actId="478"/>
          <ac:picMkLst>
            <pc:docMk/>
            <pc:sldMk cId="2484488728" sldId="2147478639"/>
            <ac:picMk id="220" creationId="{683035F6-BAA1-268C-0A4F-B1484630183E}"/>
          </ac:picMkLst>
        </pc:picChg>
        <pc:picChg chg="add del mod">
          <ac:chgData name="Henry Jammes" userId="5f22554b-fd15-4676-8c82-dc6122af2a80" providerId="ADAL" clId="{A3A6ABF9-8563-404A-BEC3-1E0B3CC340AC}" dt="2023-08-31T23:26:00.817" v="15138" actId="478"/>
          <ac:picMkLst>
            <pc:docMk/>
            <pc:sldMk cId="2484488728" sldId="2147478639"/>
            <ac:picMk id="223" creationId="{1EFA3CF0-9FB4-2333-DA44-CD2A7E1F522C}"/>
          </ac:picMkLst>
        </pc:picChg>
        <pc:picChg chg="add del mod">
          <ac:chgData name="Henry Jammes" userId="5f22554b-fd15-4676-8c82-dc6122af2a80" providerId="ADAL" clId="{A3A6ABF9-8563-404A-BEC3-1E0B3CC340AC}" dt="2023-08-31T23:26:00.817" v="15138" actId="478"/>
          <ac:picMkLst>
            <pc:docMk/>
            <pc:sldMk cId="2484488728" sldId="2147478639"/>
            <ac:picMk id="224" creationId="{0B1220A7-3E1E-CD5F-5FB8-30DA072D3893}"/>
          </ac:picMkLst>
        </pc:picChg>
        <pc:picChg chg="mod topLvl">
          <ac:chgData name="Henry Jammes" userId="5f22554b-fd15-4676-8c82-dc6122af2a80" providerId="ADAL" clId="{A3A6ABF9-8563-404A-BEC3-1E0B3CC340AC}" dt="2023-08-31T23:30:47.098" v="15351" actId="1076"/>
          <ac:picMkLst>
            <pc:docMk/>
            <pc:sldMk cId="2484488728" sldId="2147478639"/>
            <ac:picMk id="254" creationId="{BDC60AD9-CCBB-B8F1-29C8-F5A17FB9C5A5}"/>
          </ac:picMkLst>
        </pc:picChg>
        <pc:picChg chg="mod topLvl">
          <ac:chgData name="Henry Jammes" userId="5f22554b-fd15-4676-8c82-dc6122af2a80" providerId="ADAL" clId="{A3A6ABF9-8563-404A-BEC3-1E0B3CC340AC}" dt="2023-08-31T23:30:47.098" v="15351" actId="1076"/>
          <ac:picMkLst>
            <pc:docMk/>
            <pc:sldMk cId="2484488728" sldId="2147478639"/>
            <ac:picMk id="257" creationId="{CCA43D48-21E9-4005-2F2F-FB1C036E737E}"/>
          </ac:picMkLst>
        </pc:picChg>
        <pc:picChg chg="mod topLvl">
          <ac:chgData name="Henry Jammes" userId="5f22554b-fd15-4676-8c82-dc6122af2a80" providerId="ADAL" clId="{A3A6ABF9-8563-404A-BEC3-1E0B3CC340AC}" dt="2023-08-31T23:30:47.098" v="15351" actId="1076"/>
          <ac:picMkLst>
            <pc:docMk/>
            <pc:sldMk cId="2484488728" sldId="2147478639"/>
            <ac:picMk id="260" creationId="{E9A6DA64-2B81-6811-A826-3AC43189100D}"/>
          </ac:picMkLst>
        </pc:picChg>
        <pc:picChg chg="mod topLvl">
          <ac:chgData name="Henry Jammes" userId="5f22554b-fd15-4676-8c82-dc6122af2a80" providerId="ADAL" clId="{A3A6ABF9-8563-404A-BEC3-1E0B3CC340AC}" dt="2023-08-31T23:32:40.060" v="15421" actId="1035"/>
          <ac:picMkLst>
            <pc:docMk/>
            <pc:sldMk cId="2484488728" sldId="2147478639"/>
            <ac:picMk id="269" creationId="{8E575C82-DB52-F140-C5BD-AABA6A545D93}"/>
          </ac:picMkLst>
        </pc:picChg>
        <pc:picChg chg="mod topLvl">
          <ac:chgData name="Henry Jammes" userId="5f22554b-fd15-4676-8c82-dc6122af2a80" providerId="ADAL" clId="{A3A6ABF9-8563-404A-BEC3-1E0B3CC340AC}" dt="2023-08-31T23:30:47.098" v="15351" actId="1076"/>
          <ac:picMkLst>
            <pc:docMk/>
            <pc:sldMk cId="2484488728" sldId="2147478639"/>
            <ac:picMk id="282" creationId="{41C1D5D2-DF35-8B7D-02CF-3D5788FCB687}"/>
          </ac:picMkLst>
        </pc:picChg>
        <pc:picChg chg="mod topLvl">
          <ac:chgData name="Henry Jammes" userId="5f22554b-fd15-4676-8c82-dc6122af2a80" providerId="ADAL" clId="{A3A6ABF9-8563-404A-BEC3-1E0B3CC340AC}" dt="2023-08-31T23:32:40.060" v="15421" actId="1035"/>
          <ac:picMkLst>
            <pc:docMk/>
            <pc:sldMk cId="2484488728" sldId="2147478639"/>
            <ac:picMk id="285" creationId="{3503E97D-1830-F80B-87BE-9579717F685E}"/>
          </ac:picMkLst>
        </pc:picChg>
        <pc:picChg chg="mod topLvl">
          <ac:chgData name="Henry Jammes" userId="5f22554b-fd15-4676-8c82-dc6122af2a80" providerId="ADAL" clId="{A3A6ABF9-8563-404A-BEC3-1E0B3CC340AC}" dt="2023-08-31T23:30:38.208" v="15350" actId="165"/>
          <ac:picMkLst>
            <pc:docMk/>
            <pc:sldMk cId="2484488728" sldId="2147478639"/>
            <ac:picMk id="293" creationId="{2641F8D0-7F46-2ED5-09D1-354B05A3EE51}"/>
          </ac:picMkLst>
        </pc:picChg>
        <pc:picChg chg="mod topLvl">
          <ac:chgData name="Henry Jammes" userId="5f22554b-fd15-4676-8c82-dc6122af2a80" providerId="ADAL" clId="{A3A6ABF9-8563-404A-BEC3-1E0B3CC340AC}" dt="2023-08-31T23:30:38.208" v="15350" actId="165"/>
          <ac:picMkLst>
            <pc:docMk/>
            <pc:sldMk cId="2484488728" sldId="2147478639"/>
            <ac:picMk id="296" creationId="{800D76D9-7203-67D2-8A00-D508D03958B3}"/>
          </ac:picMkLst>
        </pc:picChg>
        <pc:picChg chg="mod topLvl">
          <ac:chgData name="Henry Jammes" userId="5f22554b-fd15-4676-8c82-dc6122af2a80" providerId="ADAL" clId="{A3A6ABF9-8563-404A-BEC3-1E0B3CC340AC}" dt="2023-08-31T23:30:38.208" v="15350" actId="165"/>
          <ac:picMkLst>
            <pc:docMk/>
            <pc:sldMk cId="2484488728" sldId="2147478639"/>
            <ac:picMk id="298" creationId="{F698C37B-E58C-C998-2B00-833F81EB03BD}"/>
          </ac:picMkLst>
        </pc:picChg>
        <pc:picChg chg="mod topLvl">
          <ac:chgData name="Henry Jammes" userId="5f22554b-fd15-4676-8c82-dc6122af2a80" providerId="ADAL" clId="{A3A6ABF9-8563-404A-BEC3-1E0B3CC340AC}" dt="2023-08-31T23:30:38.208" v="15350" actId="165"/>
          <ac:picMkLst>
            <pc:docMk/>
            <pc:sldMk cId="2484488728" sldId="2147478639"/>
            <ac:picMk id="300" creationId="{DE6EC6E6-C538-DCF0-29C1-8A4CF6F15592}"/>
          </ac:picMkLst>
        </pc:picChg>
        <pc:picChg chg="mod topLvl">
          <ac:chgData name="Henry Jammes" userId="5f22554b-fd15-4676-8c82-dc6122af2a80" providerId="ADAL" clId="{A3A6ABF9-8563-404A-BEC3-1E0B3CC340AC}" dt="2023-08-31T23:30:38.208" v="15350" actId="165"/>
          <ac:picMkLst>
            <pc:docMk/>
            <pc:sldMk cId="2484488728" sldId="2147478639"/>
            <ac:picMk id="305" creationId="{538C1986-CC8B-0825-9AAD-D9476364D0F5}"/>
          </ac:picMkLst>
        </pc:picChg>
        <pc:picChg chg="mod topLvl">
          <ac:chgData name="Henry Jammes" userId="5f22554b-fd15-4676-8c82-dc6122af2a80" providerId="ADAL" clId="{A3A6ABF9-8563-404A-BEC3-1E0B3CC340AC}" dt="2023-08-31T23:58:22.499" v="16598" actId="207"/>
          <ac:picMkLst>
            <pc:docMk/>
            <pc:sldMk cId="2484488728" sldId="2147478639"/>
            <ac:picMk id="308" creationId="{BA33C6CF-CD54-7127-878D-D1B26BCBF20D}"/>
          </ac:picMkLst>
        </pc:picChg>
        <pc:picChg chg="mod topLvl">
          <ac:chgData name="Henry Jammes" userId="5f22554b-fd15-4676-8c82-dc6122af2a80" providerId="ADAL" clId="{A3A6ABF9-8563-404A-BEC3-1E0B3CC340AC}" dt="2023-08-31T23:58:21.083" v="16595" actId="207"/>
          <ac:picMkLst>
            <pc:docMk/>
            <pc:sldMk cId="2484488728" sldId="2147478639"/>
            <ac:picMk id="309" creationId="{549B7CD7-2EAA-B2DE-471F-B100846F0881}"/>
          </ac:picMkLst>
        </pc:picChg>
        <pc:picChg chg="mod">
          <ac:chgData name="Henry Jammes" userId="5f22554b-fd15-4676-8c82-dc6122af2a80" providerId="ADAL" clId="{A3A6ABF9-8563-404A-BEC3-1E0B3CC340AC}" dt="2023-08-31T23:26:15.960" v="15140"/>
          <ac:picMkLst>
            <pc:docMk/>
            <pc:sldMk cId="2484488728" sldId="2147478639"/>
            <ac:picMk id="314" creationId="{738D1DE5-CBC9-36A3-1877-4C7F0977B492}"/>
          </ac:picMkLst>
        </pc:picChg>
        <pc:picChg chg="mod">
          <ac:chgData name="Henry Jammes" userId="5f22554b-fd15-4676-8c82-dc6122af2a80" providerId="ADAL" clId="{A3A6ABF9-8563-404A-BEC3-1E0B3CC340AC}" dt="2023-08-31T23:26:15.960" v="15140"/>
          <ac:picMkLst>
            <pc:docMk/>
            <pc:sldMk cId="2484488728" sldId="2147478639"/>
            <ac:picMk id="318" creationId="{FC2C5153-6F23-912E-2478-0CA9EB7D9AF5}"/>
          </ac:picMkLst>
        </pc:picChg>
        <pc:picChg chg="mod">
          <ac:chgData name="Henry Jammes" userId="5f22554b-fd15-4676-8c82-dc6122af2a80" providerId="ADAL" clId="{A3A6ABF9-8563-404A-BEC3-1E0B3CC340AC}" dt="2023-08-31T23:26:15.960" v="15140"/>
          <ac:picMkLst>
            <pc:docMk/>
            <pc:sldMk cId="2484488728" sldId="2147478639"/>
            <ac:picMk id="322" creationId="{A7B06A6B-72FC-AE38-E99C-B8C3A26333FF}"/>
          </ac:picMkLst>
        </pc:picChg>
        <pc:picChg chg="mod">
          <ac:chgData name="Henry Jammes" userId="5f22554b-fd15-4676-8c82-dc6122af2a80" providerId="ADAL" clId="{A3A6ABF9-8563-404A-BEC3-1E0B3CC340AC}" dt="2023-08-31T23:26:15.960" v="15140"/>
          <ac:picMkLst>
            <pc:docMk/>
            <pc:sldMk cId="2484488728" sldId="2147478639"/>
            <ac:picMk id="327" creationId="{E1E6B9AA-0EA3-D733-ED13-88B8E2A72497}"/>
          </ac:picMkLst>
        </pc:picChg>
        <pc:picChg chg="mod">
          <ac:chgData name="Henry Jammes" userId="5f22554b-fd15-4676-8c82-dc6122af2a80" providerId="ADAL" clId="{A3A6ABF9-8563-404A-BEC3-1E0B3CC340AC}" dt="2023-08-31T23:26:15.960" v="15140"/>
          <ac:picMkLst>
            <pc:docMk/>
            <pc:sldMk cId="2484488728" sldId="2147478639"/>
            <ac:picMk id="331" creationId="{403871D7-C56F-1AF5-53CB-63B292EAADE2}"/>
          </ac:picMkLst>
        </pc:picChg>
        <pc:picChg chg="mod">
          <ac:chgData name="Henry Jammes" userId="5f22554b-fd15-4676-8c82-dc6122af2a80" providerId="ADAL" clId="{A3A6ABF9-8563-404A-BEC3-1E0B3CC340AC}" dt="2023-08-31T23:26:15.960" v="15140"/>
          <ac:picMkLst>
            <pc:docMk/>
            <pc:sldMk cId="2484488728" sldId="2147478639"/>
            <ac:picMk id="334" creationId="{9D535B9F-609D-76C1-44BC-54BD4A1753B5}"/>
          </ac:picMkLst>
        </pc:picChg>
        <pc:picChg chg="mod">
          <ac:chgData name="Henry Jammes" userId="5f22554b-fd15-4676-8c82-dc6122af2a80" providerId="ADAL" clId="{A3A6ABF9-8563-404A-BEC3-1E0B3CC340AC}" dt="2023-08-31T23:26:15.960" v="15140"/>
          <ac:picMkLst>
            <pc:docMk/>
            <pc:sldMk cId="2484488728" sldId="2147478639"/>
            <ac:picMk id="338" creationId="{698014FB-22F7-0F1F-297C-F3042C3354CE}"/>
          </ac:picMkLst>
        </pc:picChg>
        <pc:picChg chg="mod">
          <ac:chgData name="Henry Jammes" userId="5f22554b-fd15-4676-8c82-dc6122af2a80" providerId="ADAL" clId="{A3A6ABF9-8563-404A-BEC3-1E0B3CC340AC}" dt="2023-08-31T23:26:15.960" v="15140"/>
          <ac:picMkLst>
            <pc:docMk/>
            <pc:sldMk cId="2484488728" sldId="2147478639"/>
            <ac:picMk id="343" creationId="{81E1FF60-EE81-1B58-4DB2-384F5A1BA519}"/>
          </ac:picMkLst>
        </pc:picChg>
        <pc:picChg chg="mod">
          <ac:chgData name="Henry Jammes" userId="5f22554b-fd15-4676-8c82-dc6122af2a80" providerId="ADAL" clId="{A3A6ABF9-8563-404A-BEC3-1E0B3CC340AC}" dt="2023-08-31T23:26:15.960" v="15140"/>
          <ac:picMkLst>
            <pc:docMk/>
            <pc:sldMk cId="2484488728" sldId="2147478639"/>
            <ac:picMk id="348" creationId="{8409BED3-8DCB-06F6-050B-12B5EFE33365}"/>
          </ac:picMkLst>
        </pc:picChg>
        <pc:cxnChg chg="add del mod">
          <ac:chgData name="Henry Jammes" userId="5f22554b-fd15-4676-8c82-dc6122af2a80" providerId="ADAL" clId="{A3A6ABF9-8563-404A-BEC3-1E0B3CC340AC}" dt="2023-08-31T23:24:55.092" v="15123"/>
          <ac:cxnSpMkLst>
            <pc:docMk/>
            <pc:sldMk cId="2484488728" sldId="2147478639"/>
            <ac:cxnSpMk id="12" creationId="{2956DA32-B798-6888-CD00-5D4012DFE829}"/>
          </ac:cxnSpMkLst>
        </pc:cxnChg>
        <pc:cxnChg chg="add del mod">
          <ac:chgData name="Henry Jammes" userId="5f22554b-fd15-4676-8c82-dc6122af2a80" providerId="ADAL" clId="{A3A6ABF9-8563-404A-BEC3-1E0B3CC340AC}" dt="2023-08-31T23:24:55.092" v="15123"/>
          <ac:cxnSpMkLst>
            <pc:docMk/>
            <pc:sldMk cId="2484488728" sldId="2147478639"/>
            <ac:cxnSpMk id="13" creationId="{F60AB603-8EB8-EF84-1384-F07ABA9B6930}"/>
          </ac:cxnSpMkLst>
        </pc:cxnChg>
        <pc:cxnChg chg="add del mod">
          <ac:chgData name="Henry Jammes" userId="5f22554b-fd15-4676-8c82-dc6122af2a80" providerId="ADAL" clId="{A3A6ABF9-8563-404A-BEC3-1E0B3CC340AC}" dt="2023-08-31T23:24:55.092" v="15123"/>
          <ac:cxnSpMkLst>
            <pc:docMk/>
            <pc:sldMk cId="2484488728" sldId="2147478639"/>
            <ac:cxnSpMk id="14" creationId="{BA83A28F-69B7-1E39-AF0B-CA9AE9908EA4}"/>
          </ac:cxnSpMkLst>
        </pc:cxnChg>
        <pc:cxnChg chg="add del mod">
          <ac:chgData name="Henry Jammes" userId="5f22554b-fd15-4676-8c82-dc6122af2a80" providerId="ADAL" clId="{A3A6ABF9-8563-404A-BEC3-1E0B3CC340AC}" dt="2023-08-31T23:24:55.092" v="15123"/>
          <ac:cxnSpMkLst>
            <pc:docMk/>
            <pc:sldMk cId="2484488728" sldId="2147478639"/>
            <ac:cxnSpMk id="39" creationId="{887E1107-B394-6BD2-0E16-26EBE6BC014D}"/>
          </ac:cxnSpMkLst>
        </pc:cxnChg>
        <pc:cxnChg chg="add del mod">
          <ac:chgData name="Henry Jammes" userId="5f22554b-fd15-4676-8c82-dc6122af2a80" providerId="ADAL" clId="{A3A6ABF9-8563-404A-BEC3-1E0B3CC340AC}" dt="2023-08-31T23:24:55.092" v="15123"/>
          <ac:cxnSpMkLst>
            <pc:docMk/>
            <pc:sldMk cId="2484488728" sldId="2147478639"/>
            <ac:cxnSpMk id="41" creationId="{DFE849E6-8D2A-5092-4DB7-EAEFC17F275C}"/>
          </ac:cxnSpMkLst>
        </pc:cxnChg>
        <pc:cxnChg chg="add del mod">
          <ac:chgData name="Henry Jammes" userId="5f22554b-fd15-4676-8c82-dc6122af2a80" providerId="ADAL" clId="{A3A6ABF9-8563-404A-BEC3-1E0B3CC340AC}" dt="2023-08-31T23:24:55.092" v="15123"/>
          <ac:cxnSpMkLst>
            <pc:docMk/>
            <pc:sldMk cId="2484488728" sldId="2147478639"/>
            <ac:cxnSpMk id="44" creationId="{E54C5687-43FA-AD37-2681-E1B44ADC7010}"/>
          </ac:cxnSpMkLst>
        </pc:cxnChg>
        <pc:cxnChg chg="add del mod">
          <ac:chgData name="Henry Jammes" userId="5f22554b-fd15-4676-8c82-dc6122af2a80" providerId="ADAL" clId="{A3A6ABF9-8563-404A-BEC3-1E0B3CC340AC}" dt="2023-08-31T23:24:55.092" v="15123"/>
          <ac:cxnSpMkLst>
            <pc:docMk/>
            <pc:sldMk cId="2484488728" sldId="2147478639"/>
            <ac:cxnSpMk id="64" creationId="{AB8D9527-266B-C977-84BF-D01CD590359D}"/>
          </ac:cxnSpMkLst>
        </pc:cxnChg>
        <pc:cxnChg chg="add del mod">
          <ac:chgData name="Henry Jammes" userId="5f22554b-fd15-4676-8c82-dc6122af2a80" providerId="ADAL" clId="{A3A6ABF9-8563-404A-BEC3-1E0B3CC340AC}" dt="2023-08-31T23:24:55.092" v="15123"/>
          <ac:cxnSpMkLst>
            <pc:docMk/>
            <pc:sldMk cId="2484488728" sldId="2147478639"/>
            <ac:cxnSpMk id="65" creationId="{88EBF707-275F-D687-1A6E-BE6ACFD2FC31}"/>
          </ac:cxnSpMkLst>
        </pc:cxnChg>
        <pc:cxnChg chg="add del mod">
          <ac:chgData name="Henry Jammes" userId="5f22554b-fd15-4676-8c82-dc6122af2a80" providerId="ADAL" clId="{A3A6ABF9-8563-404A-BEC3-1E0B3CC340AC}" dt="2023-08-31T23:24:55.092" v="15123"/>
          <ac:cxnSpMkLst>
            <pc:docMk/>
            <pc:sldMk cId="2484488728" sldId="2147478639"/>
            <ac:cxnSpMk id="66" creationId="{EC0E7722-B092-B24A-896A-CAEAEE162151}"/>
          </ac:cxnSpMkLst>
        </pc:cxnChg>
        <pc:cxnChg chg="add del mod">
          <ac:chgData name="Henry Jammes" userId="5f22554b-fd15-4676-8c82-dc6122af2a80" providerId="ADAL" clId="{A3A6ABF9-8563-404A-BEC3-1E0B3CC340AC}" dt="2023-08-31T23:24:55.092" v="15123"/>
          <ac:cxnSpMkLst>
            <pc:docMk/>
            <pc:sldMk cId="2484488728" sldId="2147478639"/>
            <ac:cxnSpMk id="67" creationId="{AF061480-DC8B-B7FB-3FFC-34D0E131F1FC}"/>
          </ac:cxnSpMkLst>
        </pc:cxnChg>
        <pc:cxnChg chg="add del mod">
          <ac:chgData name="Henry Jammes" userId="5f22554b-fd15-4676-8c82-dc6122af2a80" providerId="ADAL" clId="{A3A6ABF9-8563-404A-BEC3-1E0B3CC340AC}" dt="2023-08-31T23:24:55.092" v="15123"/>
          <ac:cxnSpMkLst>
            <pc:docMk/>
            <pc:sldMk cId="2484488728" sldId="2147478639"/>
            <ac:cxnSpMk id="78" creationId="{8F648BAC-E8BC-A59F-885F-92A82E4A8DFE}"/>
          </ac:cxnSpMkLst>
        </pc:cxnChg>
        <pc:cxnChg chg="add del mod">
          <ac:chgData name="Henry Jammes" userId="5f22554b-fd15-4676-8c82-dc6122af2a80" providerId="ADAL" clId="{A3A6ABF9-8563-404A-BEC3-1E0B3CC340AC}" dt="2023-08-31T23:24:55.092" v="15123"/>
          <ac:cxnSpMkLst>
            <pc:docMk/>
            <pc:sldMk cId="2484488728" sldId="2147478639"/>
            <ac:cxnSpMk id="80" creationId="{D835C1B5-5569-C065-BADC-55BBF562B936}"/>
          </ac:cxnSpMkLst>
        </pc:cxnChg>
        <pc:cxnChg chg="add del mod">
          <ac:chgData name="Henry Jammes" userId="5f22554b-fd15-4676-8c82-dc6122af2a80" providerId="ADAL" clId="{A3A6ABF9-8563-404A-BEC3-1E0B3CC340AC}" dt="2023-08-31T23:24:55.092" v="15123"/>
          <ac:cxnSpMkLst>
            <pc:docMk/>
            <pc:sldMk cId="2484488728" sldId="2147478639"/>
            <ac:cxnSpMk id="103" creationId="{2B602700-39AE-E2B4-10EC-462FDEF5832A}"/>
          </ac:cxnSpMkLst>
        </pc:cxnChg>
        <pc:cxnChg chg="add del mod">
          <ac:chgData name="Henry Jammes" userId="5f22554b-fd15-4676-8c82-dc6122af2a80" providerId="ADAL" clId="{A3A6ABF9-8563-404A-BEC3-1E0B3CC340AC}" dt="2023-08-31T23:24:55.092" v="15123"/>
          <ac:cxnSpMkLst>
            <pc:docMk/>
            <pc:sldMk cId="2484488728" sldId="2147478639"/>
            <ac:cxnSpMk id="104" creationId="{87D67A20-398C-CAAF-8CBD-EB48CFA23833}"/>
          </ac:cxnSpMkLst>
        </pc:cxnChg>
        <pc:cxnChg chg="add del mod">
          <ac:chgData name="Henry Jammes" userId="5f22554b-fd15-4676-8c82-dc6122af2a80" providerId="ADAL" clId="{A3A6ABF9-8563-404A-BEC3-1E0B3CC340AC}" dt="2023-08-31T23:24:55.092" v="15123"/>
          <ac:cxnSpMkLst>
            <pc:docMk/>
            <pc:sldMk cId="2484488728" sldId="2147478639"/>
            <ac:cxnSpMk id="108" creationId="{243E15BC-4EFB-DEAC-FE58-B2E132D99AFD}"/>
          </ac:cxnSpMkLst>
        </pc:cxnChg>
        <pc:cxnChg chg="add del mod">
          <ac:chgData name="Henry Jammes" userId="5f22554b-fd15-4676-8c82-dc6122af2a80" providerId="ADAL" clId="{A3A6ABF9-8563-404A-BEC3-1E0B3CC340AC}" dt="2023-08-31T23:26:00.817" v="15138" actId="478"/>
          <ac:cxnSpMkLst>
            <pc:docMk/>
            <pc:sldMk cId="2484488728" sldId="2147478639"/>
            <ac:cxnSpMk id="126" creationId="{F1F3AC77-80C9-2E9C-49EA-4C731AD368DE}"/>
          </ac:cxnSpMkLst>
        </pc:cxnChg>
        <pc:cxnChg chg="add del mod">
          <ac:chgData name="Henry Jammes" userId="5f22554b-fd15-4676-8c82-dc6122af2a80" providerId="ADAL" clId="{A3A6ABF9-8563-404A-BEC3-1E0B3CC340AC}" dt="2023-08-31T23:26:00.817" v="15138" actId="478"/>
          <ac:cxnSpMkLst>
            <pc:docMk/>
            <pc:sldMk cId="2484488728" sldId="2147478639"/>
            <ac:cxnSpMk id="127" creationId="{38D269BA-DC53-9BBD-F5C1-1050D7E21878}"/>
          </ac:cxnSpMkLst>
        </pc:cxnChg>
        <pc:cxnChg chg="add del mod">
          <ac:chgData name="Henry Jammes" userId="5f22554b-fd15-4676-8c82-dc6122af2a80" providerId="ADAL" clId="{A3A6ABF9-8563-404A-BEC3-1E0B3CC340AC}" dt="2023-08-31T23:26:00.817" v="15138" actId="478"/>
          <ac:cxnSpMkLst>
            <pc:docMk/>
            <pc:sldMk cId="2484488728" sldId="2147478639"/>
            <ac:cxnSpMk id="128" creationId="{D67C8D89-F080-E2B5-2824-E9AF8155DD6B}"/>
          </ac:cxnSpMkLst>
        </pc:cxnChg>
        <pc:cxnChg chg="add del mod">
          <ac:chgData name="Henry Jammes" userId="5f22554b-fd15-4676-8c82-dc6122af2a80" providerId="ADAL" clId="{A3A6ABF9-8563-404A-BEC3-1E0B3CC340AC}" dt="2023-08-31T23:26:00.817" v="15138" actId="478"/>
          <ac:cxnSpMkLst>
            <pc:docMk/>
            <pc:sldMk cId="2484488728" sldId="2147478639"/>
            <ac:cxnSpMk id="153" creationId="{C14A8977-6523-4BD5-6DE2-9C854A7A2B6B}"/>
          </ac:cxnSpMkLst>
        </pc:cxnChg>
        <pc:cxnChg chg="add del mod">
          <ac:chgData name="Henry Jammes" userId="5f22554b-fd15-4676-8c82-dc6122af2a80" providerId="ADAL" clId="{A3A6ABF9-8563-404A-BEC3-1E0B3CC340AC}" dt="2023-08-31T23:26:00.817" v="15138" actId="478"/>
          <ac:cxnSpMkLst>
            <pc:docMk/>
            <pc:sldMk cId="2484488728" sldId="2147478639"/>
            <ac:cxnSpMk id="155" creationId="{C1001F64-236B-B105-E744-182219F1824C}"/>
          </ac:cxnSpMkLst>
        </pc:cxnChg>
        <pc:cxnChg chg="add del mod">
          <ac:chgData name="Henry Jammes" userId="5f22554b-fd15-4676-8c82-dc6122af2a80" providerId="ADAL" clId="{A3A6ABF9-8563-404A-BEC3-1E0B3CC340AC}" dt="2023-08-31T23:26:00.817" v="15138" actId="478"/>
          <ac:cxnSpMkLst>
            <pc:docMk/>
            <pc:sldMk cId="2484488728" sldId="2147478639"/>
            <ac:cxnSpMk id="157" creationId="{5F9F7C69-1C51-BDA4-A56C-CAD77FE75D6E}"/>
          </ac:cxnSpMkLst>
        </pc:cxnChg>
        <pc:cxnChg chg="add del mod">
          <ac:chgData name="Henry Jammes" userId="5f22554b-fd15-4676-8c82-dc6122af2a80" providerId="ADAL" clId="{A3A6ABF9-8563-404A-BEC3-1E0B3CC340AC}" dt="2023-08-31T23:26:00.817" v="15138" actId="478"/>
          <ac:cxnSpMkLst>
            <pc:docMk/>
            <pc:sldMk cId="2484488728" sldId="2147478639"/>
            <ac:cxnSpMk id="177" creationId="{A7E4CDB4-D805-29D3-5332-9AC4AD8D1E64}"/>
          </ac:cxnSpMkLst>
        </pc:cxnChg>
        <pc:cxnChg chg="add del mod">
          <ac:chgData name="Henry Jammes" userId="5f22554b-fd15-4676-8c82-dc6122af2a80" providerId="ADAL" clId="{A3A6ABF9-8563-404A-BEC3-1E0B3CC340AC}" dt="2023-08-31T23:26:00.817" v="15138" actId="478"/>
          <ac:cxnSpMkLst>
            <pc:docMk/>
            <pc:sldMk cId="2484488728" sldId="2147478639"/>
            <ac:cxnSpMk id="178" creationId="{30395F5F-C8E3-CBE5-F1A4-D83237AD0D55}"/>
          </ac:cxnSpMkLst>
        </pc:cxnChg>
        <pc:cxnChg chg="add del mod">
          <ac:chgData name="Henry Jammes" userId="5f22554b-fd15-4676-8c82-dc6122af2a80" providerId="ADAL" clId="{A3A6ABF9-8563-404A-BEC3-1E0B3CC340AC}" dt="2023-08-31T23:26:00.817" v="15138" actId="478"/>
          <ac:cxnSpMkLst>
            <pc:docMk/>
            <pc:sldMk cId="2484488728" sldId="2147478639"/>
            <ac:cxnSpMk id="179" creationId="{07F8FA6C-A896-89A5-63FD-B3DD1891EF47}"/>
          </ac:cxnSpMkLst>
        </pc:cxnChg>
        <pc:cxnChg chg="add del mod">
          <ac:chgData name="Henry Jammes" userId="5f22554b-fd15-4676-8c82-dc6122af2a80" providerId="ADAL" clId="{A3A6ABF9-8563-404A-BEC3-1E0B3CC340AC}" dt="2023-08-31T23:26:00.817" v="15138" actId="478"/>
          <ac:cxnSpMkLst>
            <pc:docMk/>
            <pc:sldMk cId="2484488728" sldId="2147478639"/>
            <ac:cxnSpMk id="180" creationId="{3A959C31-8184-1121-3230-8B5DB2910CEE}"/>
          </ac:cxnSpMkLst>
        </pc:cxnChg>
        <pc:cxnChg chg="add del mod">
          <ac:chgData name="Henry Jammes" userId="5f22554b-fd15-4676-8c82-dc6122af2a80" providerId="ADAL" clId="{A3A6ABF9-8563-404A-BEC3-1E0B3CC340AC}" dt="2023-08-31T23:26:00.817" v="15138" actId="478"/>
          <ac:cxnSpMkLst>
            <pc:docMk/>
            <pc:sldMk cId="2484488728" sldId="2147478639"/>
            <ac:cxnSpMk id="191" creationId="{0937C23B-CF06-7D62-D827-E6BCCA43D0BB}"/>
          </ac:cxnSpMkLst>
        </pc:cxnChg>
        <pc:cxnChg chg="add del mod">
          <ac:chgData name="Henry Jammes" userId="5f22554b-fd15-4676-8c82-dc6122af2a80" providerId="ADAL" clId="{A3A6ABF9-8563-404A-BEC3-1E0B3CC340AC}" dt="2023-08-31T23:26:00.817" v="15138" actId="478"/>
          <ac:cxnSpMkLst>
            <pc:docMk/>
            <pc:sldMk cId="2484488728" sldId="2147478639"/>
            <ac:cxnSpMk id="193" creationId="{E4322273-BD51-50D3-88ED-7927EF0F05EA}"/>
          </ac:cxnSpMkLst>
        </pc:cxnChg>
        <pc:cxnChg chg="add del mod">
          <ac:chgData name="Henry Jammes" userId="5f22554b-fd15-4676-8c82-dc6122af2a80" providerId="ADAL" clId="{A3A6ABF9-8563-404A-BEC3-1E0B3CC340AC}" dt="2023-08-31T23:26:00.817" v="15138" actId="478"/>
          <ac:cxnSpMkLst>
            <pc:docMk/>
            <pc:sldMk cId="2484488728" sldId="2147478639"/>
            <ac:cxnSpMk id="216" creationId="{D0AD4A6A-761F-8202-2D3F-A54CCAC09037}"/>
          </ac:cxnSpMkLst>
        </pc:cxnChg>
        <pc:cxnChg chg="add del mod">
          <ac:chgData name="Henry Jammes" userId="5f22554b-fd15-4676-8c82-dc6122af2a80" providerId="ADAL" clId="{A3A6ABF9-8563-404A-BEC3-1E0B3CC340AC}" dt="2023-08-31T23:26:00.817" v="15138" actId="478"/>
          <ac:cxnSpMkLst>
            <pc:docMk/>
            <pc:sldMk cId="2484488728" sldId="2147478639"/>
            <ac:cxnSpMk id="217" creationId="{2889CABA-B8E0-8F87-519C-570D6360FFF0}"/>
          </ac:cxnSpMkLst>
        </pc:cxnChg>
        <pc:cxnChg chg="add del mod">
          <ac:chgData name="Henry Jammes" userId="5f22554b-fd15-4676-8c82-dc6122af2a80" providerId="ADAL" clId="{A3A6ABF9-8563-404A-BEC3-1E0B3CC340AC}" dt="2023-08-31T23:26:00.817" v="15138" actId="478"/>
          <ac:cxnSpMkLst>
            <pc:docMk/>
            <pc:sldMk cId="2484488728" sldId="2147478639"/>
            <ac:cxnSpMk id="221" creationId="{95B7D059-635D-E5C2-62F0-F17A0222B07F}"/>
          </ac:cxnSpMkLst>
        </pc:cxnChg>
        <pc:cxnChg chg="mod topLvl">
          <ac:chgData name="Henry Jammes" userId="5f22554b-fd15-4676-8c82-dc6122af2a80" providerId="ADAL" clId="{A3A6ABF9-8563-404A-BEC3-1E0B3CC340AC}" dt="2023-08-31T23:58:20.897" v="16594" actId="208"/>
          <ac:cxnSpMkLst>
            <pc:docMk/>
            <pc:sldMk cId="2484488728" sldId="2147478639"/>
            <ac:cxnSpMk id="250" creationId="{0C18F6BE-A563-5194-8715-4788E825314F}"/>
          </ac:cxnSpMkLst>
        </pc:cxnChg>
        <pc:cxnChg chg="mod topLvl">
          <ac:chgData name="Henry Jammes" userId="5f22554b-fd15-4676-8c82-dc6122af2a80" providerId="ADAL" clId="{A3A6ABF9-8563-404A-BEC3-1E0B3CC340AC}" dt="2023-08-31T23:58:20.897" v="16594" actId="208"/>
          <ac:cxnSpMkLst>
            <pc:docMk/>
            <pc:sldMk cId="2484488728" sldId="2147478639"/>
            <ac:cxnSpMk id="251" creationId="{D28A9DB6-9C55-F91E-F3D3-541771FEDCCC}"/>
          </ac:cxnSpMkLst>
        </pc:cxnChg>
        <pc:cxnChg chg="mod topLvl">
          <ac:chgData name="Henry Jammes" userId="5f22554b-fd15-4676-8c82-dc6122af2a80" providerId="ADAL" clId="{A3A6ABF9-8563-404A-BEC3-1E0B3CC340AC}" dt="2023-08-31T23:30:47.098" v="15351" actId="1076"/>
          <ac:cxnSpMkLst>
            <pc:docMk/>
            <pc:sldMk cId="2484488728" sldId="2147478639"/>
            <ac:cxnSpMk id="252" creationId="{547C4EFD-2BBB-F783-BD22-3C0EEBB433F3}"/>
          </ac:cxnSpMkLst>
        </pc:cxnChg>
        <pc:cxnChg chg="mod topLvl">
          <ac:chgData name="Henry Jammes" userId="5f22554b-fd15-4676-8c82-dc6122af2a80" providerId="ADAL" clId="{A3A6ABF9-8563-404A-BEC3-1E0B3CC340AC}" dt="2023-08-31T23:58:20.897" v="16594" actId="208"/>
          <ac:cxnSpMkLst>
            <pc:docMk/>
            <pc:sldMk cId="2484488728" sldId="2147478639"/>
            <ac:cxnSpMk id="262" creationId="{A8A498F5-3073-10D0-D323-1F62567DB86C}"/>
          </ac:cxnSpMkLst>
        </pc:cxnChg>
        <pc:cxnChg chg="mod topLvl">
          <ac:chgData name="Henry Jammes" userId="5f22554b-fd15-4676-8c82-dc6122af2a80" providerId="ADAL" clId="{A3A6ABF9-8563-404A-BEC3-1E0B3CC340AC}" dt="2023-08-31T23:58:21.954" v="16597" actId="208"/>
          <ac:cxnSpMkLst>
            <pc:docMk/>
            <pc:sldMk cId="2484488728" sldId="2147478639"/>
            <ac:cxnSpMk id="264" creationId="{F471CFA3-95D1-BA87-9AE8-C5727630ADEC}"/>
          </ac:cxnSpMkLst>
        </pc:cxnChg>
        <pc:cxnChg chg="mod topLvl">
          <ac:chgData name="Henry Jammes" userId="5f22554b-fd15-4676-8c82-dc6122af2a80" providerId="ADAL" clId="{A3A6ABF9-8563-404A-BEC3-1E0B3CC340AC}" dt="2023-08-31T23:32:40.060" v="15421" actId="1035"/>
          <ac:cxnSpMkLst>
            <pc:docMk/>
            <pc:sldMk cId="2484488728" sldId="2147478639"/>
            <ac:cxnSpMk id="266" creationId="{9E339B3E-7E8E-E705-F44D-060977F5C347}"/>
          </ac:cxnSpMkLst>
        </pc:cxnChg>
        <pc:cxnChg chg="mod topLvl">
          <ac:chgData name="Henry Jammes" userId="5f22554b-fd15-4676-8c82-dc6122af2a80" providerId="ADAL" clId="{A3A6ABF9-8563-404A-BEC3-1E0B3CC340AC}" dt="2023-08-31T23:58:20.897" v="16594" actId="208"/>
          <ac:cxnSpMkLst>
            <pc:docMk/>
            <pc:sldMk cId="2484488728" sldId="2147478639"/>
            <ac:cxnSpMk id="275" creationId="{72FEA7F2-6DBA-AAE5-6AB8-FAFAB5289419}"/>
          </ac:cxnSpMkLst>
        </pc:cxnChg>
        <pc:cxnChg chg="mod topLvl">
          <ac:chgData name="Henry Jammes" userId="5f22554b-fd15-4676-8c82-dc6122af2a80" providerId="ADAL" clId="{A3A6ABF9-8563-404A-BEC3-1E0B3CC340AC}" dt="2023-08-31T23:58:20.897" v="16594" actId="208"/>
          <ac:cxnSpMkLst>
            <pc:docMk/>
            <pc:sldMk cId="2484488728" sldId="2147478639"/>
            <ac:cxnSpMk id="276" creationId="{32C6B6C4-9162-8A32-D548-B55D7D647DB7}"/>
          </ac:cxnSpMkLst>
        </pc:cxnChg>
        <pc:cxnChg chg="mod topLvl">
          <ac:chgData name="Henry Jammes" userId="5f22554b-fd15-4676-8c82-dc6122af2a80" providerId="ADAL" clId="{A3A6ABF9-8563-404A-BEC3-1E0B3CC340AC}" dt="2023-08-31T23:30:47.098" v="15351" actId="1076"/>
          <ac:cxnSpMkLst>
            <pc:docMk/>
            <pc:sldMk cId="2484488728" sldId="2147478639"/>
            <ac:cxnSpMk id="277" creationId="{85FE18B5-75BA-84F3-497E-7A68AA0D4DE5}"/>
          </ac:cxnSpMkLst>
        </pc:cxnChg>
        <pc:cxnChg chg="mod topLvl">
          <ac:chgData name="Henry Jammes" userId="5f22554b-fd15-4676-8c82-dc6122af2a80" providerId="ADAL" clId="{A3A6ABF9-8563-404A-BEC3-1E0B3CC340AC}" dt="2023-08-31T23:30:47.098" v="15351" actId="1076"/>
          <ac:cxnSpMkLst>
            <pc:docMk/>
            <pc:sldMk cId="2484488728" sldId="2147478639"/>
            <ac:cxnSpMk id="278" creationId="{F0ED0FEF-37FE-5614-B012-9C88E2741DE9}"/>
          </ac:cxnSpMkLst>
        </pc:cxnChg>
        <pc:cxnChg chg="mod topLvl">
          <ac:chgData name="Henry Jammes" userId="5f22554b-fd15-4676-8c82-dc6122af2a80" providerId="ADAL" clId="{A3A6ABF9-8563-404A-BEC3-1E0B3CC340AC}" dt="2023-08-31T23:30:47.098" v="15351" actId="1076"/>
          <ac:cxnSpMkLst>
            <pc:docMk/>
            <pc:sldMk cId="2484488728" sldId="2147478639"/>
            <ac:cxnSpMk id="284" creationId="{390301E9-0928-9710-9486-664E0F58323F}"/>
          </ac:cxnSpMkLst>
        </pc:cxnChg>
        <pc:cxnChg chg="mod topLvl">
          <ac:chgData name="Henry Jammes" userId="5f22554b-fd15-4676-8c82-dc6122af2a80" providerId="ADAL" clId="{A3A6ABF9-8563-404A-BEC3-1E0B3CC340AC}" dt="2023-08-31T23:30:38.208" v="15350" actId="165"/>
          <ac:cxnSpMkLst>
            <pc:docMk/>
            <pc:sldMk cId="2484488728" sldId="2147478639"/>
            <ac:cxnSpMk id="286" creationId="{A5CEA281-D6BD-A859-35A2-13976E37C5D1}"/>
          </ac:cxnSpMkLst>
        </pc:cxnChg>
        <pc:cxnChg chg="mod topLvl">
          <ac:chgData name="Henry Jammes" userId="5f22554b-fd15-4676-8c82-dc6122af2a80" providerId="ADAL" clId="{A3A6ABF9-8563-404A-BEC3-1E0B3CC340AC}" dt="2023-08-31T23:30:38.208" v="15350" actId="165"/>
          <ac:cxnSpMkLst>
            <pc:docMk/>
            <pc:sldMk cId="2484488728" sldId="2147478639"/>
            <ac:cxnSpMk id="301" creationId="{23341F36-6A24-56CE-D048-A3DA5C238F7A}"/>
          </ac:cxnSpMkLst>
        </pc:cxnChg>
        <pc:cxnChg chg="mod topLvl">
          <ac:chgData name="Henry Jammes" userId="5f22554b-fd15-4676-8c82-dc6122af2a80" providerId="ADAL" clId="{A3A6ABF9-8563-404A-BEC3-1E0B3CC340AC}" dt="2023-08-31T23:30:38.208" v="15350" actId="165"/>
          <ac:cxnSpMkLst>
            <pc:docMk/>
            <pc:sldMk cId="2484488728" sldId="2147478639"/>
            <ac:cxnSpMk id="302" creationId="{CA7D7345-AB79-3194-09B4-E4E803DD1577}"/>
          </ac:cxnSpMkLst>
        </pc:cxnChg>
        <pc:cxnChg chg="mod topLvl">
          <ac:chgData name="Henry Jammes" userId="5f22554b-fd15-4676-8c82-dc6122af2a80" providerId="ADAL" clId="{A3A6ABF9-8563-404A-BEC3-1E0B3CC340AC}" dt="2023-08-31T23:58:20.897" v="16594" actId="208"/>
          <ac:cxnSpMkLst>
            <pc:docMk/>
            <pc:sldMk cId="2484488728" sldId="2147478639"/>
            <ac:cxnSpMk id="306" creationId="{AECDD90F-5649-5BFB-C965-B151A7C1AC96}"/>
          </ac:cxnSpMkLst>
        </pc:cxnChg>
      </pc:sldChg>
      <pc:sldChg chg="addSp delSp modSp add mod ord setBg delCm modCm">
        <pc:chgData name="Henry Jammes" userId="5f22554b-fd15-4676-8c82-dc6122af2a80" providerId="ADAL" clId="{A3A6ABF9-8563-404A-BEC3-1E0B3CC340AC}" dt="2023-09-08T10:25:25.614" v="40913"/>
        <pc:sldMkLst>
          <pc:docMk/>
          <pc:sldMk cId="4234592746" sldId="2147478640"/>
        </pc:sldMkLst>
        <pc:spChg chg="mod">
          <ac:chgData name="Henry Jammes" userId="5f22554b-fd15-4676-8c82-dc6122af2a80" providerId="ADAL" clId="{A3A6ABF9-8563-404A-BEC3-1E0B3CC340AC}" dt="2023-09-08T10:08:59.342" v="40751" actId="6549"/>
          <ac:spMkLst>
            <pc:docMk/>
            <pc:sldMk cId="4234592746" sldId="2147478640"/>
            <ac:spMk id="2" creationId="{06200FD3-EB50-A291-6952-748348F5754E}"/>
          </ac:spMkLst>
        </pc:spChg>
        <pc:spChg chg="add del mod ord topLvl">
          <ac:chgData name="Henry Jammes" userId="5f22554b-fd15-4676-8c82-dc6122af2a80" providerId="ADAL" clId="{A3A6ABF9-8563-404A-BEC3-1E0B3CC340AC}" dt="2023-09-08T10:04:32.285" v="40647" actId="478"/>
          <ac:spMkLst>
            <pc:docMk/>
            <pc:sldMk cId="4234592746" sldId="2147478640"/>
            <ac:spMk id="3" creationId="{BA3B09E7-DC25-E43F-351B-EF69C7553F18}"/>
          </ac:spMkLst>
        </pc:spChg>
        <pc:spChg chg="add del mod topLvl">
          <ac:chgData name="Henry Jammes" userId="5f22554b-fd15-4676-8c82-dc6122af2a80" providerId="ADAL" clId="{A3A6ABF9-8563-404A-BEC3-1E0B3CC340AC}" dt="2023-09-04T18:32:20.270" v="24816" actId="478"/>
          <ac:spMkLst>
            <pc:docMk/>
            <pc:sldMk cId="4234592746" sldId="2147478640"/>
            <ac:spMk id="4" creationId="{083F6810-1E2E-0C0F-49AD-D33DAF238B0D}"/>
          </ac:spMkLst>
        </pc:spChg>
        <pc:spChg chg="add mod">
          <ac:chgData name="Henry Jammes" userId="5f22554b-fd15-4676-8c82-dc6122af2a80" providerId="ADAL" clId="{A3A6ABF9-8563-404A-BEC3-1E0B3CC340AC}" dt="2023-09-08T10:20:15.526" v="40757" actId="14100"/>
          <ac:spMkLst>
            <pc:docMk/>
            <pc:sldMk cId="4234592746" sldId="2147478640"/>
            <ac:spMk id="4" creationId="{2D3AC5BA-4B6E-CCC9-3FFF-60EBA2E197C1}"/>
          </ac:spMkLst>
        </pc:spChg>
        <pc:spChg chg="add del mod topLvl">
          <ac:chgData name="Henry Jammes" userId="5f22554b-fd15-4676-8c82-dc6122af2a80" providerId="ADAL" clId="{A3A6ABF9-8563-404A-BEC3-1E0B3CC340AC}" dt="2023-09-04T18:32:55.060" v="24825" actId="478"/>
          <ac:spMkLst>
            <pc:docMk/>
            <pc:sldMk cId="4234592746" sldId="2147478640"/>
            <ac:spMk id="5" creationId="{253481DB-C964-4715-D2D6-9A4CD1C36C43}"/>
          </ac:spMkLst>
        </pc:spChg>
        <pc:spChg chg="add del mod topLvl">
          <ac:chgData name="Henry Jammes" userId="5f22554b-fd15-4676-8c82-dc6122af2a80" providerId="ADAL" clId="{A3A6ABF9-8563-404A-BEC3-1E0B3CC340AC}" dt="2023-09-04T18:33:10.270" v="24829" actId="478"/>
          <ac:spMkLst>
            <pc:docMk/>
            <pc:sldMk cId="4234592746" sldId="2147478640"/>
            <ac:spMk id="6" creationId="{4060FA4D-A571-82BC-815F-5FE0A43F2741}"/>
          </ac:spMkLst>
        </pc:spChg>
        <pc:spChg chg="mod">
          <ac:chgData name="Henry Jammes" userId="5f22554b-fd15-4676-8c82-dc6122af2a80" providerId="ADAL" clId="{A3A6ABF9-8563-404A-BEC3-1E0B3CC340AC}" dt="2023-09-08T10:24:38.368" v="40886" actId="948"/>
          <ac:spMkLst>
            <pc:docMk/>
            <pc:sldMk cId="4234592746" sldId="2147478640"/>
            <ac:spMk id="7" creationId="{CDFA3B16-0CF6-4342-00CD-A2121780A14D}"/>
          </ac:spMkLst>
        </pc:spChg>
        <pc:spChg chg="add del mod topLvl">
          <ac:chgData name="Henry Jammes" userId="5f22554b-fd15-4676-8c82-dc6122af2a80" providerId="ADAL" clId="{A3A6ABF9-8563-404A-BEC3-1E0B3CC340AC}" dt="2023-09-04T18:33:10.270" v="24829" actId="478"/>
          <ac:spMkLst>
            <pc:docMk/>
            <pc:sldMk cId="4234592746" sldId="2147478640"/>
            <ac:spMk id="8" creationId="{4BD920F7-F173-1F45-7CB2-C016C0DD6715}"/>
          </ac:spMkLst>
        </pc:spChg>
        <pc:spChg chg="mod">
          <ac:chgData name="Henry Jammes" userId="5f22554b-fd15-4676-8c82-dc6122af2a80" providerId="ADAL" clId="{A3A6ABF9-8563-404A-BEC3-1E0B3CC340AC}" dt="2023-09-08T10:20:54.296" v="40772" actId="20577"/>
          <ac:spMkLst>
            <pc:docMk/>
            <pc:sldMk cId="4234592746" sldId="2147478640"/>
            <ac:spMk id="9" creationId="{E4E52AF6-6402-CF31-0165-40896BB82699}"/>
          </ac:spMkLst>
        </pc:spChg>
        <pc:spChg chg="add del mod topLvl">
          <ac:chgData name="Henry Jammes" userId="5f22554b-fd15-4676-8c82-dc6122af2a80" providerId="ADAL" clId="{A3A6ABF9-8563-404A-BEC3-1E0B3CC340AC}" dt="2023-09-04T18:33:10.270" v="24829" actId="478"/>
          <ac:spMkLst>
            <pc:docMk/>
            <pc:sldMk cId="4234592746" sldId="2147478640"/>
            <ac:spMk id="10" creationId="{181E0315-48A3-A59B-84DC-C7179A1C0DAB}"/>
          </ac:spMkLst>
        </pc:spChg>
        <pc:spChg chg="mod">
          <ac:chgData name="Henry Jammes" userId="5f22554b-fd15-4676-8c82-dc6122af2a80" providerId="ADAL" clId="{A3A6ABF9-8563-404A-BEC3-1E0B3CC340AC}" dt="2023-09-08T10:20:03.520" v="40752"/>
          <ac:spMkLst>
            <pc:docMk/>
            <pc:sldMk cId="4234592746" sldId="2147478640"/>
            <ac:spMk id="10" creationId="{8E12A4FB-6028-5580-46C1-70B02D2629F2}"/>
          </ac:spMkLst>
        </pc:spChg>
        <pc:spChg chg="mod">
          <ac:chgData name="Henry Jammes" userId="5f22554b-fd15-4676-8c82-dc6122af2a80" providerId="ADAL" clId="{A3A6ABF9-8563-404A-BEC3-1E0B3CC340AC}" dt="2023-09-08T10:20:03.520" v="40752"/>
          <ac:spMkLst>
            <pc:docMk/>
            <pc:sldMk cId="4234592746" sldId="2147478640"/>
            <ac:spMk id="11" creationId="{57764031-3EED-BE11-D9A1-D61D9C863DA3}"/>
          </ac:spMkLst>
        </pc:spChg>
        <pc:spChg chg="add del mod topLvl">
          <ac:chgData name="Henry Jammes" userId="5f22554b-fd15-4676-8c82-dc6122af2a80" providerId="ADAL" clId="{A3A6ABF9-8563-404A-BEC3-1E0B3CC340AC}" dt="2023-09-04T18:33:10.270" v="24829" actId="478"/>
          <ac:spMkLst>
            <pc:docMk/>
            <pc:sldMk cId="4234592746" sldId="2147478640"/>
            <ac:spMk id="11" creationId="{5E3A651A-84F9-4518-78AB-2C01E44906A8}"/>
          </ac:spMkLst>
        </pc:spChg>
        <pc:spChg chg="mod">
          <ac:chgData name="Henry Jammes" userId="5f22554b-fd15-4676-8c82-dc6122af2a80" providerId="ADAL" clId="{A3A6ABF9-8563-404A-BEC3-1E0B3CC340AC}" dt="2023-09-08T10:20:03.520" v="40752"/>
          <ac:spMkLst>
            <pc:docMk/>
            <pc:sldMk cId="4234592746" sldId="2147478640"/>
            <ac:spMk id="12" creationId="{047238DE-D677-7E22-F768-F1777441F6C3}"/>
          </ac:spMkLst>
        </pc:spChg>
        <pc:spChg chg="add del mod topLvl">
          <ac:chgData name="Henry Jammes" userId="5f22554b-fd15-4676-8c82-dc6122af2a80" providerId="ADAL" clId="{A3A6ABF9-8563-404A-BEC3-1E0B3CC340AC}" dt="2023-09-04T18:31:12.167" v="24801" actId="478"/>
          <ac:spMkLst>
            <pc:docMk/>
            <pc:sldMk cId="4234592746" sldId="2147478640"/>
            <ac:spMk id="12" creationId="{573C03CA-6C1A-596C-EB74-1A2784D9E0F5}"/>
          </ac:spMkLst>
        </pc:spChg>
        <pc:spChg chg="mod">
          <ac:chgData name="Henry Jammes" userId="5f22554b-fd15-4676-8c82-dc6122af2a80" providerId="ADAL" clId="{A3A6ABF9-8563-404A-BEC3-1E0B3CC340AC}" dt="2023-09-08T10:20:03.520" v="40752"/>
          <ac:spMkLst>
            <pc:docMk/>
            <pc:sldMk cId="4234592746" sldId="2147478640"/>
            <ac:spMk id="13" creationId="{5DFF5542-2929-6365-33F8-045437FD0487}"/>
          </ac:spMkLst>
        </pc:spChg>
        <pc:spChg chg="add del mod topLvl">
          <ac:chgData name="Henry Jammes" userId="5f22554b-fd15-4676-8c82-dc6122af2a80" providerId="ADAL" clId="{A3A6ABF9-8563-404A-BEC3-1E0B3CC340AC}" dt="2023-09-04T18:33:10.270" v="24829" actId="478"/>
          <ac:spMkLst>
            <pc:docMk/>
            <pc:sldMk cId="4234592746" sldId="2147478640"/>
            <ac:spMk id="13" creationId="{9EF34124-C27E-2CF7-A63E-F3C7DD82A824}"/>
          </ac:spMkLst>
        </pc:spChg>
        <pc:spChg chg="add del mod topLvl">
          <ac:chgData name="Henry Jammes" userId="5f22554b-fd15-4676-8c82-dc6122af2a80" providerId="ADAL" clId="{A3A6ABF9-8563-404A-BEC3-1E0B3CC340AC}" dt="2023-09-04T18:32:13.234" v="24811" actId="478"/>
          <ac:spMkLst>
            <pc:docMk/>
            <pc:sldMk cId="4234592746" sldId="2147478640"/>
            <ac:spMk id="17" creationId="{1E8B303A-75E3-7B72-A9E3-A0E0E3988EDD}"/>
          </ac:spMkLst>
        </pc:spChg>
        <pc:spChg chg="mod">
          <ac:chgData name="Henry Jammes" userId="5f22554b-fd15-4676-8c82-dc6122af2a80" providerId="ADAL" clId="{A3A6ABF9-8563-404A-BEC3-1E0B3CC340AC}" dt="2023-09-08T10:20:03.520" v="40752"/>
          <ac:spMkLst>
            <pc:docMk/>
            <pc:sldMk cId="4234592746" sldId="2147478640"/>
            <ac:spMk id="17" creationId="{78257F83-CDE0-C993-13A7-24929568213B}"/>
          </ac:spMkLst>
        </pc:spChg>
        <pc:spChg chg="add del mod topLvl">
          <ac:chgData name="Henry Jammes" userId="5f22554b-fd15-4676-8c82-dc6122af2a80" providerId="ADAL" clId="{A3A6ABF9-8563-404A-BEC3-1E0B3CC340AC}" dt="2023-09-04T18:33:10.270" v="24829" actId="478"/>
          <ac:spMkLst>
            <pc:docMk/>
            <pc:sldMk cId="4234592746" sldId="2147478640"/>
            <ac:spMk id="18" creationId="{3EF91579-20C9-96C7-DD7F-488AA3F3F8ED}"/>
          </ac:spMkLst>
        </pc:spChg>
        <pc:spChg chg="mod">
          <ac:chgData name="Henry Jammes" userId="5f22554b-fd15-4676-8c82-dc6122af2a80" providerId="ADAL" clId="{A3A6ABF9-8563-404A-BEC3-1E0B3CC340AC}" dt="2023-09-08T10:20:03.520" v="40752"/>
          <ac:spMkLst>
            <pc:docMk/>
            <pc:sldMk cId="4234592746" sldId="2147478640"/>
            <ac:spMk id="18" creationId="{F5BEC4E0-5A24-1AEA-39CA-6D80484585D6}"/>
          </ac:spMkLst>
        </pc:spChg>
        <pc:spChg chg="add del mod topLvl">
          <ac:chgData name="Henry Jammes" userId="5f22554b-fd15-4676-8c82-dc6122af2a80" providerId="ADAL" clId="{A3A6ABF9-8563-404A-BEC3-1E0B3CC340AC}" dt="2023-09-04T18:15:09.886" v="24691" actId="478"/>
          <ac:spMkLst>
            <pc:docMk/>
            <pc:sldMk cId="4234592746" sldId="2147478640"/>
            <ac:spMk id="19" creationId="{D734147B-A602-571A-256F-717C907D31D9}"/>
          </ac:spMkLst>
        </pc:spChg>
        <pc:spChg chg="add mod">
          <ac:chgData name="Henry Jammes" userId="5f22554b-fd15-4676-8c82-dc6122af2a80" providerId="ADAL" clId="{A3A6ABF9-8563-404A-BEC3-1E0B3CC340AC}" dt="2023-09-08T10:20:06.723" v="40753" actId="1076"/>
          <ac:spMkLst>
            <pc:docMk/>
            <pc:sldMk cId="4234592746" sldId="2147478640"/>
            <ac:spMk id="19" creationId="{DEFAA391-3D18-D5EA-338E-83571360FB7E}"/>
          </ac:spMkLst>
        </pc:spChg>
        <pc:spChg chg="add del mod topLvl">
          <ac:chgData name="Henry Jammes" userId="5f22554b-fd15-4676-8c82-dc6122af2a80" providerId="ADAL" clId="{A3A6ABF9-8563-404A-BEC3-1E0B3CC340AC}" dt="2023-09-08T10:04:32.285" v="40647" actId="478"/>
          <ac:spMkLst>
            <pc:docMk/>
            <pc:sldMk cId="4234592746" sldId="2147478640"/>
            <ac:spMk id="20" creationId="{91A88DBB-1574-6E46-8721-D9173B74627C}"/>
          </ac:spMkLst>
        </pc:spChg>
        <pc:spChg chg="add del mod ord topLvl">
          <ac:chgData name="Henry Jammes" userId="5f22554b-fd15-4676-8c82-dc6122af2a80" providerId="ADAL" clId="{A3A6ABF9-8563-404A-BEC3-1E0B3CC340AC}" dt="2023-09-08T10:04:32.285" v="40647" actId="478"/>
          <ac:spMkLst>
            <pc:docMk/>
            <pc:sldMk cId="4234592746" sldId="2147478640"/>
            <ac:spMk id="21" creationId="{49C8F053-1E0B-C53F-A49B-9559573E98A1}"/>
          </ac:spMkLst>
        </pc:spChg>
        <pc:spChg chg="add del mod topLvl">
          <ac:chgData name="Henry Jammes" userId="5f22554b-fd15-4676-8c82-dc6122af2a80" providerId="ADAL" clId="{A3A6ABF9-8563-404A-BEC3-1E0B3CC340AC}" dt="2023-09-08T10:04:32.285" v="40647" actId="478"/>
          <ac:spMkLst>
            <pc:docMk/>
            <pc:sldMk cId="4234592746" sldId="2147478640"/>
            <ac:spMk id="22" creationId="{45D114AC-0DA2-C2AF-451B-64F9D5B80711}"/>
          </ac:spMkLst>
        </pc:spChg>
        <pc:spChg chg="add del mod topLvl">
          <ac:chgData name="Henry Jammes" userId="5f22554b-fd15-4676-8c82-dc6122af2a80" providerId="ADAL" clId="{A3A6ABF9-8563-404A-BEC3-1E0B3CC340AC}" dt="2023-09-08T10:04:32.285" v="40647" actId="478"/>
          <ac:spMkLst>
            <pc:docMk/>
            <pc:sldMk cId="4234592746" sldId="2147478640"/>
            <ac:spMk id="23" creationId="{E429E6BD-07BC-A559-34DF-CE211EDA942B}"/>
          </ac:spMkLst>
        </pc:spChg>
        <pc:spChg chg="add del mod topLvl">
          <ac:chgData name="Henry Jammes" userId="5f22554b-fd15-4676-8c82-dc6122af2a80" providerId="ADAL" clId="{A3A6ABF9-8563-404A-BEC3-1E0B3CC340AC}" dt="2023-09-08T10:04:32.285" v="40647" actId="478"/>
          <ac:spMkLst>
            <pc:docMk/>
            <pc:sldMk cId="4234592746" sldId="2147478640"/>
            <ac:spMk id="24" creationId="{0C4C787E-EAF0-E787-9C03-61D4B66CA29D}"/>
          </ac:spMkLst>
        </pc:spChg>
        <pc:spChg chg="add del mod topLvl">
          <ac:chgData name="Henry Jammes" userId="5f22554b-fd15-4676-8c82-dc6122af2a80" providerId="ADAL" clId="{A3A6ABF9-8563-404A-BEC3-1E0B3CC340AC}" dt="2023-09-08T10:04:32.285" v="40647" actId="478"/>
          <ac:spMkLst>
            <pc:docMk/>
            <pc:sldMk cId="4234592746" sldId="2147478640"/>
            <ac:spMk id="25" creationId="{CF207F7F-0513-FD56-EA54-0B914F1F9D20}"/>
          </ac:spMkLst>
        </pc:spChg>
        <pc:spChg chg="add del mod topLvl">
          <ac:chgData name="Henry Jammes" userId="5f22554b-fd15-4676-8c82-dc6122af2a80" providerId="ADAL" clId="{A3A6ABF9-8563-404A-BEC3-1E0B3CC340AC}" dt="2023-09-08T10:04:32.285" v="40647" actId="478"/>
          <ac:spMkLst>
            <pc:docMk/>
            <pc:sldMk cId="4234592746" sldId="2147478640"/>
            <ac:spMk id="26" creationId="{DA30AF8C-389D-334D-7D1C-ACAC896C4885}"/>
          </ac:spMkLst>
        </pc:spChg>
        <pc:spChg chg="add del mod topLvl">
          <ac:chgData name="Henry Jammes" userId="5f22554b-fd15-4676-8c82-dc6122af2a80" providerId="ADAL" clId="{A3A6ABF9-8563-404A-BEC3-1E0B3CC340AC}" dt="2023-09-08T10:04:32.285" v="40647" actId="478"/>
          <ac:spMkLst>
            <pc:docMk/>
            <pc:sldMk cId="4234592746" sldId="2147478640"/>
            <ac:spMk id="29" creationId="{8B1FF4E2-148C-E3AA-E8EF-5F5443C3BB1F}"/>
          </ac:spMkLst>
        </pc:spChg>
        <pc:spChg chg="add del mod topLvl">
          <ac:chgData name="Henry Jammes" userId="5f22554b-fd15-4676-8c82-dc6122af2a80" providerId="ADAL" clId="{A3A6ABF9-8563-404A-BEC3-1E0B3CC340AC}" dt="2023-09-08T10:04:32.285" v="40647" actId="478"/>
          <ac:spMkLst>
            <pc:docMk/>
            <pc:sldMk cId="4234592746" sldId="2147478640"/>
            <ac:spMk id="33" creationId="{B350F372-6C51-0463-D11F-E6A55DE03E38}"/>
          </ac:spMkLst>
        </pc:spChg>
        <pc:spChg chg="add del mod topLvl">
          <ac:chgData name="Henry Jammes" userId="5f22554b-fd15-4676-8c82-dc6122af2a80" providerId="ADAL" clId="{A3A6ABF9-8563-404A-BEC3-1E0B3CC340AC}" dt="2023-09-08T10:04:32.285" v="40647" actId="478"/>
          <ac:spMkLst>
            <pc:docMk/>
            <pc:sldMk cId="4234592746" sldId="2147478640"/>
            <ac:spMk id="34" creationId="{AA29E749-0F7F-F599-9C27-D99EE29B230D}"/>
          </ac:spMkLst>
        </pc:spChg>
        <pc:spChg chg="add del mod topLvl">
          <ac:chgData name="Henry Jammes" userId="5f22554b-fd15-4676-8c82-dc6122af2a80" providerId="ADAL" clId="{A3A6ABF9-8563-404A-BEC3-1E0B3CC340AC}" dt="2023-09-08T10:04:32.285" v="40647" actId="478"/>
          <ac:spMkLst>
            <pc:docMk/>
            <pc:sldMk cId="4234592746" sldId="2147478640"/>
            <ac:spMk id="35" creationId="{8DBCBFF0-CCBA-2B23-5A6C-39C51097F491}"/>
          </ac:spMkLst>
        </pc:spChg>
        <pc:spChg chg="add del mod topLvl">
          <ac:chgData name="Henry Jammes" userId="5f22554b-fd15-4676-8c82-dc6122af2a80" providerId="ADAL" clId="{A3A6ABF9-8563-404A-BEC3-1E0B3CC340AC}" dt="2023-09-08T10:04:32.285" v="40647" actId="478"/>
          <ac:spMkLst>
            <pc:docMk/>
            <pc:sldMk cId="4234592746" sldId="2147478640"/>
            <ac:spMk id="36" creationId="{15DCA23A-45FC-935A-090E-E60AED4D47B0}"/>
          </ac:spMkLst>
        </pc:spChg>
        <pc:spChg chg="add mod">
          <ac:chgData name="Henry Jammes" userId="5f22554b-fd15-4676-8c82-dc6122af2a80" providerId="ADAL" clId="{A3A6ABF9-8563-404A-BEC3-1E0B3CC340AC}" dt="2023-09-08T10:20:06.723" v="40753" actId="1076"/>
          <ac:spMkLst>
            <pc:docMk/>
            <pc:sldMk cId="4234592746" sldId="2147478640"/>
            <ac:spMk id="37" creationId="{7ADD82D0-9550-86B5-BA4B-17CEE40188E4}"/>
          </ac:spMkLst>
        </pc:spChg>
        <pc:spChg chg="add mod">
          <ac:chgData name="Henry Jammes" userId="5f22554b-fd15-4676-8c82-dc6122af2a80" providerId="ADAL" clId="{A3A6ABF9-8563-404A-BEC3-1E0B3CC340AC}" dt="2023-09-08T10:20:06.723" v="40753" actId="1076"/>
          <ac:spMkLst>
            <pc:docMk/>
            <pc:sldMk cId="4234592746" sldId="2147478640"/>
            <ac:spMk id="38" creationId="{D462AA6A-4E24-A917-C1D6-D249B066E7E2}"/>
          </ac:spMkLst>
        </pc:spChg>
        <pc:spChg chg="add mod">
          <ac:chgData name="Henry Jammes" userId="5f22554b-fd15-4676-8c82-dc6122af2a80" providerId="ADAL" clId="{A3A6ABF9-8563-404A-BEC3-1E0B3CC340AC}" dt="2023-09-08T10:20:06.723" v="40753" actId="1076"/>
          <ac:spMkLst>
            <pc:docMk/>
            <pc:sldMk cId="4234592746" sldId="2147478640"/>
            <ac:spMk id="39" creationId="{5FF9AC18-58A4-F48D-2B1C-E892FD5A183B}"/>
          </ac:spMkLst>
        </pc:spChg>
        <pc:spChg chg="add mod">
          <ac:chgData name="Henry Jammes" userId="5f22554b-fd15-4676-8c82-dc6122af2a80" providerId="ADAL" clId="{A3A6ABF9-8563-404A-BEC3-1E0B3CC340AC}" dt="2023-09-08T10:20:06.723" v="40753" actId="1076"/>
          <ac:spMkLst>
            <pc:docMk/>
            <pc:sldMk cId="4234592746" sldId="2147478640"/>
            <ac:spMk id="41" creationId="{1B273232-833D-232A-B252-FA67C0C91A5B}"/>
          </ac:spMkLst>
        </pc:spChg>
        <pc:spChg chg="add mod">
          <ac:chgData name="Henry Jammes" userId="5f22554b-fd15-4676-8c82-dc6122af2a80" providerId="ADAL" clId="{A3A6ABF9-8563-404A-BEC3-1E0B3CC340AC}" dt="2023-09-08T10:25:11.572" v="40912" actId="6549"/>
          <ac:spMkLst>
            <pc:docMk/>
            <pc:sldMk cId="4234592746" sldId="2147478640"/>
            <ac:spMk id="42" creationId="{B5314CB4-D28D-F025-D749-D4FAC06A71AE}"/>
          </ac:spMkLst>
        </pc:spChg>
        <pc:spChg chg="add del mod topLvl">
          <ac:chgData name="Henry Jammes" userId="5f22554b-fd15-4676-8c82-dc6122af2a80" providerId="ADAL" clId="{A3A6ABF9-8563-404A-BEC3-1E0B3CC340AC}" dt="2023-09-04T18:16:31.872" v="24696" actId="478"/>
          <ac:spMkLst>
            <pc:docMk/>
            <pc:sldMk cId="4234592746" sldId="2147478640"/>
            <ac:spMk id="42" creationId="{E2E96CD4-1FDE-B83D-0153-8987553B482D}"/>
          </ac:spMkLst>
        </pc:spChg>
        <pc:spChg chg="add del mod topLvl">
          <ac:chgData name="Henry Jammes" userId="5f22554b-fd15-4676-8c82-dc6122af2a80" providerId="ADAL" clId="{A3A6ABF9-8563-404A-BEC3-1E0B3CC340AC}" dt="2023-09-04T18:32:53.755" v="24824" actId="478"/>
          <ac:spMkLst>
            <pc:docMk/>
            <pc:sldMk cId="4234592746" sldId="2147478640"/>
            <ac:spMk id="43" creationId="{8A4A4589-3213-2F6C-BFA2-6E149BECFEE4}"/>
          </ac:spMkLst>
        </pc:spChg>
        <pc:spChg chg="mod">
          <ac:chgData name="Henry Jammes" userId="5f22554b-fd15-4676-8c82-dc6122af2a80" providerId="ADAL" clId="{A3A6ABF9-8563-404A-BEC3-1E0B3CC340AC}" dt="2023-09-08T10:20:03.520" v="40752"/>
          <ac:spMkLst>
            <pc:docMk/>
            <pc:sldMk cId="4234592746" sldId="2147478640"/>
            <ac:spMk id="44" creationId="{7A597CC7-FDEF-874B-F665-F8D89AE1ADE7}"/>
          </ac:spMkLst>
        </pc:spChg>
        <pc:spChg chg="mod">
          <ac:chgData name="Henry Jammes" userId="5f22554b-fd15-4676-8c82-dc6122af2a80" providerId="ADAL" clId="{A3A6ABF9-8563-404A-BEC3-1E0B3CC340AC}" dt="2023-09-08T10:20:03.520" v="40752"/>
          <ac:spMkLst>
            <pc:docMk/>
            <pc:sldMk cId="4234592746" sldId="2147478640"/>
            <ac:spMk id="45" creationId="{CE549F35-B1EF-BAC0-90C4-C1765FB7A02D}"/>
          </ac:spMkLst>
        </pc:spChg>
        <pc:spChg chg="mod">
          <ac:chgData name="Henry Jammes" userId="5f22554b-fd15-4676-8c82-dc6122af2a80" providerId="ADAL" clId="{A3A6ABF9-8563-404A-BEC3-1E0B3CC340AC}" dt="2023-09-08T10:20:03.520" v="40752"/>
          <ac:spMkLst>
            <pc:docMk/>
            <pc:sldMk cId="4234592746" sldId="2147478640"/>
            <ac:spMk id="46" creationId="{8C082B32-DBF3-65FC-342C-53E33EABE8CF}"/>
          </ac:spMkLst>
        </pc:spChg>
        <pc:spChg chg="mod">
          <ac:chgData name="Henry Jammes" userId="5f22554b-fd15-4676-8c82-dc6122af2a80" providerId="ADAL" clId="{A3A6ABF9-8563-404A-BEC3-1E0B3CC340AC}" dt="2023-09-08T10:20:03.520" v="40752"/>
          <ac:spMkLst>
            <pc:docMk/>
            <pc:sldMk cId="4234592746" sldId="2147478640"/>
            <ac:spMk id="47" creationId="{5928CDD0-FB18-91BE-014A-6896737BFF0D}"/>
          </ac:spMkLst>
        </pc:spChg>
        <pc:spChg chg="mod">
          <ac:chgData name="Henry Jammes" userId="5f22554b-fd15-4676-8c82-dc6122af2a80" providerId="ADAL" clId="{A3A6ABF9-8563-404A-BEC3-1E0B3CC340AC}" dt="2023-09-08T10:20:03.520" v="40752"/>
          <ac:spMkLst>
            <pc:docMk/>
            <pc:sldMk cId="4234592746" sldId="2147478640"/>
            <ac:spMk id="48" creationId="{FC746ABF-FA25-6C5F-9D73-B52D8D5E8528}"/>
          </ac:spMkLst>
        </pc:spChg>
        <pc:spChg chg="mod">
          <ac:chgData name="Henry Jammes" userId="5f22554b-fd15-4676-8c82-dc6122af2a80" providerId="ADAL" clId="{A3A6ABF9-8563-404A-BEC3-1E0B3CC340AC}" dt="2023-09-08T10:25:08.730" v="40911" actId="20577"/>
          <ac:spMkLst>
            <pc:docMk/>
            <pc:sldMk cId="4234592746" sldId="2147478640"/>
            <ac:spMk id="49" creationId="{2060C7A8-805E-EB9B-5B59-4D46F51646C0}"/>
          </ac:spMkLst>
        </pc:spChg>
        <pc:spChg chg="add del mod topLvl">
          <ac:chgData name="Henry Jammes" userId="5f22554b-fd15-4676-8c82-dc6122af2a80" providerId="ADAL" clId="{A3A6ABF9-8563-404A-BEC3-1E0B3CC340AC}" dt="2023-09-04T18:33:10.270" v="24829" actId="478"/>
          <ac:spMkLst>
            <pc:docMk/>
            <pc:sldMk cId="4234592746" sldId="2147478640"/>
            <ac:spMk id="49" creationId="{35517D74-CEC4-68E0-DC03-B0E9EE7BFB0C}"/>
          </ac:spMkLst>
        </pc:spChg>
        <pc:spChg chg="add del mod topLvl">
          <ac:chgData name="Henry Jammes" userId="5f22554b-fd15-4676-8c82-dc6122af2a80" providerId="ADAL" clId="{A3A6ABF9-8563-404A-BEC3-1E0B3CC340AC}" dt="2023-09-04T18:33:10.270" v="24829" actId="478"/>
          <ac:spMkLst>
            <pc:docMk/>
            <pc:sldMk cId="4234592746" sldId="2147478640"/>
            <ac:spMk id="50" creationId="{C24D815D-17ED-0D93-60C0-AF9941AECF23}"/>
          </ac:spMkLst>
        </pc:spChg>
        <pc:spChg chg="mod">
          <ac:chgData name="Henry Jammes" userId="5f22554b-fd15-4676-8c82-dc6122af2a80" providerId="ADAL" clId="{A3A6ABF9-8563-404A-BEC3-1E0B3CC340AC}" dt="2023-09-08T10:20:03.520" v="40752"/>
          <ac:spMkLst>
            <pc:docMk/>
            <pc:sldMk cId="4234592746" sldId="2147478640"/>
            <ac:spMk id="51" creationId="{E36368B9-13B0-98A2-D870-E5E6F18DE01F}"/>
          </ac:spMkLst>
        </pc:spChg>
        <pc:spChg chg="mod">
          <ac:chgData name="Henry Jammes" userId="5f22554b-fd15-4676-8c82-dc6122af2a80" providerId="ADAL" clId="{A3A6ABF9-8563-404A-BEC3-1E0B3CC340AC}" dt="2023-09-08T10:20:03.520" v="40752"/>
          <ac:spMkLst>
            <pc:docMk/>
            <pc:sldMk cId="4234592746" sldId="2147478640"/>
            <ac:spMk id="52" creationId="{3D86D484-92AA-886B-F5C5-2C9007110861}"/>
          </ac:spMkLst>
        </pc:spChg>
        <pc:spChg chg="mod">
          <ac:chgData name="Henry Jammes" userId="5f22554b-fd15-4676-8c82-dc6122af2a80" providerId="ADAL" clId="{A3A6ABF9-8563-404A-BEC3-1E0B3CC340AC}" dt="2023-09-08T10:20:03.520" v="40752"/>
          <ac:spMkLst>
            <pc:docMk/>
            <pc:sldMk cId="4234592746" sldId="2147478640"/>
            <ac:spMk id="53" creationId="{8388BA61-EBB3-A434-4C84-8F69927FB3E0}"/>
          </ac:spMkLst>
        </pc:spChg>
        <pc:spChg chg="mod">
          <ac:chgData name="Henry Jammes" userId="5f22554b-fd15-4676-8c82-dc6122af2a80" providerId="ADAL" clId="{A3A6ABF9-8563-404A-BEC3-1E0B3CC340AC}" dt="2023-09-08T10:20:03.520" v="40752"/>
          <ac:spMkLst>
            <pc:docMk/>
            <pc:sldMk cId="4234592746" sldId="2147478640"/>
            <ac:spMk id="54" creationId="{34CEAE48-E745-D5D1-90EF-B4125A200294}"/>
          </ac:spMkLst>
        </pc:spChg>
        <pc:spChg chg="mod">
          <ac:chgData name="Henry Jammes" userId="5f22554b-fd15-4676-8c82-dc6122af2a80" providerId="ADAL" clId="{A3A6ABF9-8563-404A-BEC3-1E0B3CC340AC}" dt="2023-09-08T10:20:03.520" v="40752"/>
          <ac:spMkLst>
            <pc:docMk/>
            <pc:sldMk cId="4234592746" sldId="2147478640"/>
            <ac:spMk id="55" creationId="{01EED16F-692E-8F78-1D13-A00C3F1A13CA}"/>
          </ac:spMkLst>
        </pc:spChg>
        <pc:spChg chg="mod">
          <ac:chgData name="Henry Jammes" userId="5f22554b-fd15-4676-8c82-dc6122af2a80" providerId="ADAL" clId="{A3A6ABF9-8563-404A-BEC3-1E0B3CC340AC}" dt="2023-09-08T10:20:03.520" v="40752"/>
          <ac:spMkLst>
            <pc:docMk/>
            <pc:sldMk cId="4234592746" sldId="2147478640"/>
            <ac:spMk id="56" creationId="{A48FC224-6EBA-1BF8-89BF-695C71748FCC}"/>
          </ac:spMkLst>
        </pc:spChg>
        <pc:spChg chg="add del mod topLvl">
          <ac:chgData name="Henry Jammes" userId="5f22554b-fd15-4676-8c82-dc6122af2a80" providerId="ADAL" clId="{A3A6ABF9-8563-404A-BEC3-1E0B3CC340AC}" dt="2023-09-04T18:26:14.062" v="24709" actId="478"/>
          <ac:spMkLst>
            <pc:docMk/>
            <pc:sldMk cId="4234592746" sldId="2147478640"/>
            <ac:spMk id="56" creationId="{B68EF41E-8731-1904-8531-EB7029B07531}"/>
          </ac:spMkLst>
        </pc:spChg>
        <pc:spChg chg="add del mod topLvl">
          <ac:chgData name="Henry Jammes" userId="5f22554b-fd15-4676-8c82-dc6122af2a80" providerId="ADAL" clId="{A3A6ABF9-8563-404A-BEC3-1E0B3CC340AC}" dt="2023-09-04T18:33:10.270" v="24829" actId="478"/>
          <ac:spMkLst>
            <pc:docMk/>
            <pc:sldMk cId="4234592746" sldId="2147478640"/>
            <ac:spMk id="57" creationId="{DE2C7C6F-3957-A227-1657-66FCE198A831}"/>
          </ac:spMkLst>
        </pc:spChg>
        <pc:spChg chg="mod">
          <ac:chgData name="Henry Jammes" userId="5f22554b-fd15-4676-8c82-dc6122af2a80" providerId="ADAL" clId="{A3A6ABF9-8563-404A-BEC3-1E0B3CC340AC}" dt="2023-09-04T18:31:47.380" v="24805" actId="27803"/>
          <ac:spMkLst>
            <pc:docMk/>
            <pc:sldMk cId="4234592746" sldId="2147478640"/>
            <ac:spMk id="59" creationId="{2AEA46C3-5CC8-4B99-B4D7-C313C0F25FD5}"/>
          </ac:spMkLst>
        </pc:spChg>
        <pc:spChg chg="mod">
          <ac:chgData name="Henry Jammes" userId="5f22554b-fd15-4676-8c82-dc6122af2a80" providerId="ADAL" clId="{A3A6ABF9-8563-404A-BEC3-1E0B3CC340AC}" dt="2023-09-04T18:31:47.380" v="24805" actId="27803"/>
          <ac:spMkLst>
            <pc:docMk/>
            <pc:sldMk cId="4234592746" sldId="2147478640"/>
            <ac:spMk id="60" creationId="{83046919-C7D1-DC9A-915C-86278E43B7CC}"/>
          </ac:spMkLst>
        </pc:spChg>
        <pc:spChg chg="mod">
          <ac:chgData name="Henry Jammes" userId="5f22554b-fd15-4676-8c82-dc6122af2a80" providerId="ADAL" clId="{A3A6ABF9-8563-404A-BEC3-1E0B3CC340AC}" dt="2023-09-04T18:31:47.380" v="24805" actId="27803"/>
          <ac:spMkLst>
            <pc:docMk/>
            <pc:sldMk cId="4234592746" sldId="2147478640"/>
            <ac:spMk id="61" creationId="{EA0EA0C5-7039-1FC4-DD58-0E83732A59A9}"/>
          </ac:spMkLst>
        </pc:spChg>
        <pc:spChg chg="mod">
          <ac:chgData name="Henry Jammes" userId="5f22554b-fd15-4676-8c82-dc6122af2a80" providerId="ADAL" clId="{A3A6ABF9-8563-404A-BEC3-1E0B3CC340AC}" dt="2023-09-04T18:31:47.380" v="24805" actId="27803"/>
          <ac:spMkLst>
            <pc:docMk/>
            <pc:sldMk cId="4234592746" sldId="2147478640"/>
            <ac:spMk id="62" creationId="{333A11C0-9CBB-686B-DAC3-932B15BBE123}"/>
          </ac:spMkLst>
        </pc:spChg>
        <pc:spChg chg="add mod">
          <ac:chgData name="Henry Jammes" userId="5f22554b-fd15-4676-8c82-dc6122af2a80" providerId="ADAL" clId="{A3A6ABF9-8563-404A-BEC3-1E0B3CC340AC}" dt="2023-09-08T10:20:06.723" v="40753" actId="1076"/>
          <ac:spMkLst>
            <pc:docMk/>
            <pc:sldMk cId="4234592746" sldId="2147478640"/>
            <ac:spMk id="63" creationId="{DE76C507-EAC7-7A6A-C654-00BE429C5342}"/>
          </ac:spMkLst>
        </pc:spChg>
        <pc:spChg chg="add del mod topLvl">
          <ac:chgData name="Henry Jammes" userId="5f22554b-fd15-4676-8c82-dc6122af2a80" providerId="ADAL" clId="{A3A6ABF9-8563-404A-BEC3-1E0B3CC340AC}" dt="2023-09-04T18:33:10.270" v="24829" actId="478"/>
          <ac:spMkLst>
            <pc:docMk/>
            <pc:sldMk cId="4234592746" sldId="2147478640"/>
            <ac:spMk id="63" creationId="{F1FE2F69-9A09-6C1E-579E-F1E7F63D157F}"/>
          </ac:spMkLst>
        </pc:spChg>
        <pc:spChg chg="add del mod topLvl">
          <ac:chgData name="Henry Jammes" userId="5f22554b-fd15-4676-8c82-dc6122af2a80" providerId="ADAL" clId="{A3A6ABF9-8563-404A-BEC3-1E0B3CC340AC}" dt="2023-09-04T18:33:10.270" v="24829" actId="478"/>
          <ac:spMkLst>
            <pc:docMk/>
            <pc:sldMk cId="4234592746" sldId="2147478640"/>
            <ac:spMk id="192" creationId="{16D41867-C7B0-9C43-9351-21E423C10D2D}"/>
          </ac:spMkLst>
        </pc:spChg>
        <pc:spChg chg="add mod">
          <ac:chgData name="Henry Jammes" userId="5f22554b-fd15-4676-8c82-dc6122af2a80" providerId="ADAL" clId="{A3A6ABF9-8563-404A-BEC3-1E0B3CC340AC}" dt="2023-09-08T10:20:06.723" v="40753" actId="1076"/>
          <ac:spMkLst>
            <pc:docMk/>
            <pc:sldMk cId="4234592746" sldId="2147478640"/>
            <ac:spMk id="192" creationId="{1C4B2994-56CF-0E44-A2A9-E0D211C2F221}"/>
          </ac:spMkLst>
        </pc:spChg>
        <pc:spChg chg="add mod">
          <ac:chgData name="Henry Jammes" userId="5f22554b-fd15-4676-8c82-dc6122af2a80" providerId="ADAL" clId="{A3A6ABF9-8563-404A-BEC3-1E0B3CC340AC}" dt="2023-09-08T10:20:06.723" v="40753" actId="1076"/>
          <ac:spMkLst>
            <pc:docMk/>
            <pc:sldMk cId="4234592746" sldId="2147478640"/>
            <ac:spMk id="193" creationId="{C85FC6F5-4245-CBF5-96EF-9309F28A1129}"/>
          </ac:spMkLst>
        </pc:spChg>
        <pc:spChg chg="mod">
          <ac:chgData name="Henry Jammes" userId="5f22554b-fd15-4676-8c82-dc6122af2a80" providerId="ADAL" clId="{A3A6ABF9-8563-404A-BEC3-1E0B3CC340AC}" dt="2023-09-04T18:31:47.380" v="24805" actId="27803"/>
          <ac:spMkLst>
            <pc:docMk/>
            <pc:sldMk cId="4234592746" sldId="2147478640"/>
            <ac:spMk id="193" creationId="{DD4780AB-AAB1-1892-C2F9-29E75DA81419}"/>
          </ac:spMkLst>
        </pc:spChg>
        <pc:spChg chg="mod">
          <ac:chgData name="Henry Jammes" userId="5f22554b-fd15-4676-8c82-dc6122af2a80" providerId="ADAL" clId="{A3A6ABF9-8563-404A-BEC3-1E0B3CC340AC}" dt="2023-09-04T18:31:47.380" v="24805" actId="27803"/>
          <ac:spMkLst>
            <pc:docMk/>
            <pc:sldMk cId="4234592746" sldId="2147478640"/>
            <ac:spMk id="194" creationId="{81E879A8-CBB6-876A-2932-E29D4DF90092}"/>
          </ac:spMkLst>
        </pc:spChg>
        <pc:spChg chg="add mod">
          <ac:chgData name="Henry Jammes" userId="5f22554b-fd15-4676-8c82-dc6122af2a80" providerId="ADAL" clId="{A3A6ABF9-8563-404A-BEC3-1E0B3CC340AC}" dt="2023-09-08T10:20:06.723" v="40753" actId="1076"/>
          <ac:spMkLst>
            <pc:docMk/>
            <pc:sldMk cId="4234592746" sldId="2147478640"/>
            <ac:spMk id="194" creationId="{B272513A-7223-73CF-80A6-06BEA27C249C}"/>
          </ac:spMkLst>
        </pc:spChg>
        <pc:spChg chg="add mod">
          <ac:chgData name="Henry Jammes" userId="5f22554b-fd15-4676-8c82-dc6122af2a80" providerId="ADAL" clId="{A3A6ABF9-8563-404A-BEC3-1E0B3CC340AC}" dt="2023-09-08T10:20:06.723" v="40753" actId="1076"/>
          <ac:spMkLst>
            <pc:docMk/>
            <pc:sldMk cId="4234592746" sldId="2147478640"/>
            <ac:spMk id="195" creationId="{14C94F88-05A4-50B5-78B6-2AE7D3EBB926}"/>
          </ac:spMkLst>
        </pc:spChg>
        <pc:spChg chg="add del mod">
          <ac:chgData name="Henry Jammes" userId="5f22554b-fd15-4676-8c82-dc6122af2a80" providerId="ADAL" clId="{A3A6ABF9-8563-404A-BEC3-1E0B3CC340AC}" dt="2023-09-08T10:24:52.934" v="40887" actId="478"/>
          <ac:spMkLst>
            <pc:docMk/>
            <pc:sldMk cId="4234592746" sldId="2147478640"/>
            <ac:spMk id="197" creationId="{65A56CAE-F8B9-FE32-41E0-938363841EBA}"/>
          </ac:spMkLst>
        </pc:spChg>
        <pc:spChg chg="mod">
          <ac:chgData name="Henry Jammes" userId="5f22554b-fd15-4676-8c82-dc6122af2a80" providerId="ADAL" clId="{A3A6ABF9-8563-404A-BEC3-1E0B3CC340AC}" dt="2023-09-04T18:31:47.380" v="24805" actId="27803"/>
          <ac:spMkLst>
            <pc:docMk/>
            <pc:sldMk cId="4234592746" sldId="2147478640"/>
            <ac:spMk id="197" creationId="{CA46F5AD-0968-428A-5EF6-0CA47CD5CCC1}"/>
          </ac:spMkLst>
        </pc:spChg>
        <pc:spChg chg="add del mod topLvl">
          <ac:chgData name="Henry Jammes" userId="5f22554b-fd15-4676-8c82-dc6122af2a80" providerId="ADAL" clId="{A3A6ABF9-8563-404A-BEC3-1E0B3CC340AC}" dt="2023-09-04T18:33:10.270" v="24829" actId="478"/>
          <ac:spMkLst>
            <pc:docMk/>
            <pc:sldMk cId="4234592746" sldId="2147478640"/>
            <ac:spMk id="198" creationId="{EF4BBEAC-6E65-4584-6351-86683937243D}"/>
          </ac:spMkLst>
        </pc:spChg>
        <pc:spChg chg="add del mod topLvl">
          <ac:chgData name="Henry Jammes" userId="5f22554b-fd15-4676-8c82-dc6122af2a80" providerId="ADAL" clId="{A3A6ABF9-8563-404A-BEC3-1E0B3CC340AC}" dt="2023-09-08T10:04:32.285" v="40647" actId="478"/>
          <ac:spMkLst>
            <pc:docMk/>
            <pc:sldMk cId="4234592746" sldId="2147478640"/>
            <ac:spMk id="201" creationId="{185C53A7-CA96-2BC4-7F00-419FEE383140}"/>
          </ac:spMkLst>
        </pc:spChg>
        <pc:spChg chg="add del mod topLvl">
          <ac:chgData name="Henry Jammes" userId="5f22554b-fd15-4676-8c82-dc6122af2a80" providerId="ADAL" clId="{A3A6ABF9-8563-404A-BEC3-1E0B3CC340AC}" dt="2023-09-04T18:33:10.270" v="24829" actId="478"/>
          <ac:spMkLst>
            <pc:docMk/>
            <pc:sldMk cId="4234592746" sldId="2147478640"/>
            <ac:spMk id="202" creationId="{6356D1CF-8F28-27B7-C209-9C20574F10E7}"/>
          </ac:spMkLst>
        </pc:spChg>
        <pc:spChg chg="add del mod topLvl">
          <ac:chgData name="Henry Jammes" userId="5f22554b-fd15-4676-8c82-dc6122af2a80" providerId="ADAL" clId="{A3A6ABF9-8563-404A-BEC3-1E0B3CC340AC}" dt="2023-09-08T10:04:32.285" v="40647" actId="478"/>
          <ac:spMkLst>
            <pc:docMk/>
            <pc:sldMk cId="4234592746" sldId="2147478640"/>
            <ac:spMk id="204" creationId="{3A01BCCB-F21A-96DF-11ED-47BD6FB72078}"/>
          </ac:spMkLst>
        </pc:spChg>
        <pc:spChg chg="add del mod ord topLvl">
          <ac:chgData name="Henry Jammes" userId="5f22554b-fd15-4676-8c82-dc6122af2a80" providerId="ADAL" clId="{A3A6ABF9-8563-404A-BEC3-1E0B3CC340AC}" dt="2023-09-04T18:33:10.270" v="24829" actId="478"/>
          <ac:spMkLst>
            <pc:docMk/>
            <pc:sldMk cId="4234592746" sldId="2147478640"/>
            <ac:spMk id="205" creationId="{6E14BB25-B7A8-6021-F2E3-8E1B48C4F42E}"/>
          </ac:spMkLst>
        </pc:spChg>
        <pc:spChg chg="add del mod topLvl">
          <ac:chgData name="Henry Jammes" userId="5f22554b-fd15-4676-8c82-dc6122af2a80" providerId="ADAL" clId="{A3A6ABF9-8563-404A-BEC3-1E0B3CC340AC}" dt="2023-09-04T18:33:10.270" v="24829" actId="478"/>
          <ac:spMkLst>
            <pc:docMk/>
            <pc:sldMk cId="4234592746" sldId="2147478640"/>
            <ac:spMk id="206" creationId="{9497ADFC-A91C-6CEA-3E80-618C9D0860C1}"/>
          </ac:spMkLst>
        </pc:spChg>
        <pc:spChg chg="add del mod topLvl">
          <ac:chgData name="Henry Jammes" userId="5f22554b-fd15-4676-8c82-dc6122af2a80" providerId="ADAL" clId="{A3A6ABF9-8563-404A-BEC3-1E0B3CC340AC}" dt="2023-09-08T10:04:32.285" v="40647" actId="478"/>
          <ac:spMkLst>
            <pc:docMk/>
            <pc:sldMk cId="4234592746" sldId="2147478640"/>
            <ac:spMk id="210" creationId="{DA7C4FE7-3164-59E8-7B06-CD2B36BEAE3F}"/>
          </ac:spMkLst>
        </pc:spChg>
        <pc:spChg chg="add del mod topLvl">
          <ac:chgData name="Henry Jammes" userId="5f22554b-fd15-4676-8c82-dc6122af2a80" providerId="ADAL" clId="{A3A6ABF9-8563-404A-BEC3-1E0B3CC340AC}" dt="2023-09-08T10:04:32.285" v="40647" actId="478"/>
          <ac:spMkLst>
            <pc:docMk/>
            <pc:sldMk cId="4234592746" sldId="2147478640"/>
            <ac:spMk id="211" creationId="{2D6E4996-061E-B55C-CDDC-B574CC4FC3C8}"/>
          </ac:spMkLst>
        </pc:spChg>
        <pc:spChg chg="add del mod topLvl">
          <ac:chgData name="Henry Jammes" userId="5f22554b-fd15-4676-8c82-dc6122af2a80" providerId="ADAL" clId="{A3A6ABF9-8563-404A-BEC3-1E0B3CC340AC}" dt="2023-09-08T10:04:32.285" v="40647" actId="478"/>
          <ac:spMkLst>
            <pc:docMk/>
            <pc:sldMk cId="4234592746" sldId="2147478640"/>
            <ac:spMk id="212" creationId="{1F781B69-A1DD-5FBA-E470-EB4728823905}"/>
          </ac:spMkLst>
        </pc:spChg>
        <pc:spChg chg="add del mod topLvl">
          <ac:chgData name="Henry Jammes" userId="5f22554b-fd15-4676-8c82-dc6122af2a80" providerId="ADAL" clId="{A3A6ABF9-8563-404A-BEC3-1E0B3CC340AC}" dt="2023-09-08T10:04:32.285" v="40647" actId="478"/>
          <ac:spMkLst>
            <pc:docMk/>
            <pc:sldMk cId="4234592746" sldId="2147478640"/>
            <ac:spMk id="217" creationId="{AE2CDFFD-2ABF-8903-E1F4-D45F20D46EF2}"/>
          </ac:spMkLst>
        </pc:spChg>
        <pc:spChg chg="add del mod topLvl">
          <ac:chgData name="Henry Jammes" userId="5f22554b-fd15-4676-8c82-dc6122af2a80" providerId="ADAL" clId="{A3A6ABF9-8563-404A-BEC3-1E0B3CC340AC}" dt="2023-09-08T10:04:32.285" v="40647" actId="478"/>
          <ac:spMkLst>
            <pc:docMk/>
            <pc:sldMk cId="4234592746" sldId="2147478640"/>
            <ac:spMk id="218" creationId="{49E7D6B4-DD1C-E8D2-C3E5-2A5F2994939D}"/>
          </ac:spMkLst>
        </pc:spChg>
        <pc:spChg chg="add del mod topLvl">
          <ac:chgData name="Henry Jammes" userId="5f22554b-fd15-4676-8c82-dc6122af2a80" providerId="ADAL" clId="{A3A6ABF9-8563-404A-BEC3-1E0B3CC340AC}" dt="2023-09-04T18:33:10.270" v="24829" actId="478"/>
          <ac:spMkLst>
            <pc:docMk/>
            <pc:sldMk cId="4234592746" sldId="2147478640"/>
            <ac:spMk id="224" creationId="{3E67E001-C56A-2299-B795-7D4FDB72113E}"/>
          </ac:spMkLst>
        </pc:spChg>
        <pc:spChg chg="add del mod topLvl">
          <ac:chgData name="Henry Jammes" userId="5f22554b-fd15-4676-8c82-dc6122af2a80" providerId="ADAL" clId="{A3A6ABF9-8563-404A-BEC3-1E0B3CC340AC}" dt="2023-09-04T18:33:10.270" v="24829" actId="478"/>
          <ac:spMkLst>
            <pc:docMk/>
            <pc:sldMk cId="4234592746" sldId="2147478640"/>
            <ac:spMk id="225" creationId="{C589E6F7-975B-A65F-A80E-C42C60684B80}"/>
          </ac:spMkLst>
        </pc:spChg>
        <pc:spChg chg="mod">
          <ac:chgData name="Henry Jammes" userId="5f22554b-fd15-4676-8c82-dc6122af2a80" providerId="ADAL" clId="{A3A6ABF9-8563-404A-BEC3-1E0B3CC340AC}" dt="2023-09-04T18:31:47.380" v="24805" actId="27803"/>
          <ac:spMkLst>
            <pc:docMk/>
            <pc:sldMk cId="4234592746" sldId="2147478640"/>
            <ac:spMk id="226" creationId="{36BBFC37-6C05-A48E-1F5A-8F87A823E4B5}"/>
          </ac:spMkLst>
        </pc:spChg>
        <pc:spChg chg="add del mod topLvl">
          <ac:chgData name="Henry Jammes" userId="5f22554b-fd15-4676-8c82-dc6122af2a80" providerId="ADAL" clId="{A3A6ABF9-8563-404A-BEC3-1E0B3CC340AC}" dt="2023-09-03T16:12:21.639" v="23459" actId="478"/>
          <ac:spMkLst>
            <pc:docMk/>
            <pc:sldMk cId="4234592746" sldId="2147478640"/>
            <ac:spMk id="226" creationId="{7E5DF50F-D63B-0AF5-283E-0E2244FBF2BE}"/>
          </ac:spMkLst>
        </pc:spChg>
        <pc:spChg chg="mod">
          <ac:chgData name="Henry Jammes" userId="5f22554b-fd15-4676-8c82-dc6122af2a80" providerId="ADAL" clId="{A3A6ABF9-8563-404A-BEC3-1E0B3CC340AC}" dt="2023-09-04T18:31:47.380" v="24805" actId="27803"/>
          <ac:spMkLst>
            <pc:docMk/>
            <pc:sldMk cId="4234592746" sldId="2147478640"/>
            <ac:spMk id="227" creationId="{3000E216-436C-8F86-B55E-F84B2751EC5A}"/>
          </ac:spMkLst>
        </pc:spChg>
        <pc:spChg chg="add del mod topLvl">
          <ac:chgData name="Henry Jammes" userId="5f22554b-fd15-4676-8c82-dc6122af2a80" providerId="ADAL" clId="{A3A6ABF9-8563-404A-BEC3-1E0B3CC340AC}" dt="2023-09-03T16:24:10.266" v="23792" actId="478"/>
          <ac:spMkLst>
            <pc:docMk/>
            <pc:sldMk cId="4234592746" sldId="2147478640"/>
            <ac:spMk id="228" creationId="{0C65C852-DE49-7CE5-2896-C52B8AEFE417}"/>
          </ac:spMkLst>
        </pc:spChg>
        <pc:spChg chg="mod">
          <ac:chgData name="Henry Jammes" userId="5f22554b-fd15-4676-8c82-dc6122af2a80" providerId="ADAL" clId="{A3A6ABF9-8563-404A-BEC3-1E0B3CC340AC}" dt="2023-09-04T18:31:47.380" v="24805" actId="27803"/>
          <ac:spMkLst>
            <pc:docMk/>
            <pc:sldMk cId="4234592746" sldId="2147478640"/>
            <ac:spMk id="228" creationId="{667E5F0C-3BE3-5671-EEF0-6B02F4A6E084}"/>
          </ac:spMkLst>
        </pc:spChg>
        <pc:spChg chg="mod">
          <ac:chgData name="Henry Jammes" userId="5f22554b-fd15-4676-8c82-dc6122af2a80" providerId="ADAL" clId="{A3A6ABF9-8563-404A-BEC3-1E0B3CC340AC}" dt="2023-09-04T18:31:47.380" v="24805" actId="27803"/>
          <ac:spMkLst>
            <pc:docMk/>
            <pc:sldMk cId="4234592746" sldId="2147478640"/>
            <ac:spMk id="237" creationId="{FD8A2271-D9FB-F71A-ADDB-429507045AE3}"/>
          </ac:spMkLst>
        </pc:spChg>
        <pc:spChg chg="mod">
          <ac:chgData name="Henry Jammes" userId="5f22554b-fd15-4676-8c82-dc6122af2a80" providerId="ADAL" clId="{A3A6ABF9-8563-404A-BEC3-1E0B3CC340AC}" dt="2023-09-04T18:31:47.380" v="24805" actId="27803"/>
          <ac:spMkLst>
            <pc:docMk/>
            <pc:sldMk cId="4234592746" sldId="2147478640"/>
            <ac:spMk id="238" creationId="{CA2A3E16-B570-FE6B-2A46-9D1C82E1A82F}"/>
          </ac:spMkLst>
        </pc:spChg>
        <pc:spChg chg="mod">
          <ac:chgData name="Henry Jammes" userId="5f22554b-fd15-4676-8c82-dc6122af2a80" providerId="ADAL" clId="{A3A6ABF9-8563-404A-BEC3-1E0B3CC340AC}" dt="2023-09-04T18:31:47.380" v="24805" actId="27803"/>
          <ac:spMkLst>
            <pc:docMk/>
            <pc:sldMk cId="4234592746" sldId="2147478640"/>
            <ac:spMk id="239" creationId="{398972D7-6499-C19A-0380-7F17D225077F}"/>
          </ac:spMkLst>
        </pc:spChg>
        <pc:spChg chg="mod">
          <ac:chgData name="Henry Jammes" userId="5f22554b-fd15-4676-8c82-dc6122af2a80" providerId="ADAL" clId="{A3A6ABF9-8563-404A-BEC3-1E0B3CC340AC}" dt="2023-09-04T18:31:47.380" v="24805" actId="27803"/>
          <ac:spMkLst>
            <pc:docMk/>
            <pc:sldMk cId="4234592746" sldId="2147478640"/>
            <ac:spMk id="240" creationId="{3B65A528-35C1-8662-AC9D-03A79093079B}"/>
          </ac:spMkLst>
        </pc:spChg>
        <pc:spChg chg="add mod">
          <ac:chgData name="Henry Jammes" userId="5f22554b-fd15-4676-8c82-dc6122af2a80" providerId="ADAL" clId="{A3A6ABF9-8563-404A-BEC3-1E0B3CC340AC}" dt="2023-09-03T16:13:56.077" v="23464" actId="571"/>
          <ac:spMkLst>
            <pc:docMk/>
            <pc:sldMk cId="4234592746" sldId="2147478640"/>
            <ac:spMk id="240" creationId="{9766D1E2-A6CA-0992-417E-E5B303FF6E27}"/>
          </ac:spMkLst>
        </pc:spChg>
        <pc:spChg chg="add mod">
          <ac:chgData name="Henry Jammes" userId="5f22554b-fd15-4676-8c82-dc6122af2a80" providerId="ADAL" clId="{A3A6ABF9-8563-404A-BEC3-1E0B3CC340AC}" dt="2023-09-03T16:13:56.077" v="23464" actId="571"/>
          <ac:spMkLst>
            <pc:docMk/>
            <pc:sldMk cId="4234592746" sldId="2147478640"/>
            <ac:spMk id="241" creationId="{B044986B-3870-1884-8D45-C747718508D1}"/>
          </ac:spMkLst>
        </pc:spChg>
        <pc:spChg chg="mod">
          <ac:chgData name="Henry Jammes" userId="5f22554b-fd15-4676-8c82-dc6122af2a80" providerId="ADAL" clId="{A3A6ABF9-8563-404A-BEC3-1E0B3CC340AC}" dt="2023-09-04T18:31:47.380" v="24805" actId="27803"/>
          <ac:spMkLst>
            <pc:docMk/>
            <pc:sldMk cId="4234592746" sldId="2147478640"/>
            <ac:spMk id="242" creationId="{28D56EE7-1408-E16A-EF20-CF8F41A6B26B}"/>
          </ac:spMkLst>
        </pc:spChg>
        <pc:spChg chg="mod">
          <ac:chgData name="Henry Jammes" userId="5f22554b-fd15-4676-8c82-dc6122af2a80" providerId="ADAL" clId="{A3A6ABF9-8563-404A-BEC3-1E0B3CC340AC}" dt="2023-09-04T18:31:47.380" v="24805" actId="27803"/>
          <ac:spMkLst>
            <pc:docMk/>
            <pc:sldMk cId="4234592746" sldId="2147478640"/>
            <ac:spMk id="243" creationId="{BBBBA2EA-199A-60A0-DBDF-84CC19BE0D11}"/>
          </ac:spMkLst>
        </pc:spChg>
        <pc:spChg chg="mod">
          <ac:chgData name="Henry Jammes" userId="5f22554b-fd15-4676-8c82-dc6122af2a80" providerId="ADAL" clId="{A3A6ABF9-8563-404A-BEC3-1E0B3CC340AC}" dt="2023-09-04T18:31:47.380" v="24805" actId="27803"/>
          <ac:spMkLst>
            <pc:docMk/>
            <pc:sldMk cId="4234592746" sldId="2147478640"/>
            <ac:spMk id="244" creationId="{2F66BEE2-7AD4-B6D1-A8DA-C83371A806E2}"/>
          </ac:spMkLst>
        </pc:spChg>
        <pc:spChg chg="add mod">
          <ac:chgData name="Henry Jammes" userId="5f22554b-fd15-4676-8c82-dc6122af2a80" providerId="ADAL" clId="{A3A6ABF9-8563-404A-BEC3-1E0B3CC340AC}" dt="2023-09-03T16:13:56.077" v="23464" actId="571"/>
          <ac:spMkLst>
            <pc:docMk/>
            <pc:sldMk cId="4234592746" sldId="2147478640"/>
            <ac:spMk id="245" creationId="{63868DD0-5B30-F163-7876-C492A6DD1C9E}"/>
          </ac:spMkLst>
        </pc:spChg>
        <pc:spChg chg="mod">
          <ac:chgData name="Henry Jammes" userId="5f22554b-fd15-4676-8c82-dc6122af2a80" providerId="ADAL" clId="{A3A6ABF9-8563-404A-BEC3-1E0B3CC340AC}" dt="2023-09-04T18:31:47.380" v="24805" actId="27803"/>
          <ac:spMkLst>
            <pc:docMk/>
            <pc:sldMk cId="4234592746" sldId="2147478640"/>
            <ac:spMk id="245" creationId="{F5E3374F-C83F-2FF0-31C9-0D284F4CB885}"/>
          </ac:spMkLst>
        </pc:spChg>
        <pc:spChg chg="add mod">
          <ac:chgData name="Henry Jammes" userId="5f22554b-fd15-4676-8c82-dc6122af2a80" providerId="ADAL" clId="{A3A6ABF9-8563-404A-BEC3-1E0B3CC340AC}" dt="2023-09-03T16:13:56.077" v="23464" actId="571"/>
          <ac:spMkLst>
            <pc:docMk/>
            <pc:sldMk cId="4234592746" sldId="2147478640"/>
            <ac:spMk id="246" creationId="{398CCD45-15F2-8E4E-1F3E-27F2731531EA}"/>
          </ac:spMkLst>
        </pc:spChg>
        <pc:spChg chg="mod">
          <ac:chgData name="Henry Jammes" userId="5f22554b-fd15-4676-8c82-dc6122af2a80" providerId="ADAL" clId="{A3A6ABF9-8563-404A-BEC3-1E0B3CC340AC}" dt="2023-09-04T18:31:47.380" v="24805" actId="27803"/>
          <ac:spMkLst>
            <pc:docMk/>
            <pc:sldMk cId="4234592746" sldId="2147478640"/>
            <ac:spMk id="246" creationId="{68B25D9B-306F-8915-9989-B2B581E527F9}"/>
          </ac:spMkLst>
        </pc:spChg>
        <pc:spChg chg="mod">
          <ac:chgData name="Henry Jammes" userId="5f22554b-fd15-4676-8c82-dc6122af2a80" providerId="ADAL" clId="{A3A6ABF9-8563-404A-BEC3-1E0B3CC340AC}" dt="2023-09-04T18:31:47.380" v="24805" actId="27803"/>
          <ac:spMkLst>
            <pc:docMk/>
            <pc:sldMk cId="4234592746" sldId="2147478640"/>
            <ac:spMk id="247" creationId="{0EF9B5A5-8CE2-715F-7734-9FAE3849D195}"/>
          </ac:spMkLst>
        </pc:spChg>
        <pc:spChg chg="mod">
          <ac:chgData name="Henry Jammes" userId="5f22554b-fd15-4676-8c82-dc6122af2a80" providerId="ADAL" clId="{A3A6ABF9-8563-404A-BEC3-1E0B3CC340AC}" dt="2023-09-04T18:31:47.380" v="24805" actId="27803"/>
          <ac:spMkLst>
            <pc:docMk/>
            <pc:sldMk cId="4234592746" sldId="2147478640"/>
            <ac:spMk id="248" creationId="{D28A97F5-C624-5DBA-2D02-7D002FF18902}"/>
          </ac:spMkLst>
        </pc:spChg>
        <pc:spChg chg="mod">
          <ac:chgData name="Henry Jammes" userId="5f22554b-fd15-4676-8c82-dc6122af2a80" providerId="ADAL" clId="{A3A6ABF9-8563-404A-BEC3-1E0B3CC340AC}" dt="2023-09-04T18:31:47.380" v="24805" actId="27803"/>
          <ac:spMkLst>
            <pc:docMk/>
            <pc:sldMk cId="4234592746" sldId="2147478640"/>
            <ac:spMk id="250" creationId="{4A23CF87-2A30-7876-7E3D-EDB0FA62D749}"/>
          </ac:spMkLst>
        </pc:spChg>
        <pc:spChg chg="mod">
          <ac:chgData name="Henry Jammes" userId="5f22554b-fd15-4676-8c82-dc6122af2a80" providerId="ADAL" clId="{A3A6ABF9-8563-404A-BEC3-1E0B3CC340AC}" dt="2023-09-04T18:31:47.380" v="24805" actId="27803"/>
          <ac:spMkLst>
            <pc:docMk/>
            <pc:sldMk cId="4234592746" sldId="2147478640"/>
            <ac:spMk id="251" creationId="{3AE32AA7-82E9-0E7A-C193-513D8B022FEF}"/>
          </ac:spMkLst>
        </pc:spChg>
        <pc:spChg chg="mod">
          <ac:chgData name="Henry Jammes" userId="5f22554b-fd15-4676-8c82-dc6122af2a80" providerId="ADAL" clId="{A3A6ABF9-8563-404A-BEC3-1E0B3CC340AC}" dt="2023-09-04T18:31:47.380" v="24805" actId="27803"/>
          <ac:spMkLst>
            <pc:docMk/>
            <pc:sldMk cId="4234592746" sldId="2147478640"/>
            <ac:spMk id="252" creationId="{87E27FD1-49EF-2BCB-7A04-B157E5F9E54B}"/>
          </ac:spMkLst>
        </pc:spChg>
        <pc:spChg chg="mod">
          <ac:chgData name="Henry Jammes" userId="5f22554b-fd15-4676-8c82-dc6122af2a80" providerId="ADAL" clId="{A3A6ABF9-8563-404A-BEC3-1E0B3CC340AC}" dt="2023-09-04T18:31:47.380" v="24805" actId="27803"/>
          <ac:spMkLst>
            <pc:docMk/>
            <pc:sldMk cId="4234592746" sldId="2147478640"/>
            <ac:spMk id="253" creationId="{46E20BF0-2956-D189-23F1-F62369BBD36F}"/>
          </ac:spMkLst>
        </pc:spChg>
        <pc:spChg chg="del">
          <ac:chgData name="Henry Jammes" userId="5f22554b-fd15-4676-8c82-dc6122af2a80" providerId="ADAL" clId="{A3A6ABF9-8563-404A-BEC3-1E0B3CC340AC}" dt="2023-08-31T23:45:08.298" v="15931" actId="478"/>
          <ac:spMkLst>
            <pc:docMk/>
            <pc:sldMk cId="4234592746" sldId="2147478640"/>
            <ac:spMk id="253" creationId="{630A7EED-0EE1-925C-BBB7-DA0FC39EDE73}"/>
          </ac:spMkLst>
        </pc:spChg>
        <pc:spChg chg="mod">
          <ac:chgData name="Henry Jammes" userId="5f22554b-fd15-4676-8c82-dc6122af2a80" providerId="ADAL" clId="{A3A6ABF9-8563-404A-BEC3-1E0B3CC340AC}" dt="2023-09-04T18:31:47.380" v="24805" actId="27803"/>
          <ac:spMkLst>
            <pc:docMk/>
            <pc:sldMk cId="4234592746" sldId="2147478640"/>
            <ac:spMk id="254" creationId="{181546B1-517A-A376-B41D-8AC95EF67BE7}"/>
          </ac:spMkLst>
        </pc:spChg>
        <pc:spChg chg="mod">
          <ac:chgData name="Henry Jammes" userId="5f22554b-fd15-4676-8c82-dc6122af2a80" providerId="ADAL" clId="{A3A6ABF9-8563-404A-BEC3-1E0B3CC340AC}" dt="2023-09-04T18:31:47.380" v="24805" actId="27803"/>
          <ac:spMkLst>
            <pc:docMk/>
            <pc:sldMk cId="4234592746" sldId="2147478640"/>
            <ac:spMk id="255" creationId="{2EAF3B78-B60D-CD71-33A7-1BC2F058308E}"/>
          </ac:spMkLst>
        </pc:spChg>
        <pc:spChg chg="del">
          <ac:chgData name="Henry Jammes" userId="5f22554b-fd15-4676-8c82-dc6122af2a80" providerId="ADAL" clId="{A3A6ABF9-8563-404A-BEC3-1E0B3CC340AC}" dt="2023-08-31T23:45:08.298" v="15931" actId="478"/>
          <ac:spMkLst>
            <pc:docMk/>
            <pc:sldMk cId="4234592746" sldId="2147478640"/>
            <ac:spMk id="256" creationId="{7074A273-2F79-F5F5-B7B2-3D750D41351B}"/>
          </ac:spMkLst>
        </pc:spChg>
        <pc:spChg chg="mod">
          <ac:chgData name="Henry Jammes" userId="5f22554b-fd15-4676-8c82-dc6122af2a80" providerId="ADAL" clId="{A3A6ABF9-8563-404A-BEC3-1E0B3CC340AC}" dt="2023-09-04T18:31:47.380" v="24805" actId="27803"/>
          <ac:spMkLst>
            <pc:docMk/>
            <pc:sldMk cId="4234592746" sldId="2147478640"/>
            <ac:spMk id="257" creationId="{F7BC0A76-4EFE-4359-FB41-AA5F7554BE44}"/>
          </ac:spMkLst>
        </pc:spChg>
        <pc:spChg chg="mod">
          <ac:chgData name="Henry Jammes" userId="5f22554b-fd15-4676-8c82-dc6122af2a80" providerId="ADAL" clId="{A3A6ABF9-8563-404A-BEC3-1E0B3CC340AC}" dt="2023-09-04T18:31:47.380" v="24805" actId="27803"/>
          <ac:spMkLst>
            <pc:docMk/>
            <pc:sldMk cId="4234592746" sldId="2147478640"/>
            <ac:spMk id="258" creationId="{8CB1D77B-2A94-42C8-C603-35D6A592A464}"/>
          </ac:spMkLst>
        </pc:spChg>
        <pc:spChg chg="mod">
          <ac:chgData name="Henry Jammes" userId="5f22554b-fd15-4676-8c82-dc6122af2a80" providerId="ADAL" clId="{A3A6ABF9-8563-404A-BEC3-1E0B3CC340AC}" dt="2023-09-04T18:31:47.380" v="24805" actId="27803"/>
          <ac:spMkLst>
            <pc:docMk/>
            <pc:sldMk cId="4234592746" sldId="2147478640"/>
            <ac:spMk id="259" creationId="{2B79FEAF-4D82-3A8D-E3FB-B2EB03AEF7F8}"/>
          </ac:spMkLst>
        </pc:spChg>
        <pc:spChg chg="del">
          <ac:chgData name="Henry Jammes" userId="5f22554b-fd15-4676-8c82-dc6122af2a80" providerId="ADAL" clId="{A3A6ABF9-8563-404A-BEC3-1E0B3CC340AC}" dt="2023-08-31T23:45:08.298" v="15931" actId="478"/>
          <ac:spMkLst>
            <pc:docMk/>
            <pc:sldMk cId="4234592746" sldId="2147478640"/>
            <ac:spMk id="259" creationId="{BC17D211-6DA2-8572-C8FA-5166A70D0DA1}"/>
          </ac:spMkLst>
        </pc:spChg>
        <pc:spChg chg="mod">
          <ac:chgData name="Henry Jammes" userId="5f22554b-fd15-4676-8c82-dc6122af2a80" providerId="ADAL" clId="{A3A6ABF9-8563-404A-BEC3-1E0B3CC340AC}" dt="2023-09-04T18:31:47.380" v="24805" actId="27803"/>
          <ac:spMkLst>
            <pc:docMk/>
            <pc:sldMk cId="4234592746" sldId="2147478640"/>
            <ac:spMk id="260" creationId="{DD3CFFD8-C2AC-B1C3-913B-9DE01D8DC687}"/>
          </ac:spMkLst>
        </pc:spChg>
        <pc:spChg chg="mod">
          <ac:chgData name="Henry Jammes" userId="5f22554b-fd15-4676-8c82-dc6122af2a80" providerId="ADAL" clId="{A3A6ABF9-8563-404A-BEC3-1E0B3CC340AC}" dt="2023-09-04T18:31:47.380" v="24805" actId="27803"/>
          <ac:spMkLst>
            <pc:docMk/>
            <pc:sldMk cId="4234592746" sldId="2147478640"/>
            <ac:spMk id="261" creationId="{883DCD0C-9458-AACD-56B0-B3896786B105}"/>
          </ac:spMkLst>
        </pc:spChg>
        <pc:spChg chg="del">
          <ac:chgData name="Henry Jammes" userId="5f22554b-fd15-4676-8c82-dc6122af2a80" providerId="ADAL" clId="{A3A6ABF9-8563-404A-BEC3-1E0B3CC340AC}" dt="2023-08-31T23:45:08.298" v="15931" actId="478"/>
          <ac:spMkLst>
            <pc:docMk/>
            <pc:sldMk cId="4234592746" sldId="2147478640"/>
            <ac:spMk id="263" creationId="{5323251E-7455-7DCB-3CFC-47D8CCDEDD95}"/>
          </ac:spMkLst>
        </pc:spChg>
        <pc:spChg chg="add del mod">
          <ac:chgData name="Henry Jammes" userId="5f22554b-fd15-4676-8c82-dc6122af2a80" providerId="ADAL" clId="{A3A6ABF9-8563-404A-BEC3-1E0B3CC340AC}" dt="2023-09-08T10:04:32.285" v="40647" actId="478"/>
          <ac:spMkLst>
            <pc:docMk/>
            <pc:sldMk cId="4234592746" sldId="2147478640"/>
            <ac:spMk id="263" creationId="{7FBEE332-BA99-A7D7-3D11-D030A3C0D338}"/>
          </ac:spMkLst>
        </pc:spChg>
        <pc:spChg chg="add del mod topLvl">
          <ac:chgData name="Henry Jammes" userId="5f22554b-fd15-4676-8c82-dc6122af2a80" providerId="ADAL" clId="{A3A6ABF9-8563-404A-BEC3-1E0B3CC340AC}" dt="2023-09-08T10:04:32.285" v="40647" actId="478"/>
          <ac:spMkLst>
            <pc:docMk/>
            <pc:sldMk cId="4234592746" sldId="2147478640"/>
            <ac:spMk id="264" creationId="{AC9AAA59-E414-28BF-60BE-A8C6110E3E28}"/>
          </ac:spMkLst>
        </pc:spChg>
        <pc:spChg chg="del">
          <ac:chgData name="Henry Jammes" userId="5f22554b-fd15-4676-8c82-dc6122af2a80" providerId="ADAL" clId="{A3A6ABF9-8563-404A-BEC3-1E0B3CC340AC}" dt="2023-08-31T23:45:08.298" v="15931" actId="478"/>
          <ac:spMkLst>
            <pc:docMk/>
            <pc:sldMk cId="4234592746" sldId="2147478640"/>
            <ac:spMk id="265" creationId="{442052E8-80BD-384B-3831-F7A3F26A3D70}"/>
          </ac:spMkLst>
        </pc:spChg>
        <pc:spChg chg="add del mod">
          <ac:chgData name="Henry Jammes" userId="5f22554b-fd15-4676-8c82-dc6122af2a80" providerId="ADAL" clId="{A3A6ABF9-8563-404A-BEC3-1E0B3CC340AC}" dt="2023-09-08T10:04:32.285" v="40647" actId="478"/>
          <ac:spMkLst>
            <pc:docMk/>
            <pc:sldMk cId="4234592746" sldId="2147478640"/>
            <ac:spMk id="265" creationId="{B6AF2698-79F1-663A-AF9B-D4A04B929838}"/>
          </ac:spMkLst>
        </pc:spChg>
        <pc:spChg chg="add del mod">
          <ac:chgData name="Henry Jammes" userId="5f22554b-fd15-4676-8c82-dc6122af2a80" providerId="ADAL" clId="{A3A6ABF9-8563-404A-BEC3-1E0B3CC340AC}" dt="2023-09-08T10:04:32.285" v="40647" actId="478"/>
          <ac:spMkLst>
            <pc:docMk/>
            <pc:sldMk cId="4234592746" sldId="2147478640"/>
            <ac:spMk id="266" creationId="{2C0B66A9-9AC4-3DF9-ED57-17D017FA8505}"/>
          </ac:spMkLst>
        </pc:spChg>
        <pc:spChg chg="add del mod">
          <ac:chgData name="Henry Jammes" userId="5f22554b-fd15-4676-8c82-dc6122af2a80" providerId="ADAL" clId="{A3A6ABF9-8563-404A-BEC3-1E0B3CC340AC}" dt="2023-09-08T10:04:32.285" v="40647" actId="478"/>
          <ac:spMkLst>
            <pc:docMk/>
            <pc:sldMk cId="4234592746" sldId="2147478640"/>
            <ac:spMk id="267" creationId="{9837FF04-3886-DAB0-9D5F-04E9BD5B95A2}"/>
          </ac:spMkLst>
        </pc:spChg>
        <pc:spChg chg="add del mod">
          <ac:chgData name="Henry Jammes" userId="5f22554b-fd15-4676-8c82-dc6122af2a80" providerId="ADAL" clId="{A3A6ABF9-8563-404A-BEC3-1E0B3CC340AC}" dt="2023-09-08T10:04:32.285" v="40647" actId="478"/>
          <ac:spMkLst>
            <pc:docMk/>
            <pc:sldMk cId="4234592746" sldId="2147478640"/>
            <ac:spMk id="268" creationId="{89AE6B4D-7F7D-F536-4C6C-C4B59D003B42}"/>
          </ac:spMkLst>
        </pc:spChg>
        <pc:spChg chg="del">
          <ac:chgData name="Henry Jammes" userId="5f22554b-fd15-4676-8c82-dc6122af2a80" providerId="ADAL" clId="{A3A6ABF9-8563-404A-BEC3-1E0B3CC340AC}" dt="2023-08-31T23:45:08.298" v="15931" actId="478"/>
          <ac:spMkLst>
            <pc:docMk/>
            <pc:sldMk cId="4234592746" sldId="2147478640"/>
            <ac:spMk id="268" creationId="{E6D81ACB-30D9-DF1F-1D4A-D764DF5DB742}"/>
          </ac:spMkLst>
        </pc:spChg>
        <pc:spChg chg="add del mod">
          <ac:chgData name="Henry Jammes" userId="5f22554b-fd15-4676-8c82-dc6122af2a80" providerId="ADAL" clId="{A3A6ABF9-8563-404A-BEC3-1E0B3CC340AC}" dt="2023-09-08T10:04:32.285" v="40647" actId="478"/>
          <ac:spMkLst>
            <pc:docMk/>
            <pc:sldMk cId="4234592746" sldId="2147478640"/>
            <ac:spMk id="269" creationId="{187994BA-D520-34C5-041C-A76CB59E8350}"/>
          </ac:spMkLst>
        </pc:spChg>
        <pc:spChg chg="add del mod">
          <ac:chgData name="Henry Jammes" userId="5f22554b-fd15-4676-8c82-dc6122af2a80" providerId="ADAL" clId="{A3A6ABF9-8563-404A-BEC3-1E0B3CC340AC}" dt="2023-09-08T10:04:32.285" v="40647" actId="478"/>
          <ac:spMkLst>
            <pc:docMk/>
            <pc:sldMk cId="4234592746" sldId="2147478640"/>
            <ac:spMk id="270" creationId="{12CD2519-E1BE-99F8-67C4-9D20600CC985}"/>
          </ac:spMkLst>
        </pc:spChg>
        <pc:spChg chg="del">
          <ac:chgData name="Henry Jammes" userId="5f22554b-fd15-4676-8c82-dc6122af2a80" providerId="ADAL" clId="{A3A6ABF9-8563-404A-BEC3-1E0B3CC340AC}" dt="2023-08-31T23:45:08.298" v="15931" actId="478"/>
          <ac:spMkLst>
            <pc:docMk/>
            <pc:sldMk cId="4234592746" sldId="2147478640"/>
            <ac:spMk id="270" creationId="{F757BBF0-96CD-5CEB-62FC-0C1C9A978ED7}"/>
          </ac:spMkLst>
        </pc:spChg>
        <pc:spChg chg="del">
          <ac:chgData name="Henry Jammes" userId="5f22554b-fd15-4676-8c82-dc6122af2a80" providerId="ADAL" clId="{A3A6ABF9-8563-404A-BEC3-1E0B3CC340AC}" dt="2023-08-31T23:45:08.298" v="15931" actId="478"/>
          <ac:spMkLst>
            <pc:docMk/>
            <pc:sldMk cId="4234592746" sldId="2147478640"/>
            <ac:spMk id="273" creationId="{701E0CBB-638B-D8F7-2490-A78369822DCE}"/>
          </ac:spMkLst>
        </pc:spChg>
        <pc:spChg chg="del">
          <ac:chgData name="Henry Jammes" userId="5f22554b-fd15-4676-8c82-dc6122af2a80" providerId="ADAL" clId="{A3A6ABF9-8563-404A-BEC3-1E0B3CC340AC}" dt="2023-08-31T23:45:08.298" v="15931" actId="478"/>
          <ac:spMkLst>
            <pc:docMk/>
            <pc:sldMk cId="4234592746" sldId="2147478640"/>
            <ac:spMk id="274" creationId="{E2356AD5-2341-601E-8F59-D269B2FC2BC3}"/>
          </ac:spMkLst>
        </pc:spChg>
        <pc:spChg chg="del">
          <ac:chgData name="Henry Jammes" userId="5f22554b-fd15-4676-8c82-dc6122af2a80" providerId="ADAL" clId="{A3A6ABF9-8563-404A-BEC3-1E0B3CC340AC}" dt="2023-08-31T23:45:08.298" v="15931" actId="478"/>
          <ac:spMkLst>
            <pc:docMk/>
            <pc:sldMk cId="4234592746" sldId="2147478640"/>
            <ac:spMk id="279" creationId="{6299A90C-50E0-193C-2DD1-73323ACB8BB9}"/>
          </ac:spMkLst>
        </pc:spChg>
        <pc:spChg chg="del">
          <ac:chgData name="Henry Jammes" userId="5f22554b-fd15-4676-8c82-dc6122af2a80" providerId="ADAL" clId="{A3A6ABF9-8563-404A-BEC3-1E0B3CC340AC}" dt="2023-08-31T23:45:08.298" v="15931" actId="478"/>
          <ac:spMkLst>
            <pc:docMk/>
            <pc:sldMk cId="4234592746" sldId="2147478640"/>
            <ac:spMk id="280" creationId="{1E490CBF-AB10-2D1D-50D3-04BF24991DC3}"/>
          </ac:spMkLst>
        </pc:spChg>
        <pc:spChg chg="del">
          <ac:chgData name="Henry Jammes" userId="5f22554b-fd15-4676-8c82-dc6122af2a80" providerId="ADAL" clId="{A3A6ABF9-8563-404A-BEC3-1E0B3CC340AC}" dt="2023-08-31T23:45:08.298" v="15931" actId="478"/>
          <ac:spMkLst>
            <pc:docMk/>
            <pc:sldMk cId="4234592746" sldId="2147478640"/>
            <ac:spMk id="281" creationId="{A8BB0ADA-A2EE-C742-73A2-833A58B1C9DD}"/>
          </ac:spMkLst>
        </pc:spChg>
        <pc:spChg chg="add mod">
          <ac:chgData name="Henry Jammes" userId="5f22554b-fd15-4676-8c82-dc6122af2a80" providerId="ADAL" clId="{A3A6ABF9-8563-404A-BEC3-1E0B3CC340AC}" dt="2023-09-03T16:22:53.337" v="23708" actId="571"/>
          <ac:spMkLst>
            <pc:docMk/>
            <pc:sldMk cId="4234592746" sldId="2147478640"/>
            <ac:spMk id="286" creationId="{A1E4E9A2-271B-180D-A555-86765F456B61}"/>
          </ac:spMkLst>
        </pc:spChg>
        <pc:spChg chg="del">
          <ac:chgData name="Henry Jammes" userId="5f22554b-fd15-4676-8c82-dc6122af2a80" providerId="ADAL" clId="{A3A6ABF9-8563-404A-BEC3-1E0B3CC340AC}" dt="2023-08-31T23:45:08.298" v="15931" actId="478"/>
          <ac:spMkLst>
            <pc:docMk/>
            <pc:sldMk cId="4234592746" sldId="2147478640"/>
            <ac:spMk id="287" creationId="{5BEC7622-2157-6FA2-E08A-7FDCF231B945}"/>
          </ac:spMkLst>
        </pc:spChg>
        <pc:spChg chg="add mod">
          <ac:chgData name="Henry Jammes" userId="5f22554b-fd15-4676-8c82-dc6122af2a80" providerId="ADAL" clId="{A3A6ABF9-8563-404A-BEC3-1E0B3CC340AC}" dt="2023-09-04T18:45:10.862" v="25320" actId="571"/>
          <ac:spMkLst>
            <pc:docMk/>
            <pc:sldMk cId="4234592746" sldId="2147478640"/>
            <ac:spMk id="287" creationId="{B06F79F7-2008-DBEA-3ADE-205FB0C702D8}"/>
          </ac:spMkLst>
        </pc:spChg>
        <pc:spChg chg="del">
          <ac:chgData name="Henry Jammes" userId="5f22554b-fd15-4676-8c82-dc6122af2a80" providerId="ADAL" clId="{A3A6ABF9-8563-404A-BEC3-1E0B3CC340AC}" dt="2023-08-31T23:45:08.298" v="15931" actId="478"/>
          <ac:spMkLst>
            <pc:docMk/>
            <pc:sldMk cId="4234592746" sldId="2147478640"/>
            <ac:spMk id="290" creationId="{63509391-9F82-8AE6-5341-7898449778CF}"/>
          </ac:spMkLst>
        </pc:spChg>
        <pc:spChg chg="add mod">
          <ac:chgData name="Henry Jammes" userId="5f22554b-fd15-4676-8c82-dc6122af2a80" providerId="ADAL" clId="{A3A6ABF9-8563-404A-BEC3-1E0B3CC340AC}" dt="2023-09-04T18:46:02.175" v="25342" actId="571"/>
          <ac:spMkLst>
            <pc:docMk/>
            <pc:sldMk cId="4234592746" sldId="2147478640"/>
            <ac:spMk id="290" creationId="{B2B81900-C592-4431-43D8-A2DE21018545}"/>
          </ac:spMkLst>
        </pc:spChg>
        <pc:spChg chg="del">
          <ac:chgData name="Henry Jammes" userId="5f22554b-fd15-4676-8c82-dc6122af2a80" providerId="ADAL" clId="{A3A6ABF9-8563-404A-BEC3-1E0B3CC340AC}" dt="2023-08-31T23:45:08.298" v="15931" actId="478"/>
          <ac:spMkLst>
            <pc:docMk/>
            <pc:sldMk cId="4234592746" sldId="2147478640"/>
            <ac:spMk id="291" creationId="{8A7BE751-37D7-623E-9E46-5CBFE3CCBD39}"/>
          </ac:spMkLst>
        </pc:spChg>
        <pc:spChg chg="del">
          <ac:chgData name="Henry Jammes" userId="5f22554b-fd15-4676-8c82-dc6122af2a80" providerId="ADAL" clId="{A3A6ABF9-8563-404A-BEC3-1E0B3CC340AC}" dt="2023-08-31T23:45:08.298" v="15931" actId="478"/>
          <ac:spMkLst>
            <pc:docMk/>
            <pc:sldMk cId="4234592746" sldId="2147478640"/>
            <ac:spMk id="292" creationId="{CFA8FFC1-A824-BD11-205F-042413FB19CD}"/>
          </ac:spMkLst>
        </pc:spChg>
        <pc:spChg chg="del">
          <ac:chgData name="Henry Jammes" userId="5f22554b-fd15-4676-8c82-dc6122af2a80" providerId="ADAL" clId="{A3A6ABF9-8563-404A-BEC3-1E0B3CC340AC}" dt="2023-08-31T23:45:08.298" v="15931" actId="478"/>
          <ac:spMkLst>
            <pc:docMk/>
            <pc:sldMk cId="4234592746" sldId="2147478640"/>
            <ac:spMk id="294" creationId="{93D71D94-F2AA-4F38-BC7E-3D8271588029}"/>
          </ac:spMkLst>
        </pc:spChg>
        <pc:spChg chg="del">
          <ac:chgData name="Henry Jammes" userId="5f22554b-fd15-4676-8c82-dc6122af2a80" providerId="ADAL" clId="{A3A6ABF9-8563-404A-BEC3-1E0B3CC340AC}" dt="2023-08-31T23:45:08.298" v="15931" actId="478"/>
          <ac:spMkLst>
            <pc:docMk/>
            <pc:sldMk cId="4234592746" sldId="2147478640"/>
            <ac:spMk id="295" creationId="{0E337514-2563-56C2-7D10-713B7B440188}"/>
          </ac:spMkLst>
        </pc:spChg>
        <pc:spChg chg="del">
          <ac:chgData name="Henry Jammes" userId="5f22554b-fd15-4676-8c82-dc6122af2a80" providerId="ADAL" clId="{A3A6ABF9-8563-404A-BEC3-1E0B3CC340AC}" dt="2023-08-31T23:45:08.298" v="15931" actId="478"/>
          <ac:spMkLst>
            <pc:docMk/>
            <pc:sldMk cId="4234592746" sldId="2147478640"/>
            <ac:spMk id="297" creationId="{6021371D-B4D4-975D-BD36-8511F810194A}"/>
          </ac:spMkLst>
        </pc:spChg>
        <pc:spChg chg="del">
          <ac:chgData name="Henry Jammes" userId="5f22554b-fd15-4676-8c82-dc6122af2a80" providerId="ADAL" clId="{A3A6ABF9-8563-404A-BEC3-1E0B3CC340AC}" dt="2023-08-31T23:45:08.298" v="15931" actId="478"/>
          <ac:spMkLst>
            <pc:docMk/>
            <pc:sldMk cId="4234592746" sldId="2147478640"/>
            <ac:spMk id="299" creationId="{E634F31C-B7F1-6EAC-F57D-B05A7F8FD497}"/>
          </ac:spMkLst>
        </pc:spChg>
        <pc:spChg chg="del">
          <ac:chgData name="Henry Jammes" userId="5f22554b-fd15-4676-8c82-dc6122af2a80" providerId="ADAL" clId="{A3A6ABF9-8563-404A-BEC3-1E0B3CC340AC}" dt="2023-08-31T23:45:08.298" v="15931" actId="478"/>
          <ac:spMkLst>
            <pc:docMk/>
            <pc:sldMk cId="4234592746" sldId="2147478640"/>
            <ac:spMk id="303" creationId="{0DBA9359-343B-485B-EA1C-D635F5FA80BD}"/>
          </ac:spMkLst>
        </pc:spChg>
        <pc:spChg chg="del">
          <ac:chgData name="Henry Jammes" userId="5f22554b-fd15-4676-8c82-dc6122af2a80" providerId="ADAL" clId="{A3A6ABF9-8563-404A-BEC3-1E0B3CC340AC}" dt="2023-08-31T23:45:08.298" v="15931" actId="478"/>
          <ac:spMkLst>
            <pc:docMk/>
            <pc:sldMk cId="4234592746" sldId="2147478640"/>
            <ac:spMk id="304" creationId="{4B7BEB1D-0A62-1E5C-9C89-3E5C75D87127}"/>
          </ac:spMkLst>
        </pc:spChg>
        <pc:spChg chg="del">
          <ac:chgData name="Henry Jammes" userId="5f22554b-fd15-4676-8c82-dc6122af2a80" providerId="ADAL" clId="{A3A6ABF9-8563-404A-BEC3-1E0B3CC340AC}" dt="2023-08-31T23:45:08.298" v="15931" actId="478"/>
          <ac:spMkLst>
            <pc:docMk/>
            <pc:sldMk cId="4234592746" sldId="2147478640"/>
            <ac:spMk id="307" creationId="{7B42A4FB-DE00-BE79-1D01-D71989A10600}"/>
          </ac:spMkLst>
        </pc:spChg>
        <pc:spChg chg="del">
          <ac:chgData name="Henry Jammes" userId="5f22554b-fd15-4676-8c82-dc6122af2a80" providerId="ADAL" clId="{A3A6ABF9-8563-404A-BEC3-1E0B3CC340AC}" dt="2023-08-31T23:45:08.298" v="15931" actId="478"/>
          <ac:spMkLst>
            <pc:docMk/>
            <pc:sldMk cId="4234592746" sldId="2147478640"/>
            <ac:spMk id="310" creationId="{30430F0C-44A8-9ECF-C897-0ABE8149CB6F}"/>
          </ac:spMkLst>
        </pc:spChg>
        <pc:spChg chg="del">
          <ac:chgData name="Henry Jammes" userId="5f22554b-fd15-4676-8c82-dc6122af2a80" providerId="ADAL" clId="{A3A6ABF9-8563-404A-BEC3-1E0B3CC340AC}" dt="2023-08-31T23:45:08.298" v="15931" actId="478"/>
          <ac:spMkLst>
            <pc:docMk/>
            <pc:sldMk cId="4234592746" sldId="2147478640"/>
            <ac:spMk id="311" creationId="{7717EFF8-0944-70E3-8971-F0A1E0D3859C}"/>
          </ac:spMkLst>
        </pc:spChg>
        <pc:spChg chg="add mod">
          <ac:chgData name="Henry Jammes" userId="5f22554b-fd15-4676-8c82-dc6122af2a80" providerId="ADAL" clId="{A3A6ABF9-8563-404A-BEC3-1E0B3CC340AC}" dt="2023-09-03T16:26:17.464" v="23829" actId="571"/>
          <ac:spMkLst>
            <pc:docMk/>
            <pc:sldMk cId="4234592746" sldId="2147478640"/>
            <ac:spMk id="311" creationId="{AF9DCAD4-8915-8DC3-9EF0-2EAB117D5DE6}"/>
          </ac:spMkLst>
        </pc:spChg>
        <pc:spChg chg="add del mod">
          <ac:chgData name="Henry Jammes" userId="5f22554b-fd15-4676-8c82-dc6122af2a80" providerId="ADAL" clId="{A3A6ABF9-8563-404A-BEC3-1E0B3CC340AC}" dt="2023-09-04T18:33:10.270" v="24829" actId="478"/>
          <ac:spMkLst>
            <pc:docMk/>
            <pc:sldMk cId="4234592746" sldId="2147478640"/>
            <ac:spMk id="314" creationId="{61728F5D-8987-38D8-1DEE-E57B9FB3A733}"/>
          </ac:spMkLst>
        </pc:spChg>
        <pc:spChg chg="add del mod">
          <ac:chgData name="Henry Jammes" userId="5f22554b-fd15-4676-8c82-dc6122af2a80" providerId="ADAL" clId="{A3A6ABF9-8563-404A-BEC3-1E0B3CC340AC}" dt="2023-09-04T18:33:10.270" v="24829" actId="478"/>
          <ac:spMkLst>
            <pc:docMk/>
            <pc:sldMk cId="4234592746" sldId="2147478640"/>
            <ac:spMk id="316" creationId="{965432BD-1895-5BF2-EA6E-CBF650B442D0}"/>
          </ac:spMkLst>
        </pc:spChg>
        <pc:spChg chg="add del mod topLvl">
          <ac:chgData name="Henry Jammes" userId="5f22554b-fd15-4676-8c82-dc6122af2a80" providerId="ADAL" clId="{A3A6ABF9-8563-404A-BEC3-1E0B3CC340AC}" dt="2023-09-04T18:32:19.352" v="24815" actId="478"/>
          <ac:spMkLst>
            <pc:docMk/>
            <pc:sldMk cId="4234592746" sldId="2147478640"/>
            <ac:spMk id="317" creationId="{426C7C8D-A3F5-78AB-00CD-41DB7FE7879D}"/>
          </ac:spMkLst>
        </pc:spChg>
        <pc:spChg chg="add del mod">
          <ac:chgData name="Henry Jammes" userId="5f22554b-fd15-4676-8c82-dc6122af2a80" providerId="ADAL" clId="{A3A6ABF9-8563-404A-BEC3-1E0B3CC340AC}" dt="2023-09-04T18:32:52.946" v="24823" actId="478"/>
          <ac:spMkLst>
            <pc:docMk/>
            <pc:sldMk cId="4234592746" sldId="2147478640"/>
            <ac:spMk id="318" creationId="{05605B0D-B3F8-1902-9F0E-13630E65D7CE}"/>
          </ac:spMkLst>
        </pc:spChg>
        <pc:spChg chg="add del mod">
          <ac:chgData name="Henry Jammes" userId="5f22554b-fd15-4676-8c82-dc6122af2a80" providerId="ADAL" clId="{A3A6ABF9-8563-404A-BEC3-1E0B3CC340AC}" dt="2023-09-04T18:33:10.270" v="24829" actId="478"/>
          <ac:spMkLst>
            <pc:docMk/>
            <pc:sldMk cId="4234592746" sldId="2147478640"/>
            <ac:spMk id="319" creationId="{B23F836C-C41D-1BFA-D758-954C80F9ED90}"/>
          </ac:spMkLst>
        </pc:spChg>
        <pc:spChg chg="add del mod">
          <ac:chgData name="Henry Jammes" userId="5f22554b-fd15-4676-8c82-dc6122af2a80" providerId="ADAL" clId="{A3A6ABF9-8563-404A-BEC3-1E0B3CC340AC}" dt="2023-09-04T18:33:10.270" v="24829" actId="478"/>
          <ac:spMkLst>
            <pc:docMk/>
            <pc:sldMk cId="4234592746" sldId="2147478640"/>
            <ac:spMk id="320" creationId="{079FD6A1-8AF5-D911-9F75-74A1C64C4FF2}"/>
          </ac:spMkLst>
        </pc:spChg>
        <pc:grpChg chg="add mod">
          <ac:chgData name="Henry Jammes" userId="5f22554b-fd15-4676-8c82-dc6122af2a80" providerId="ADAL" clId="{A3A6ABF9-8563-404A-BEC3-1E0B3CC340AC}" dt="2023-09-08T10:20:06.723" v="40753" actId="1076"/>
          <ac:grpSpMkLst>
            <pc:docMk/>
            <pc:sldMk cId="4234592746" sldId="2147478640"/>
            <ac:grpSpMk id="8" creationId="{4F6A83F6-1CBB-1DB6-721E-28C6B2841BD1}"/>
          </ac:grpSpMkLst>
        </pc:grpChg>
        <pc:grpChg chg="add del mod">
          <ac:chgData name="Henry Jammes" userId="5f22554b-fd15-4676-8c82-dc6122af2a80" providerId="ADAL" clId="{A3A6ABF9-8563-404A-BEC3-1E0B3CC340AC}" dt="2023-09-04T18:31:40.459" v="24804" actId="165"/>
          <ac:grpSpMkLst>
            <pc:docMk/>
            <pc:sldMk cId="4234592746" sldId="2147478640"/>
            <ac:grpSpMk id="37" creationId="{7FE99021-1AC2-0EB2-FB22-D71BE995372A}"/>
          </ac:grpSpMkLst>
        </pc:grpChg>
        <pc:grpChg chg="add mod">
          <ac:chgData name="Henry Jammes" userId="5f22554b-fd15-4676-8c82-dc6122af2a80" providerId="ADAL" clId="{A3A6ABF9-8563-404A-BEC3-1E0B3CC340AC}" dt="2023-09-08T10:20:06.723" v="40753" actId="1076"/>
          <ac:grpSpMkLst>
            <pc:docMk/>
            <pc:sldMk cId="4234592746" sldId="2147478640"/>
            <ac:grpSpMk id="43" creationId="{34E3B22D-6D57-BB1C-B544-A74A04E595B7}"/>
          </ac:grpSpMkLst>
        </pc:grpChg>
        <pc:grpChg chg="add mod">
          <ac:chgData name="Henry Jammes" userId="5f22554b-fd15-4676-8c82-dc6122af2a80" providerId="ADAL" clId="{A3A6ABF9-8563-404A-BEC3-1E0B3CC340AC}" dt="2023-09-08T10:20:06.723" v="40753" actId="1076"/>
          <ac:grpSpMkLst>
            <pc:docMk/>
            <pc:sldMk cId="4234592746" sldId="2147478640"/>
            <ac:grpSpMk id="50" creationId="{CE730A12-BD16-C18F-A61F-A112334F91D0}"/>
          </ac:grpSpMkLst>
        </pc:grpChg>
        <pc:grpChg chg="mod">
          <ac:chgData name="Henry Jammes" userId="5f22554b-fd15-4676-8c82-dc6122af2a80" providerId="ADAL" clId="{A3A6ABF9-8563-404A-BEC3-1E0B3CC340AC}" dt="2023-09-04T18:31:47.380" v="24805" actId="27803"/>
          <ac:grpSpMkLst>
            <pc:docMk/>
            <pc:sldMk cId="4234592746" sldId="2147478640"/>
            <ac:grpSpMk id="58" creationId="{ABE10C47-D236-D88B-8B5D-66245F1A71E4}"/>
          </ac:grpSpMkLst>
        </pc:grpChg>
        <pc:grpChg chg="mod">
          <ac:chgData name="Henry Jammes" userId="5f22554b-fd15-4676-8c82-dc6122af2a80" providerId="ADAL" clId="{A3A6ABF9-8563-404A-BEC3-1E0B3CC340AC}" dt="2023-09-04T18:31:47.380" v="24805" actId="27803"/>
          <ac:grpSpMkLst>
            <pc:docMk/>
            <pc:sldMk cId="4234592746" sldId="2147478640"/>
            <ac:grpSpMk id="195" creationId="{AFE2E0CF-E405-BB2A-989A-AD70056A2048}"/>
          </ac:grpSpMkLst>
        </pc:grpChg>
        <pc:grpChg chg="add mod">
          <ac:chgData name="Henry Jammes" userId="5f22554b-fd15-4676-8c82-dc6122af2a80" providerId="ADAL" clId="{A3A6ABF9-8563-404A-BEC3-1E0B3CC340AC}" dt="2023-09-08T10:20:35.001" v="40761" actId="14100"/>
          <ac:grpSpMkLst>
            <pc:docMk/>
            <pc:sldMk cId="4234592746" sldId="2147478640"/>
            <ac:grpSpMk id="196" creationId="{CA9DD826-9649-EC16-787B-4C9635E83B3F}"/>
          </ac:grpSpMkLst>
        </pc:grpChg>
        <pc:grpChg chg="add del mod topLvl">
          <ac:chgData name="Henry Jammes" userId="5f22554b-fd15-4676-8c82-dc6122af2a80" providerId="ADAL" clId="{A3A6ABF9-8563-404A-BEC3-1E0B3CC340AC}" dt="2023-09-03T16:21:07.190" v="23582" actId="165"/>
          <ac:grpSpMkLst>
            <pc:docMk/>
            <pc:sldMk cId="4234592746" sldId="2147478640"/>
            <ac:grpSpMk id="239" creationId="{80548840-F1CA-DB0A-CA00-55C37D5AA76D}"/>
          </ac:grpSpMkLst>
        </pc:grpChg>
        <pc:grpChg chg="mod">
          <ac:chgData name="Henry Jammes" userId="5f22554b-fd15-4676-8c82-dc6122af2a80" providerId="ADAL" clId="{A3A6ABF9-8563-404A-BEC3-1E0B3CC340AC}" dt="2023-09-04T18:31:47.380" v="24805" actId="27803"/>
          <ac:grpSpMkLst>
            <pc:docMk/>
            <pc:sldMk cId="4234592746" sldId="2147478640"/>
            <ac:grpSpMk id="241" creationId="{F6A701BA-D027-4231-478E-D357B34E3854}"/>
          </ac:grpSpMkLst>
        </pc:grpChg>
        <pc:grpChg chg="mod">
          <ac:chgData name="Henry Jammes" userId="5f22554b-fd15-4676-8c82-dc6122af2a80" providerId="ADAL" clId="{A3A6ABF9-8563-404A-BEC3-1E0B3CC340AC}" dt="2023-09-04T18:31:47.380" v="24805" actId="27803"/>
          <ac:grpSpMkLst>
            <pc:docMk/>
            <pc:sldMk cId="4234592746" sldId="2147478640"/>
            <ac:grpSpMk id="249" creationId="{2BC939E0-8EBC-4808-33CA-4195B160F5C4}"/>
          </ac:grpSpMkLst>
        </pc:grpChg>
        <pc:grpChg chg="del">
          <ac:chgData name="Henry Jammes" userId="5f22554b-fd15-4676-8c82-dc6122af2a80" providerId="ADAL" clId="{A3A6ABF9-8563-404A-BEC3-1E0B3CC340AC}" dt="2023-08-31T23:45:08.298" v="15931" actId="478"/>
          <ac:grpSpMkLst>
            <pc:docMk/>
            <pc:sldMk cId="4234592746" sldId="2147478640"/>
            <ac:grpSpMk id="255" creationId="{7FDDAF40-59EA-5169-D71D-47EB8B6AEC0E}"/>
          </ac:grpSpMkLst>
        </pc:grpChg>
        <pc:grpChg chg="mod">
          <ac:chgData name="Henry Jammes" userId="5f22554b-fd15-4676-8c82-dc6122af2a80" providerId="ADAL" clId="{A3A6ABF9-8563-404A-BEC3-1E0B3CC340AC}" dt="2023-09-04T18:31:47.380" v="24805" actId="27803"/>
          <ac:grpSpMkLst>
            <pc:docMk/>
            <pc:sldMk cId="4234592746" sldId="2147478640"/>
            <ac:grpSpMk id="256" creationId="{7375C76B-6A97-B385-1A5E-90B431977827}"/>
          </ac:grpSpMkLst>
        </pc:grpChg>
        <pc:grpChg chg="del">
          <ac:chgData name="Henry Jammes" userId="5f22554b-fd15-4676-8c82-dc6122af2a80" providerId="ADAL" clId="{A3A6ABF9-8563-404A-BEC3-1E0B3CC340AC}" dt="2023-08-31T23:45:08.298" v="15931" actId="478"/>
          <ac:grpSpMkLst>
            <pc:docMk/>
            <pc:sldMk cId="4234592746" sldId="2147478640"/>
            <ac:grpSpMk id="258" creationId="{92ECFFB7-A2CA-B9DE-9DE8-DEFEA9A694F7}"/>
          </ac:grpSpMkLst>
        </pc:grpChg>
        <pc:grpChg chg="del">
          <ac:chgData name="Henry Jammes" userId="5f22554b-fd15-4676-8c82-dc6122af2a80" providerId="ADAL" clId="{A3A6ABF9-8563-404A-BEC3-1E0B3CC340AC}" dt="2023-08-31T23:45:08.298" v="15931" actId="478"/>
          <ac:grpSpMkLst>
            <pc:docMk/>
            <pc:sldMk cId="4234592746" sldId="2147478640"/>
            <ac:grpSpMk id="261" creationId="{3B6DDE0E-1641-5954-2A22-2C9DB7EF661C}"/>
          </ac:grpSpMkLst>
        </pc:grpChg>
        <pc:grpChg chg="del">
          <ac:chgData name="Henry Jammes" userId="5f22554b-fd15-4676-8c82-dc6122af2a80" providerId="ADAL" clId="{A3A6ABF9-8563-404A-BEC3-1E0B3CC340AC}" dt="2023-08-31T23:45:08.298" v="15931" actId="478"/>
          <ac:grpSpMkLst>
            <pc:docMk/>
            <pc:sldMk cId="4234592746" sldId="2147478640"/>
            <ac:grpSpMk id="267" creationId="{527DF3F4-5A7A-A974-8857-E6B347B05BB8}"/>
          </ac:grpSpMkLst>
        </pc:grpChg>
        <pc:grpChg chg="del">
          <ac:chgData name="Henry Jammes" userId="5f22554b-fd15-4676-8c82-dc6122af2a80" providerId="ADAL" clId="{A3A6ABF9-8563-404A-BEC3-1E0B3CC340AC}" dt="2023-08-31T23:45:08.298" v="15931" actId="478"/>
          <ac:grpSpMkLst>
            <pc:docMk/>
            <pc:sldMk cId="4234592746" sldId="2147478640"/>
            <ac:grpSpMk id="271" creationId="{2699FA28-8B13-7069-6E23-DAFD67DD745F}"/>
          </ac:grpSpMkLst>
        </pc:grpChg>
        <pc:grpChg chg="del">
          <ac:chgData name="Henry Jammes" userId="5f22554b-fd15-4676-8c82-dc6122af2a80" providerId="ADAL" clId="{A3A6ABF9-8563-404A-BEC3-1E0B3CC340AC}" dt="2023-08-31T23:45:08.298" v="15931" actId="478"/>
          <ac:grpSpMkLst>
            <pc:docMk/>
            <pc:sldMk cId="4234592746" sldId="2147478640"/>
            <ac:grpSpMk id="272" creationId="{25DAA0F6-DA47-AD8F-F0D1-24124CBD448C}"/>
          </ac:grpSpMkLst>
        </pc:grpChg>
        <pc:grpChg chg="del">
          <ac:chgData name="Henry Jammes" userId="5f22554b-fd15-4676-8c82-dc6122af2a80" providerId="ADAL" clId="{A3A6ABF9-8563-404A-BEC3-1E0B3CC340AC}" dt="2023-08-31T23:45:08.298" v="15931" actId="478"/>
          <ac:grpSpMkLst>
            <pc:docMk/>
            <pc:sldMk cId="4234592746" sldId="2147478640"/>
            <ac:grpSpMk id="283" creationId="{6CF8DDAC-29B3-AFA7-E5BB-859F4D3DDF68}"/>
          </ac:grpSpMkLst>
        </pc:grpChg>
        <pc:grpChg chg="add del">
          <ac:chgData name="Henry Jammes" userId="5f22554b-fd15-4676-8c82-dc6122af2a80" providerId="ADAL" clId="{A3A6ABF9-8563-404A-BEC3-1E0B3CC340AC}" dt="2023-09-03T16:21:03.986" v="23581" actId="165"/>
          <ac:grpSpMkLst>
            <pc:docMk/>
            <pc:sldMk cId="4234592746" sldId="2147478640"/>
            <ac:grpSpMk id="284" creationId="{669A1F9E-7028-C61E-4B64-ED338B6CAE03}"/>
          </ac:grpSpMkLst>
        </pc:grpChg>
        <pc:grpChg chg="del">
          <ac:chgData name="Henry Jammes" userId="5f22554b-fd15-4676-8c82-dc6122af2a80" providerId="ADAL" clId="{A3A6ABF9-8563-404A-BEC3-1E0B3CC340AC}" dt="2023-08-31T23:45:08.298" v="15931" actId="478"/>
          <ac:grpSpMkLst>
            <pc:docMk/>
            <pc:sldMk cId="4234592746" sldId="2147478640"/>
            <ac:grpSpMk id="288" creationId="{5A412453-18BB-49DC-0DC3-3C8668B69758}"/>
          </ac:grpSpMkLst>
        </pc:grpChg>
        <pc:grpChg chg="del">
          <ac:chgData name="Henry Jammes" userId="5f22554b-fd15-4676-8c82-dc6122af2a80" providerId="ADAL" clId="{A3A6ABF9-8563-404A-BEC3-1E0B3CC340AC}" dt="2023-08-31T23:45:08.298" v="15931" actId="478"/>
          <ac:grpSpMkLst>
            <pc:docMk/>
            <pc:sldMk cId="4234592746" sldId="2147478640"/>
            <ac:grpSpMk id="289" creationId="{B082030A-BF5A-096F-19D5-45B02B77D1E0}"/>
          </ac:grpSpMkLst>
        </pc:grpChg>
        <pc:graphicFrameChg chg="del">
          <ac:chgData name="Henry Jammes" userId="5f22554b-fd15-4676-8c82-dc6122af2a80" providerId="ADAL" clId="{A3A6ABF9-8563-404A-BEC3-1E0B3CC340AC}" dt="2023-08-31T23:45:08.298" v="15931" actId="478"/>
          <ac:graphicFrameMkLst>
            <pc:docMk/>
            <pc:sldMk cId="4234592746" sldId="2147478640"/>
            <ac:graphicFrameMk id="351" creationId="{20AA6B57-B346-5F61-2E29-220580C0A2A8}"/>
          </ac:graphicFrameMkLst>
        </pc:graphicFrameChg>
        <pc:picChg chg="add del mod">
          <ac:chgData name="Henry Jammes" userId="5f22554b-fd15-4676-8c82-dc6122af2a80" providerId="ADAL" clId="{A3A6ABF9-8563-404A-BEC3-1E0B3CC340AC}" dt="2023-09-08T10:04:32.285" v="40647" actId="478"/>
          <ac:picMkLst>
            <pc:docMk/>
            <pc:sldMk cId="4234592746" sldId="2147478640"/>
            <ac:picMk id="5" creationId="{C060C114-DE1A-191D-DBE4-C5ED02CCC8D5}"/>
          </ac:picMkLst>
        </pc:picChg>
        <pc:picChg chg="add del mod topLvl">
          <ac:chgData name="Henry Jammes" userId="5f22554b-fd15-4676-8c82-dc6122af2a80" providerId="ADAL" clId="{A3A6ABF9-8563-404A-BEC3-1E0B3CC340AC}" dt="2023-09-03T16:22:58.817" v="23709" actId="478"/>
          <ac:picMkLst>
            <pc:docMk/>
            <pc:sldMk cId="4234592746" sldId="2147478640"/>
            <ac:picMk id="37" creationId="{BFDF34C5-7EB7-1661-BA3F-EE4583C304A8}"/>
          </ac:picMkLst>
        </pc:picChg>
        <pc:picChg chg="add del mod topLvl">
          <ac:chgData name="Henry Jammes" userId="5f22554b-fd15-4676-8c82-dc6122af2a80" providerId="ADAL" clId="{A3A6ABF9-8563-404A-BEC3-1E0B3CC340AC}" dt="2023-09-03T16:22:58.817" v="23709" actId="478"/>
          <ac:picMkLst>
            <pc:docMk/>
            <pc:sldMk cId="4234592746" sldId="2147478640"/>
            <ac:picMk id="38" creationId="{928041EE-B966-D30A-917D-A9EF8E8FC7A8}"/>
          </ac:picMkLst>
        </pc:picChg>
        <pc:picChg chg="add del mod topLvl">
          <ac:chgData name="Henry Jammes" userId="5f22554b-fd15-4676-8c82-dc6122af2a80" providerId="ADAL" clId="{A3A6ABF9-8563-404A-BEC3-1E0B3CC340AC}" dt="2023-09-03T16:22:58.817" v="23709" actId="478"/>
          <ac:picMkLst>
            <pc:docMk/>
            <pc:sldMk cId="4234592746" sldId="2147478640"/>
            <ac:picMk id="39" creationId="{36C4EF16-FB94-2C83-4786-28614033C054}"/>
          </ac:picMkLst>
        </pc:picChg>
        <pc:picChg chg="add del mod topLvl">
          <ac:chgData name="Henry Jammes" userId="5f22554b-fd15-4676-8c82-dc6122af2a80" providerId="ADAL" clId="{A3A6ABF9-8563-404A-BEC3-1E0B3CC340AC}" dt="2023-09-08T10:04:32.285" v="40647" actId="478"/>
          <ac:picMkLst>
            <pc:docMk/>
            <pc:sldMk cId="4234592746" sldId="2147478640"/>
            <ac:picMk id="40" creationId="{D054400A-433E-1910-7E77-62263C828619}"/>
          </ac:picMkLst>
        </pc:picChg>
        <pc:picChg chg="add del mod topLvl">
          <ac:chgData name="Henry Jammes" userId="5f22554b-fd15-4676-8c82-dc6122af2a80" providerId="ADAL" clId="{A3A6ABF9-8563-404A-BEC3-1E0B3CC340AC}" dt="2023-09-03T16:22:58.817" v="23709" actId="478"/>
          <ac:picMkLst>
            <pc:docMk/>
            <pc:sldMk cId="4234592746" sldId="2147478640"/>
            <ac:picMk id="41" creationId="{24DE3844-299C-31F9-EE11-6C0BA139F81C}"/>
          </ac:picMkLst>
        </pc:picChg>
        <pc:picChg chg="add del mod topLvl">
          <ac:chgData name="Henry Jammes" userId="5f22554b-fd15-4676-8c82-dc6122af2a80" providerId="ADAL" clId="{A3A6ABF9-8563-404A-BEC3-1E0B3CC340AC}" dt="2023-09-03T16:22:58.817" v="23709" actId="478"/>
          <ac:picMkLst>
            <pc:docMk/>
            <pc:sldMk cId="4234592746" sldId="2147478640"/>
            <ac:picMk id="44" creationId="{AB6B1A47-CFA2-A239-B692-559A4942379D}"/>
          </ac:picMkLst>
        </pc:picChg>
        <pc:picChg chg="add del mod topLvl">
          <ac:chgData name="Henry Jammes" userId="5f22554b-fd15-4676-8c82-dc6122af2a80" providerId="ADAL" clId="{A3A6ABF9-8563-404A-BEC3-1E0B3CC340AC}" dt="2023-09-03T16:22:58.817" v="23709" actId="478"/>
          <ac:picMkLst>
            <pc:docMk/>
            <pc:sldMk cId="4234592746" sldId="2147478640"/>
            <ac:picMk id="45" creationId="{6B4C3FB7-0F76-436B-0EFD-A9E429CE135E}"/>
          </ac:picMkLst>
        </pc:picChg>
        <pc:picChg chg="add del mod topLvl">
          <ac:chgData name="Henry Jammes" userId="5f22554b-fd15-4676-8c82-dc6122af2a80" providerId="ADAL" clId="{A3A6ABF9-8563-404A-BEC3-1E0B3CC340AC}" dt="2023-09-03T16:22:58.817" v="23709" actId="478"/>
          <ac:picMkLst>
            <pc:docMk/>
            <pc:sldMk cId="4234592746" sldId="2147478640"/>
            <ac:picMk id="46" creationId="{7A309807-68BF-0BBC-AD25-AC3E4031B562}"/>
          </ac:picMkLst>
        </pc:picChg>
        <pc:picChg chg="add del mod topLvl">
          <ac:chgData name="Henry Jammes" userId="5f22554b-fd15-4676-8c82-dc6122af2a80" providerId="ADAL" clId="{A3A6ABF9-8563-404A-BEC3-1E0B3CC340AC}" dt="2023-09-04T18:31:10.118" v="24800" actId="478"/>
          <ac:picMkLst>
            <pc:docMk/>
            <pc:sldMk cId="4234592746" sldId="2147478640"/>
            <ac:picMk id="47" creationId="{C3E2BCC1-1117-2CCE-F243-92BEC835CF43}"/>
          </ac:picMkLst>
        </pc:picChg>
        <pc:picChg chg="add del mod topLvl">
          <ac:chgData name="Henry Jammes" userId="5f22554b-fd15-4676-8c82-dc6122af2a80" providerId="ADAL" clId="{A3A6ABF9-8563-404A-BEC3-1E0B3CC340AC}" dt="2023-09-03T16:22:58.817" v="23709" actId="478"/>
          <ac:picMkLst>
            <pc:docMk/>
            <pc:sldMk cId="4234592746" sldId="2147478640"/>
            <ac:picMk id="48" creationId="{FBCC1637-456D-3BBF-9B3E-88ED1E2493B9}"/>
          </ac:picMkLst>
        </pc:picChg>
        <pc:picChg chg="add del mod topLvl">
          <ac:chgData name="Henry Jammes" userId="5f22554b-fd15-4676-8c82-dc6122af2a80" providerId="ADAL" clId="{A3A6ABF9-8563-404A-BEC3-1E0B3CC340AC}" dt="2023-09-03T16:22:58.817" v="23709" actId="478"/>
          <ac:picMkLst>
            <pc:docMk/>
            <pc:sldMk cId="4234592746" sldId="2147478640"/>
            <ac:picMk id="51" creationId="{3865386F-4AC2-6014-F6D9-C7A3B0941655}"/>
          </ac:picMkLst>
        </pc:picChg>
        <pc:picChg chg="add del mod topLvl">
          <ac:chgData name="Henry Jammes" userId="5f22554b-fd15-4676-8c82-dc6122af2a80" providerId="ADAL" clId="{A3A6ABF9-8563-404A-BEC3-1E0B3CC340AC}" dt="2023-09-03T16:22:58.817" v="23709" actId="478"/>
          <ac:picMkLst>
            <pc:docMk/>
            <pc:sldMk cId="4234592746" sldId="2147478640"/>
            <ac:picMk id="52" creationId="{A2859B02-A5A6-E4C1-3114-52ABCA237482}"/>
          </ac:picMkLst>
        </pc:picChg>
        <pc:picChg chg="add del mod topLvl">
          <ac:chgData name="Henry Jammes" userId="5f22554b-fd15-4676-8c82-dc6122af2a80" providerId="ADAL" clId="{A3A6ABF9-8563-404A-BEC3-1E0B3CC340AC}" dt="2023-09-03T16:22:58.817" v="23709" actId="478"/>
          <ac:picMkLst>
            <pc:docMk/>
            <pc:sldMk cId="4234592746" sldId="2147478640"/>
            <ac:picMk id="53" creationId="{2486CF25-FBF6-5F31-7328-6D41D7077FFA}"/>
          </ac:picMkLst>
        </pc:picChg>
        <pc:picChg chg="add del mod topLvl">
          <ac:chgData name="Henry Jammes" userId="5f22554b-fd15-4676-8c82-dc6122af2a80" providerId="ADAL" clId="{A3A6ABF9-8563-404A-BEC3-1E0B3CC340AC}" dt="2023-09-04T18:31:02.850" v="24797" actId="478"/>
          <ac:picMkLst>
            <pc:docMk/>
            <pc:sldMk cId="4234592746" sldId="2147478640"/>
            <ac:picMk id="54" creationId="{6151F449-2EFE-7C49-B09E-0013DB922546}"/>
          </ac:picMkLst>
        </pc:picChg>
        <pc:picChg chg="add del mod topLvl">
          <ac:chgData name="Henry Jammes" userId="5f22554b-fd15-4676-8c82-dc6122af2a80" providerId="ADAL" clId="{A3A6ABF9-8563-404A-BEC3-1E0B3CC340AC}" dt="2023-09-03T16:22:58.817" v="23709" actId="478"/>
          <ac:picMkLst>
            <pc:docMk/>
            <pc:sldMk cId="4234592746" sldId="2147478640"/>
            <ac:picMk id="55" creationId="{85DE184E-6D8A-4293-877B-AF58793E6009}"/>
          </ac:picMkLst>
        </pc:picChg>
        <pc:picChg chg="add del mod topLvl">
          <ac:chgData name="Henry Jammes" userId="5f22554b-fd15-4676-8c82-dc6122af2a80" providerId="ADAL" clId="{A3A6ABF9-8563-404A-BEC3-1E0B3CC340AC}" dt="2023-09-03T16:22:58.817" v="23709" actId="478"/>
          <ac:picMkLst>
            <pc:docMk/>
            <pc:sldMk cId="4234592746" sldId="2147478640"/>
            <ac:picMk id="58" creationId="{587034F8-0BA1-F57B-3CE1-73E55A883FED}"/>
          </ac:picMkLst>
        </pc:picChg>
        <pc:picChg chg="add del mod topLvl">
          <ac:chgData name="Henry Jammes" userId="5f22554b-fd15-4676-8c82-dc6122af2a80" providerId="ADAL" clId="{A3A6ABF9-8563-404A-BEC3-1E0B3CC340AC}" dt="2023-09-03T16:22:58.817" v="23709" actId="478"/>
          <ac:picMkLst>
            <pc:docMk/>
            <pc:sldMk cId="4234592746" sldId="2147478640"/>
            <ac:picMk id="59" creationId="{77696AA5-9B27-1E5D-DF96-25B3639E54F0}"/>
          </ac:picMkLst>
        </pc:picChg>
        <pc:picChg chg="add del mod topLvl">
          <ac:chgData name="Henry Jammes" userId="5f22554b-fd15-4676-8c82-dc6122af2a80" providerId="ADAL" clId="{A3A6ABF9-8563-404A-BEC3-1E0B3CC340AC}" dt="2023-09-03T16:22:58.817" v="23709" actId="478"/>
          <ac:picMkLst>
            <pc:docMk/>
            <pc:sldMk cId="4234592746" sldId="2147478640"/>
            <ac:picMk id="60" creationId="{A0D53032-D73B-B9C1-111B-566AE5244FC1}"/>
          </ac:picMkLst>
        </pc:picChg>
        <pc:picChg chg="add del mod topLvl">
          <ac:chgData name="Henry Jammes" userId="5f22554b-fd15-4676-8c82-dc6122af2a80" providerId="ADAL" clId="{A3A6ABF9-8563-404A-BEC3-1E0B3CC340AC}" dt="2023-09-03T16:43:10.320" v="24642" actId="478"/>
          <ac:picMkLst>
            <pc:docMk/>
            <pc:sldMk cId="4234592746" sldId="2147478640"/>
            <ac:picMk id="61" creationId="{091762C1-7A13-B3EC-6B4E-5FD038E5F421}"/>
          </ac:picMkLst>
        </pc:picChg>
        <pc:picChg chg="add del mod topLvl">
          <ac:chgData name="Henry Jammes" userId="5f22554b-fd15-4676-8c82-dc6122af2a80" providerId="ADAL" clId="{A3A6ABF9-8563-404A-BEC3-1E0B3CC340AC}" dt="2023-09-03T16:22:58.817" v="23709" actId="478"/>
          <ac:picMkLst>
            <pc:docMk/>
            <pc:sldMk cId="4234592746" sldId="2147478640"/>
            <ac:picMk id="62" creationId="{0C1B0A2F-C27E-13F9-60D8-C645F0A6D20A}"/>
          </ac:picMkLst>
        </pc:picChg>
        <pc:picChg chg="add del mod topLvl">
          <ac:chgData name="Henry Jammes" userId="5f22554b-fd15-4676-8c82-dc6122af2a80" providerId="ADAL" clId="{A3A6ABF9-8563-404A-BEC3-1E0B3CC340AC}" dt="2023-09-03T16:22:58.817" v="23709" actId="478"/>
          <ac:picMkLst>
            <pc:docMk/>
            <pc:sldMk cId="4234592746" sldId="2147478640"/>
            <ac:picMk id="193" creationId="{B0B254BA-F901-05FD-E0F3-D9B1C6C24F96}"/>
          </ac:picMkLst>
        </pc:picChg>
        <pc:picChg chg="add del mod topLvl">
          <ac:chgData name="Henry Jammes" userId="5f22554b-fd15-4676-8c82-dc6122af2a80" providerId="ADAL" clId="{A3A6ABF9-8563-404A-BEC3-1E0B3CC340AC}" dt="2023-09-03T16:22:58.817" v="23709" actId="478"/>
          <ac:picMkLst>
            <pc:docMk/>
            <pc:sldMk cId="4234592746" sldId="2147478640"/>
            <ac:picMk id="194" creationId="{0722F68C-0810-E796-5C4B-07C1FC3621F4}"/>
          </ac:picMkLst>
        </pc:picChg>
        <pc:picChg chg="add del mod topLvl">
          <ac:chgData name="Henry Jammes" userId="5f22554b-fd15-4676-8c82-dc6122af2a80" providerId="ADAL" clId="{A3A6ABF9-8563-404A-BEC3-1E0B3CC340AC}" dt="2023-09-03T16:22:58.817" v="23709" actId="478"/>
          <ac:picMkLst>
            <pc:docMk/>
            <pc:sldMk cId="4234592746" sldId="2147478640"/>
            <ac:picMk id="195" creationId="{940A1F79-4DF7-9997-8E1B-66206D2CEE69}"/>
          </ac:picMkLst>
        </pc:picChg>
        <pc:picChg chg="add del mod topLvl">
          <ac:chgData name="Henry Jammes" userId="5f22554b-fd15-4676-8c82-dc6122af2a80" providerId="ADAL" clId="{A3A6ABF9-8563-404A-BEC3-1E0B3CC340AC}" dt="2023-09-04T18:33:10.270" v="24829" actId="478"/>
          <ac:picMkLst>
            <pc:docMk/>
            <pc:sldMk cId="4234592746" sldId="2147478640"/>
            <ac:picMk id="196" creationId="{79E8F0A6-8C9B-A0A8-E035-C9EB9F17AA3F}"/>
          </ac:picMkLst>
        </pc:picChg>
        <pc:picChg chg="add del mod topLvl">
          <ac:chgData name="Henry Jammes" userId="5f22554b-fd15-4676-8c82-dc6122af2a80" providerId="ADAL" clId="{A3A6ABF9-8563-404A-BEC3-1E0B3CC340AC}" dt="2023-09-03T16:22:58.817" v="23709" actId="478"/>
          <ac:picMkLst>
            <pc:docMk/>
            <pc:sldMk cId="4234592746" sldId="2147478640"/>
            <ac:picMk id="197" creationId="{80588946-B486-F30C-6AA9-C34287EF1577}"/>
          </ac:picMkLst>
        </pc:picChg>
        <pc:picChg chg="add del mod topLvl">
          <ac:chgData name="Henry Jammes" userId="5f22554b-fd15-4676-8c82-dc6122af2a80" providerId="ADAL" clId="{A3A6ABF9-8563-404A-BEC3-1E0B3CC340AC}" dt="2023-09-04T18:33:10.270" v="24829" actId="478"/>
          <ac:picMkLst>
            <pc:docMk/>
            <pc:sldMk cId="4234592746" sldId="2147478640"/>
            <ac:picMk id="199" creationId="{81E879A8-CBB6-876A-2932-E29D4DF90092}"/>
          </ac:picMkLst>
        </pc:picChg>
        <pc:picChg chg="add del mod ord topLvl">
          <ac:chgData name="Henry Jammes" userId="5f22554b-fd15-4676-8c82-dc6122af2a80" providerId="ADAL" clId="{A3A6ABF9-8563-404A-BEC3-1E0B3CC340AC}" dt="2023-09-08T10:04:32.285" v="40647" actId="478"/>
          <ac:picMkLst>
            <pc:docMk/>
            <pc:sldMk cId="4234592746" sldId="2147478640"/>
            <ac:picMk id="203" creationId="{2EAF3B78-B60D-CD71-33A7-1BC2F058308E}"/>
          </ac:picMkLst>
        </pc:picChg>
        <pc:picChg chg="add del mod topLvl">
          <ac:chgData name="Henry Jammes" userId="5f22554b-fd15-4676-8c82-dc6122af2a80" providerId="ADAL" clId="{A3A6ABF9-8563-404A-BEC3-1E0B3CC340AC}" dt="2023-09-08T10:04:32.285" v="40647" actId="478"/>
          <ac:picMkLst>
            <pc:docMk/>
            <pc:sldMk cId="4234592746" sldId="2147478640"/>
            <ac:picMk id="207" creationId="{E18003BB-5B88-85CF-3586-C3033D466C61}"/>
          </ac:picMkLst>
        </pc:picChg>
        <pc:picChg chg="add del mod ord topLvl">
          <ac:chgData name="Henry Jammes" userId="5f22554b-fd15-4676-8c82-dc6122af2a80" providerId="ADAL" clId="{A3A6ABF9-8563-404A-BEC3-1E0B3CC340AC}" dt="2023-09-04T18:33:10.270" v="24829" actId="478"/>
          <ac:picMkLst>
            <pc:docMk/>
            <pc:sldMk cId="4234592746" sldId="2147478640"/>
            <ac:picMk id="208" creationId="{CEDF50C5-91ED-8C70-470E-7FF3C247DD30}"/>
          </ac:picMkLst>
        </pc:picChg>
        <pc:picChg chg="add del mod ord topLvl">
          <ac:chgData name="Henry Jammes" userId="5f22554b-fd15-4676-8c82-dc6122af2a80" providerId="ADAL" clId="{A3A6ABF9-8563-404A-BEC3-1E0B3CC340AC}" dt="2023-09-04T18:33:10.270" v="24829" actId="478"/>
          <ac:picMkLst>
            <pc:docMk/>
            <pc:sldMk cId="4234592746" sldId="2147478640"/>
            <ac:picMk id="209" creationId="{6E35CD5B-2DA2-ABF4-EC3A-FB04C8B7C8D6}"/>
          </ac:picMkLst>
        </pc:picChg>
        <pc:picChg chg="add del mod topLvl">
          <ac:chgData name="Henry Jammes" userId="5f22554b-fd15-4676-8c82-dc6122af2a80" providerId="ADAL" clId="{A3A6ABF9-8563-404A-BEC3-1E0B3CC340AC}" dt="2023-09-08T10:04:32.285" v="40647" actId="478"/>
          <ac:picMkLst>
            <pc:docMk/>
            <pc:sldMk cId="4234592746" sldId="2147478640"/>
            <ac:picMk id="220" creationId="{585E7F98-F8E7-5E16-C488-5578EB91D0FD}"/>
          </ac:picMkLst>
        </pc:picChg>
        <pc:picChg chg="add del mod topLvl">
          <ac:chgData name="Henry Jammes" userId="5f22554b-fd15-4676-8c82-dc6122af2a80" providerId="ADAL" clId="{A3A6ABF9-8563-404A-BEC3-1E0B3CC340AC}" dt="2023-09-08T10:04:32.285" v="40647" actId="478"/>
          <ac:picMkLst>
            <pc:docMk/>
            <pc:sldMk cId="4234592746" sldId="2147478640"/>
            <ac:picMk id="221" creationId="{2A95F62F-C655-9AE1-1A13-A3FA2D4FB708}"/>
          </ac:picMkLst>
        </pc:picChg>
        <pc:picChg chg="add del mod topLvl">
          <ac:chgData name="Henry Jammes" userId="5f22554b-fd15-4676-8c82-dc6122af2a80" providerId="ADAL" clId="{A3A6ABF9-8563-404A-BEC3-1E0B3CC340AC}" dt="2023-09-08T10:04:32.285" v="40647" actId="478"/>
          <ac:picMkLst>
            <pc:docMk/>
            <pc:sldMk cId="4234592746" sldId="2147478640"/>
            <ac:picMk id="222" creationId="{68B25D9B-306F-8915-9989-B2B581E527F9}"/>
          </ac:picMkLst>
        </pc:picChg>
        <pc:picChg chg="add del mod topLvl">
          <ac:chgData name="Henry Jammes" userId="5f22554b-fd15-4676-8c82-dc6122af2a80" providerId="ADAL" clId="{A3A6ABF9-8563-404A-BEC3-1E0B3CC340AC}" dt="2023-09-08T10:04:32.285" v="40647" actId="478"/>
          <ac:picMkLst>
            <pc:docMk/>
            <pc:sldMk cId="4234592746" sldId="2147478640"/>
            <ac:picMk id="223" creationId="{0EF9B5A5-8CE2-715F-7734-9FAE3849D195}"/>
          </ac:picMkLst>
        </pc:picChg>
        <pc:picChg chg="add del mod topLvl">
          <ac:chgData name="Henry Jammes" userId="5f22554b-fd15-4676-8c82-dc6122af2a80" providerId="ADAL" clId="{A3A6ABF9-8563-404A-BEC3-1E0B3CC340AC}" dt="2023-09-03T16:12:25.310" v="23460" actId="478"/>
          <ac:picMkLst>
            <pc:docMk/>
            <pc:sldMk cId="4234592746" sldId="2147478640"/>
            <ac:picMk id="227" creationId="{20DA5259-5A3D-7077-B11F-B5A24B931A26}"/>
          </ac:picMkLst>
        </pc:picChg>
        <pc:picChg chg="add del mod topLvl">
          <ac:chgData name="Henry Jammes" userId="5f22554b-fd15-4676-8c82-dc6122af2a80" providerId="ADAL" clId="{A3A6ABF9-8563-404A-BEC3-1E0B3CC340AC}" dt="2023-09-03T16:22:58.817" v="23709" actId="478"/>
          <ac:picMkLst>
            <pc:docMk/>
            <pc:sldMk cId="4234592746" sldId="2147478640"/>
            <ac:picMk id="237" creationId="{B4AF4C91-CF5A-98BF-C287-4B9EAB336C35}"/>
          </ac:picMkLst>
        </pc:picChg>
        <pc:picChg chg="add del mod topLvl">
          <ac:chgData name="Henry Jammes" userId="5f22554b-fd15-4676-8c82-dc6122af2a80" providerId="ADAL" clId="{A3A6ABF9-8563-404A-BEC3-1E0B3CC340AC}" dt="2023-09-03T16:22:58.817" v="23709" actId="478"/>
          <ac:picMkLst>
            <pc:docMk/>
            <pc:sldMk cId="4234592746" sldId="2147478640"/>
            <ac:picMk id="238" creationId="{FCE21153-FC98-9481-5E55-12FAF071354B}"/>
          </ac:picMkLst>
        </pc:picChg>
        <pc:picChg chg="del">
          <ac:chgData name="Henry Jammes" userId="5f22554b-fd15-4676-8c82-dc6122af2a80" providerId="ADAL" clId="{A3A6ABF9-8563-404A-BEC3-1E0B3CC340AC}" dt="2023-08-31T23:45:08.298" v="15931" actId="478"/>
          <ac:picMkLst>
            <pc:docMk/>
            <pc:sldMk cId="4234592746" sldId="2147478640"/>
            <ac:picMk id="254" creationId="{BDC60AD9-CCBB-B8F1-29C8-F5A17FB9C5A5}"/>
          </ac:picMkLst>
        </pc:picChg>
        <pc:picChg chg="del">
          <ac:chgData name="Henry Jammes" userId="5f22554b-fd15-4676-8c82-dc6122af2a80" providerId="ADAL" clId="{A3A6ABF9-8563-404A-BEC3-1E0B3CC340AC}" dt="2023-08-31T23:45:08.298" v="15931" actId="478"/>
          <ac:picMkLst>
            <pc:docMk/>
            <pc:sldMk cId="4234592746" sldId="2147478640"/>
            <ac:picMk id="257" creationId="{CCA43D48-21E9-4005-2F2F-FB1C036E737E}"/>
          </ac:picMkLst>
        </pc:picChg>
        <pc:picChg chg="del">
          <ac:chgData name="Henry Jammes" userId="5f22554b-fd15-4676-8c82-dc6122af2a80" providerId="ADAL" clId="{A3A6ABF9-8563-404A-BEC3-1E0B3CC340AC}" dt="2023-08-31T23:45:08.298" v="15931" actId="478"/>
          <ac:picMkLst>
            <pc:docMk/>
            <pc:sldMk cId="4234592746" sldId="2147478640"/>
            <ac:picMk id="260" creationId="{E9A6DA64-2B81-6811-A826-3AC43189100D}"/>
          </ac:picMkLst>
        </pc:picChg>
        <pc:picChg chg="del">
          <ac:chgData name="Henry Jammes" userId="5f22554b-fd15-4676-8c82-dc6122af2a80" providerId="ADAL" clId="{A3A6ABF9-8563-404A-BEC3-1E0B3CC340AC}" dt="2023-08-31T23:45:08.298" v="15931" actId="478"/>
          <ac:picMkLst>
            <pc:docMk/>
            <pc:sldMk cId="4234592746" sldId="2147478640"/>
            <ac:picMk id="269" creationId="{8E575C82-DB52-F140-C5BD-AABA6A545D93}"/>
          </ac:picMkLst>
        </pc:picChg>
        <pc:picChg chg="add del mod">
          <ac:chgData name="Henry Jammes" userId="5f22554b-fd15-4676-8c82-dc6122af2a80" providerId="ADAL" clId="{A3A6ABF9-8563-404A-BEC3-1E0B3CC340AC}" dt="2023-09-08T10:04:32.285" v="40647" actId="478"/>
          <ac:picMkLst>
            <pc:docMk/>
            <pc:sldMk cId="4234592746" sldId="2147478640"/>
            <ac:picMk id="278" creationId="{3F76EBCD-4AA0-330D-D922-A679CD33B57E}"/>
          </ac:picMkLst>
        </pc:picChg>
        <pc:picChg chg="del">
          <ac:chgData name="Henry Jammes" userId="5f22554b-fd15-4676-8c82-dc6122af2a80" providerId="ADAL" clId="{A3A6ABF9-8563-404A-BEC3-1E0B3CC340AC}" dt="2023-08-31T23:45:08.298" v="15931" actId="478"/>
          <ac:picMkLst>
            <pc:docMk/>
            <pc:sldMk cId="4234592746" sldId="2147478640"/>
            <ac:picMk id="282" creationId="{41C1D5D2-DF35-8B7D-02CF-3D5788FCB687}"/>
          </ac:picMkLst>
        </pc:picChg>
        <pc:picChg chg="add del mod">
          <ac:chgData name="Henry Jammes" userId="5f22554b-fd15-4676-8c82-dc6122af2a80" providerId="ADAL" clId="{A3A6ABF9-8563-404A-BEC3-1E0B3CC340AC}" dt="2023-09-05T10:19:04.746" v="36239" actId="478"/>
          <ac:picMkLst>
            <pc:docMk/>
            <pc:sldMk cId="4234592746" sldId="2147478640"/>
            <ac:picMk id="282" creationId="{76523478-B52B-E4B0-D741-AFC83B6BD67D}"/>
          </ac:picMkLst>
        </pc:picChg>
        <pc:picChg chg="add del mod">
          <ac:chgData name="Henry Jammes" userId="5f22554b-fd15-4676-8c82-dc6122af2a80" providerId="ADAL" clId="{A3A6ABF9-8563-404A-BEC3-1E0B3CC340AC}" dt="2023-09-08T10:04:32.285" v="40647" actId="478"/>
          <ac:picMkLst>
            <pc:docMk/>
            <pc:sldMk cId="4234592746" sldId="2147478640"/>
            <ac:picMk id="283" creationId="{7704919B-7854-715C-8F2E-5A211DFBD46E}"/>
          </ac:picMkLst>
        </pc:picChg>
        <pc:picChg chg="del">
          <ac:chgData name="Henry Jammes" userId="5f22554b-fd15-4676-8c82-dc6122af2a80" providerId="ADAL" clId="{A3A6ABF9-8563-404A-BEC3-1E0B3CC340AC}" dt="2023-08-31T23:45:08.298" v="15931" actId="478"/>
          <ac:picMkLst>
            <pc:docMk/>
            <pc:sldMk cId="4234592746" sldId="2147478640"/>
            <ac:picMk id="285" creationId="{3503E97D-1830-F80B-87BE-9579717F685E}"/>
          </ac:picMkLst>
        </pc:picChg>
        <pc:picChg chg="add mod">
          <ac:chgData name="Henry Jammes" userId="5f22554b-fd15-4676-8c82-dc6122af2a80" providerId="ADAL" clId="{A3A6ABF9-8563-404A-BEC3-1E0B3CC340AC}" dt="2023-09-03T16:22:53.337" v="23708" actId="571"/>
          <ac:picMkLst>
            <pc:docMk/>
            <pc:sldMk cId="4234592746" sldId="2147478640"/>
            <ac:picMk id="287" creationId="{3E5EF86B-3344-2410-D9DD-8A4917B854AB}"/>
          </ac:picMkLst>
        </pc:picChg>
        <pc:picChg chg="add mod">
          <ac:chgData name="Henry Jammes" userId="5f22554b-fd15-4676-8c82-dc6122af2a80" providerId="ADAL" clId="{A3A6ABF9-8563-404A-BEC3-1E0B3CC340AC}" dt="2023-09-04T18:45:10.862" v="25320" actId="571"/>
          <ac:picMkLst>
            <pc:docMk/>
            <pc:sldMk cId="4234592746" sldId="2147478640"/>
            <ac:picMk id="288" creationId="{6A0AE895-2074-DBEA-75B9-5D41C7F89FDE}"/>
          </ac:picMkLst>
        </pc:picChg>
        <pc:picChg chg="add mod">
          <ac:chgData name="Henry Jammes" userId="5f22554b-fd15-4676-8c82-dc6122af2a80" providerId="ADAL" clId="{A3A6ABF9-8563-404A-BEC3-1E0B3CC340AC}" dt="2023-09-03T16:22:53.337" v="23708" actId="571"/>
          <ac:picMkLst>
            <pc:docMk/>
            <pc:sldMk cId="4234592746" sldId="2147478640"/>
            <ac:picMk id="288" creationId="{E846DE17-11A5-372B-6376-36A658202A78}"/>
          </ac:picMkLst>
        </pc:picChg>
        <pc:picChg chg="add del mod">
          <ac:chgData name="Henry Jammes" userId="5f22554b-fd15-4676-8c82-dc6122af2a80" providerId="ADAL" clId="{A3A6ABF9-8563-404A-BEC3-1E0B3CC340AC}" dt="2023-09-08T10:04:32.285" v="40647" actId="478"/>
          <ac:picMkLst>
            <pc:docMk/>
            <pc:sldMk cId="4234592746" sldId="2147478640"/>
            <ac:picMk id="289" creationId="{3D0704FF-0E24-0848-2E2F-CEAE44D7C440}"/>
          </ac:picMkLst>
        </pc:picChg>
        <pc:picChg chg="add mod">
          <ac:chgData name="Henry Jammes" userId="5f22554b-fd15-4676-8c82-dc6122af2a80" providerId="ADAL" clId="{A3A6ABF9-8563-404A-BEC3-1E0B3CC340AC}" dt="2023-09-03T16:22:53.337" v="23708" actId="571"/>
          <ac:picMkLst>
            <pc:docMk/>
            <pc:sldMk cId="4234592746" sldId="2147478640"/>
            <ac:picMk id="289" creationId="{6A1C5282-F8C2-82E8-DFD1-40B43E3526CA}"/>
          </ac:picMkLst>
        </pc:picChg>
        <pc:picChg chg="add mod">
          <ac:chgData name="Henry Jammes" userId="5f22554b-fd15-4676-8c82-dc6122af2a80" providerId="ADAL" clId="{A3A6ABF9-8563-404A-BEC3-1E0B3CC340AC}" dt="2023-09-03T16:22:53.337" v="23708" actId="571"/>
          <ac:picMkLst>
            <pc:docMk/>
            <pc:sldMk cId="4234592746" sldId="2147478640"/>
            <ac:picMk id="290" creationId="{B1DFA305-4104-FC80-3F8D-8060B286C712}"/>
          </ac:picMkLst>
        </pc:picChg>
        <pc:picChg chg="add mod">
          <ac:chgData name="Henry Jammes" userId="5f22554b-fd15-4676-8c82-dc6122af2a80" providerId="ADAL" clId="{A3A6ABF9-8563-404A-BEC3-1E0B3CC340AC}" dt="2023-09-03T16:22:53.337" v="23708" actId="571"/>
          <ac:picMkLst>
            <pc:docMk/>
            <pc:sldMk cId="4234592746" sldId="2147478640"/>
            <ac:picMk id="291" creationId="{162A57FE-7368-18EA-B119-8BF32DF0F6D7}"/>
          </ac:picMkLst>
        </pc:picChg>
        <pc:picChg chg="add mod">
          <ac:chgData name="Henry Jammes" userId="5f22554b-fd15-4676-8c82-dc6122af2a80" providerId="ADAL" clId="{A3A6ABF9-8563-404A-BEC3-1E0B3CC340AC}" dt="2023-09-04T18:46:02.175" v="25342" actId="571"/>
          <ac:picMkLst>
            <pc:docMk/>
            <pc:sldMk cId="4234592746" sldId="2147478640"/>
            <ac:picMk id="291" creationId="{D2067959-8801-CE56-23CC-D3506AB0EA6C}"/>
          </ac:picMkLst>
        </pc:picChg>
        <pc:picChg chg="add del mod">
          <ac:chgData name="Henry Jammes" userId="5f22554b-fd15-4676-8c82-dc6122af2a80" providerId="ADAL" clId="{A3A6ABF9-8563-404A-BEC3-1E0B3CC340AC}" dt="2023-09-08T10:04:32.285" v="40647" actId="478"/>
          <ac:picMkLst>
            <pc:docMk/>
            <pc:sldMk cId="4234592746" sldId="2147478640"/>
            <ac:picMk id="292" creationId="{92053CAC-6961-A65E-B98E-253723F5C86A}"/>
          </ac:picMkLst>
        </pc:picChg>
        <pc:picChg chg="add mod">
          <ac:chgData name="Henry Jammes" userId="5f22554b-fd15-4676-8c82-dc6122af2a80" providerId="ADAL" clId="{A3A6ABF9-8563-404A-BEC3-1E0B3CC340AC}" dt="2023-09-03T16:22:53.337" v="23708" actId="571"/>
          <ac:picMkLst>
            <pc:docMk/>
            <pc:sldMk cId="4234592746" sldId="2147478640"/>
            <ac:picMk id="292" creationId="{EA8A5572-2F31-60FD-C384-DF7215843122}"/>
          </ac:picMkLst>
        </pc:picChg>
        <pc:picChg chg="add del mod">
          <ac:chgData name="Henry Jammes" userId="5f22554b-fd15-4676-8c82-dc6122af2a80" providerId="ADAL" clId="{A3A6ABF9-8563-404A-BEC3-1E0B3CC340AC}" dt="2023-09-04T18:47:43.250" v="25409" actId="478"/>
          <ac:picMkLst>
            <pc:docMk/>
            <pc:sldMk cId="4234592746" sldId="2147478640"/>
            <ac:picMk id="293" creationId="{1CB71EC7-C617-282A-00DD-C43E18B3D2F9}"/>
          </ac:picMkLst>
        </pc:picChg>
        <pc:picChg chg="del">
          <ac:chgData name="Henry Jammes" userId="5f22554b-fd15-4676-8c82-dc6122af2a80" providerId="ADAL" clId="{A3A6ABF9-8563-404A-BEC3-1E0B3CC340AC}" dt="2023-08-31T23:45:08.298" v="15931" actId="478"/>
          <ac:picMkLst>
            <pc:docMk/>
            <pc:sldMk cId="4234592746" sldId="2147478640"/>
            <ac:picMk id="293" creationId="{2641F8D0-7F46-2ED5-09D1-354B05A3EE51}"/>
          </ac:picMkLst>
        </pc:picChg>
        <pc:picChg chg="add mod">
          <ac:chgData name="Henry Jammes" userId="5f22554b-fd15-4676-8c82-dc6122af2a80" providerId="ADAL" clId="{A3A6ABF9-8563-404A-BEC3-1E0B3CC340AC}" dt="2023-09-03T16:22:53.337" v="23708" actId="571"/>
          <ac:picMkLst>
            <pc:docMk/>
            <pc:sldMk cId="4234592746" sldId="2147478640"/>
            <ac:picMk id="293" creationId="{4068045C-201B-E586-94CB-8861BD06C4F5}"/>
          </ac:picMkLst>
        </pc:picChg>
        <pc:picChg chg="add del mod">
          <ac:chgData name="Henry Jammes" userId="5f22554b-fd15-4676-8c82-dc6122af2a80" providerId="ADAL" clId="{A3A6ABF9-8563-404A-BEC3-1E0B3CC340AC}" dt="2023-09-08T10:04:32.285" v="40647" actId="478"/>
          <ac:picMkLst>
            <pc:docMk/>
            <pc:sldMk cId="4234592746" sldId="2147478640"/>
            <ac:picMk id="294" creationId="{7F8E124A-3DD5-F64D-B171-9B48FE2B946C}"/>
          </ac:picMkLst>
        </pc:picChg>
        <pc:picChg chg="add mod">
          <ac:chgData name="Henry Jammes" userId="5f22554b-fd15-4676-8c82-dc6122af2a80" providerId="ADAL" clId="{A3A6ABF9-8563-404A-BEC3-1E0B3CC340AC}" dt="2023-09-03T16:22:53.337" v="23708" actId="571"/>
          <ac:picMkLst>
            <pc:docMk/>
            <pc:sldMk cId="4234592746" sldId="2147478640"/>
            <ac:picMk id="294" creationId="{908C8D8F-3C21-F342-C1E1-E267EA67DC1F}"/>
          </ac:picMkLst>
        </pc:picChg>
        <pc:picChg chg="add mod">
          <ac:chgData name="Henry Jammes" userId="5f22554b-fd15-4676-8c82-dc6122af2a80" providerId="ADAL" clId="{A3A6ABF9-8563-404A-BEC3-1E0B3CC340AC}" dt="2023-09-03T16:22:53.337" v="23708" actId="571"/>
          <ac:picMkLst>
            <pc:docMk/>
            <pc:sldMk cId="4234592746" sldId="2147478640"/>
            <ac:picMk id="295" creationId="{11C7C8CC-8EB1-496B-ED61-23BA70CF1512}"/>
          </ac:picMkLst>
        </pc:picChg>
        <pc:picChg chg="add del mod">
          <ac:chgData name="Henry Jammes" userId="5f22554b-fd15-4676-8c82-dc6122af2a80" providerId="ADAL" clId="{A3A6ABF9-8563-404A-BEC3-1E0B3CC340AC}" dt="2023-09-08T10:04:32.285" v="40647" actId="478"/>
          <ac:picMkLst>
            <pc:docMk/>
            <pc:sldMk cId="4234592746" sldId="2147478640"/>
            <ac:picMk id="295" creationId="{3E3B9E60-AEAA-09F1-183E-A760431799C0}"/>
          </ac:picMkLst>
        </pc:picChg>
        <pc:picChg chg="add mod">
          <ac:chgData name="Henry Jammes" userId="5f22554b-fd15-4676-8c82-dc6122af2a80" providerId="ADAL" clId="{A3A6ABF9-8563-404A-BEC3-1E0B3CC340AC}" dt="2023-09-03T16:22:53.337" v="23708" actId="571"/>
          <ac:picMkLst>
            <pc:docMk/>
            <pc:sldMk cId="4234592746" sldId="2147478640"/>
            <ac:picMk id="296" creationId="{066D6E94-0CC7-40B2-C324-C948D78F0B95}"/>
          </ac:picMkLst>
        </pc:picChg>
        <pc:picChg chg="del">
          <ac:chgData name="Henry Jammes" userId="5f22554b-fd15-4676-8c82-dc6122af2a80" providerId="ADAL" clId="{A3A6ABF9-8563-404A-BEC3-1E0B3CC340AC}" dt="2023-08-31T23:45:08.298" v="15931" actId="478"/>
          <ac:picMkLst>
            <pc:docMk/>
            <pc:sldMk cId="4234592746" sldId="2147478640"/>
            <ac:picMk id="296" creationId="{800D76D9-7203-67D2-8A00-D508D03958B3}"/>
          </ac:picMkLst>
        </pc:picChg>
        <pc:picChg chg="add mod">
          <ac:chgData name="Henry Jammes" userId="5f22554b-fd15-4676-8c82-dc6122af2a80" providerId="ADAL" clId="{A3A6ABF9-8563-404A-BEC3-1E0B3CC340AC}" dt="2023-09-03T16:22:53.337" v="23708" actId="571"/>
          <ac:picMkLst>
            <pc:docMk/>
            <pc:sldMk cId="4234592746" sldId="2147478640"/>
            <ac:picMk id="297" creationId="{2F74A38B-FC60-7682-6E3A-288F720F2CD0}"/>
          </ac:picMkLst>
        </pc:picChg>
        <pc:picChg chg="add mod">
          <ac:chgData name="Henry Jammes" userId="5f22554b-fd15-4676-8c82-dc6122af2a80" providerId="ADAL" clId="{A3A6ABF9-8563-404A-BEC3-1E0B3CC340AC}" dt="2023-09-03T16:22:53.337" v="23708" actId="571"/>
          <ac:picMkLst>
            <pc:docMk/>
            <pc:sldMk cId="4234592746" sldId="2147478640"/>
            <ac:picMk id="298" creationId="{2E08FD6D-85FC-7066-6E87-BE84459B9ABF}"/>
          </ac:picMkLst>
        </pc:picChg>
        <pc:picChg chg="add del mod">
          <ac:chgData name="Henry Jammes" userId="5f22554b-fd15-4676-8c82-dc6122af2a80" providerId="ADAL" clId="{A3A6ABF9-8563-404A-BEC3-1E0B3CC340AC}" dt="2023-09-08T10:04:32.285" v="40647" actId="478"/>
          <ac:picMkLst>
            <pc:docMk/>
            <pc:sldMk cId="4234592746" sldId="2147478640"/>
            <ac:picMk id="298" creationId="{47E8353A-A976-60BE-B455-7D8980EF9552}"/>
          </ac:picMkLst>
        </pc:picChg>
        <pc:picChg chg="del">
          <ac:chgData name="Henry Jammes" userId="5f22554b-fd15-4676-8c82-dc6122af2a80" providerId="ADAL" clId="{A3A6ABF9-8563-404A-BEC3-1E0B3CC340AC}" dt="2023-08-31T23:45:08.298" v="15931" actId="478"/>
          <ac:picMkLst>
            <pc:docMk/>
            <pc:sldMk cId="4234592746" sldId="2147478640"/>
            <ac:picMk id="298" creationId="{F698C37B-E58C-C998-2B00-833F81EB03BD}"/>
          </ac:picMkLst>
        </pc:picChg>
        <pc:picChg chg="add mod">
          <ac:chgData name="Henry Jammes" userId="5f22554b-fd15-4676-8c82-dc6122af2a80" providerId="ADAL" clId="{A3A6ABF9-8563-404A-BEC3-1E0B3CC340AC}" dt="2023-09-03T16:22:53.337" v="23708" actId="571"/>
          <ac:picMkLst>
            <pc:docMk/>
            <pc:sldMk cId="4234592746" sldId="2147478640"/>
            <ac:picMk id="299" creationId="{8415BBC5-5797-E405-2AC6-09C6A6D4C7BC}"/>
          </ac:picMkLst>
        </pc:picChg>
        <pc:picChg chg="add del mod">
          <ac:chgData name="Henry Jammes" userId="5f22554b-fd15-4676-8c82-dc6122af2a80" providerId="ADAL" clId="{A3A6ABF9-8563-404A-BEC3-1E0B3CC340AC}" dt="2023-09-08T10:04:32.285" v="40647" actId="478"/>
          <ac:picMkLst>
            <pc:docMk/>
            <pc:sldMk cId="4234592746" sldId="2147478640"/>
            <ac:picMk id="299" creationId="{FE6164FD-5A00-B696-2A95-28C6DE8FD1A2}"/>
          </ac:picMkLst>
        </pc:picChg>
        <pc:picChg chg="add mod">
          <ac:chgData name="Henry Jammes" userId="5f22554b-fd15-4676-8c82-dc6122af2a80" providerId="ADAL" clId="{A3A6ABF9-8563-404A-BEC3-1E0B3CC340AC}" dt="2023-09-03T16:22:53.337" v="23708" actId="571"/>
          <ac:picMkLst>
            <pc:docMk/>
            <pc:sldMk cId="4234592746" sldId="2147478640"/>
            <ac:picMk id="300" creationId="{02B63484-C5CB-54C5-38E3-AA5EB5992E90}"/>
          </ac:picMkLst>
        </pc:picChg>
        <pc:picChg chg="del">
          <ac:chgData name="Henry Jammes" userId="5f22554b-fd15-4676-8c82-dc6122af2a80" providerId="ADAL" clId="{A3A6ABF9-8563-404A-BEC3-1E0B3CC340AC}" dt="2023-08-31T23:45:08.298" v="15931" actId="478"/>
          <ac:picMkLst>
            <pc:docMk/>
            <pc:sldMk cId="4234592746" sldId="2147478640"/>
            <ac:picMk id="300" creationId="{DE6EC6E6-C538-DCF0-29C1-8A4CF6F15592}"/>
          </ac:picMkLst>
        </pc:picChg>
        <pc:picChg chg="add del mod">
          <ac:chgData name="Henry Jammes" userId="5f22554b-fd15-4676-8c82-dc6122af2a80" providerId="ADAL" clId="{A3A6ABF9-8563-404A-BEC3-1E0B3CC340AC}" dt="2023-09-08T10:04:32.285" v="40647" actId="478"/>
          <ac:picMkLst>
            <pc:docMk/>
            <pc:sldMk cId="4234592746" sldId="2147478640"/>
            <ac:picMk id="301" creationId="{1036D6C5-F908-8561-B11D-8DD968839162}"/>
          </ac:picMkLst>
        </pc:picChg>
        <pc:picChg chg="add mod">
          <ac:chgData name="Henry Jammes" userId="5f22554b-fd15-4676-8c82-dc6122af2a80" providerId="ADAL" clId="{A3A6ABF9-8563-404A-BEC3-1E0B3CC340AC}" dt="2023-09-03T16:22:53.337" v="23708" actId="571"/>
          <ac:picMkLst>
            <pc:docMk/>
            <pc:sldMk cId="4234592746" sldId="2147478640"/>
            <ac:picMk id="301" creationId="{368BF92A-7E11-34C6-1AFF-747C6A02CCBE}"/>
          </ac:picMkLst>
        </pc:picChg>
        <pc:picChg chg="add mod">
          <ac:chgData name="Henry Jammes" userId="5f22554b-fd15-4676-8c82-dc6122af2a80" providerId="ADAL" clId="{A3A6ABF9-8563-404A-BEC3-1E0B3CC340AC}" dt="2023-09-03T16:22:53.337" v="23708" actId="571"/>
          <ac:picMkLst>
            <pc:docMk/>
            <pc:sldMk cId="4234592746" sldId="2147478640"/>
            <ac:picMk id="302" creationId="{2CCF5D96-E9A2-F2AF-A6AC-DBF506A9570D}"/>
          </ac:picMkLst>
        </pc:picChg>
        <pc:picChg chg="add mod">
          <ac:chgData name="Henry Jammes" userId="5f22554b-fd15-4676-8c82-dc6122af2a80" providerId="ADAL" clId="{A3A6ABF9-8563-404A-BEC3-1E0B3CC340AC}" dt="2023-09-03T16:22:53.337" v="23708" actId="571"/>
          <ac:picMkLst>
            <pc:docMk/>
            <pc:sldMk cId="4234592746" sldId="2147478640"/>
            <ac:picMk id="303" creationId="{A586F210-320D-343A-A77E-5B95A5106964}"/>
          </ac:picMkLst>
        </pc:picChg>
        <pc:picChg chg="add mod">
          <ac:chgData name="Henry Jammes" userId="5f22554b-fd15-4676-8c82-dc6122af2a80" providerId="ADAL" clId="{A3A6ABF9-8563-404A-BEC3-1E0B3CC340AC}" dt="2023-09-03T16:22:53.337" v="23708" actId="571"/>
          <ac:picMkLst>
            <pc:docMk/>
            <pc:sldMk cId="4234592746" sldId="2147478640"/>
            <ac:picMk id="304" creationId="{C14A4752-450B-E6D4-4A22-2842C0EF27B1}"/>
          </ac:picMkLst>
        </pc:picChg>
        <pc:picChg chg="del">
          <ac:chgData name="Henry Jammes" userId="5f22554b-fd15-4676-8c82-dc6122af2a80" providerId="ADAL" clId="{A3A6ABF9-8563-404A-BEC3-1E0B3CC340AC}" dt="2023-08-31T23:45:08.298" v="15931" actId="478"/>
          <ac:picMkLst>
            <pc:docMk/>
            <pc:sldMk cId="4234592746" sldId="2147478640"/>
            <ac:picMk id="305" creationId="{538C1986-CC8B-0825-9AAD-D9476364D0F5}"/>
          </ac:picMkLst>
        </pc:picChg>
        <pc:picChg chg="add mod">
          <ac:chgData name="Henry Jammes" userId="5f22554b-fd15-4676-8c82-dc6122af2a80" providerId="ADAL" clId="{A3A6ABF9-8563-404A-BEC3-1E0B3CC340AC}" dt="2023-09-03T16:22:53.337" v="23708" actId="571"/>
          <ac:picMkLst>
            <pc:docMk/>
            <pc:sldMk cId="4234592746" sldId="2147478640"/>
            <ac:picMk id="305" creationId="{6594826F-9F15-D7E8-E84F-D2AC8C4202B9}"/>
          </ac:picMkLst>
        </pc:picChg>
        <pc:picChg chg="add mod">
          <ac:chgData name="Henry Jammes" userId="5f22554b-fd15-4676-8c82-dc6122af2a80" providerId="ADAL" clId="{A3A6ABF9-8563-404A-BEC3-1E0B3CC340AC}" dt="2023-09-03T16:22:53.337" v="23708" actId="571"/>
          <ac:picMkLst>
            <pc:docMk/>
            <pc:sldMk cId="4234592746" sldId="2147478640"/>
            <ac:picMk id="306" creationId="{711CC41F-CC15-CAE6-D347-26DDE36ACB00}"/>
          </ac:picMkLst>
        </pc:picChg>
        <pc:picChg chg="add mod">
          <ac:chgData name="Henry Jammes" userId="5f22554b-fd15-4676-8c82-dc6122af2a80" providerId="ADAL" clId="{A3A6ABF9-8563-404A-BEC3-1E0B3CC340AC}" dt="2023-09-03T16:22:53.337" v="23708" actId="571"/>
          <ac:picMkLst>
            <pc:docMk/>
            <pc:sldMk cId="4234592746" sldId="2147478640"/>
            <ac:picMk id="307" creationId="{50EA2BED-4C19-1342-7BC1-0C58ADBAEA01}"/>
          </ac:picMkLst>
        </pc:picChg>
        <pc:picChg chg="add mod">
          <ac:chgData name="Henry Jammes" userId="5f22554b-fd15-4676-8c82-dc6122af2a80" providerId="ADAL" clId="{A3A6ABF9-8563-404A-BEC3-1E0B3CC340AC}" dt="2023-09-03T16:22:53.337" v="23708" actId="571"/>
          <ac:picMkLst>
            <pc:docMk/>
            <pc:sldMk cId="4234592746" sldId="2147478640"/>
            <ac:picMk id="308" creationId="{98AF2B24-4A0C-3640-D0A4-A2DCAE7F71CE}"/>
          </ac:picMkLst>
        </pc:picChg>
        <pc:picChg chg="del">
          <ac:chgData name="Henry Jammes" userId="5f22554b-fd15-4676-8c82-dc6122af2a80" providerId="ADAL" clId="{A3A6ABF9-8563-404A-BEC3-1E0B3CC340AC}" dt="2023-08-31T23:45:08.298" v="15931" actId="478"/>
          <ac:picMkLst>
            <pc:docMk/>
            <pc:sldMk cId="4234592746" sldId="2147478640"/>
            <ac:picMk id="308" creationId="{BA33C6CF-CD54-7127-878D-D1B26BCBF20D}"/>
          </ac:picMkLst>
        </pc:picChg>
        <pc:picChg chg="del">
          <ac:chgData name="Henry Jammes" userId="5f22554b-fd15-4676-8c82-dc6122af2a80" providerId="ADAL" clId="{A3A6ABF9-8563-404A-BEC3-1E0B3CC340AC}" dt="2023-08-31T23:45:08.298" v="15931" actId="478"/>
          <ac:picMkLst>
            <pc:docMk/>
            <pc:sldMk cId="4234592746" sldId="2147478640"/>
            <ac:picMk id="309" creationId="{549B7CD7-2EAA-B2DE-471F-B100846F0881}"/>
          </ac:picMkLst>
        </pc:picChg>
        <pc:picChg chg="add mod">
          <ac:chgData name="Henry Jammes" userId="5f22554b-fd15-4676-8c82-dc6122af2a80" providerId="ADAL" clId="{A3A6ABF9-8563-404A-BEC3-1E0B3CC340AC}" dt="2023-09-03T16:22:53.337" v="23708" actId="571"/>
          <ac:picMkLst>
            <pc:docMk/>
            <pc:sldMk cId="4234592746" sldId="2147478640"/>
            <ac:picMk id="309" creationId="{F3BC5800-4A8E-8923-28C7-AA29DC13F1C1}"/>
          </ac:picMkLst>
        </pc:picChg>
        <pc:picChg chg="add del mod">
          <ac:chgData name="Henry Jammes" userId="5f22554b-fd15-4676-8c82-dc6122af2a80" providerId="ADAL" clId="{A3A6ABF9-8563-404A-BEC3-1E0B3CC340AC}" dt="2023-09-04T18:33:10.270" v="24829" actId="478"/>
          <ac:picMkLst>
            <pc:docMk/>
            <pc:sldMk cId="4234592746" sldId="2147478640"/>
            <ac:picMk id="312" creationId="{D28A97F5-C624-5DBA-2D02-7D002FF18902}"/>
          </ac:picMkLst>
        </pc:picChg>
        <pc:picChg chg="add del mod">
          <ac:chgData name="Henry Jammes" userId="5f22554b-fd15-4676-8c82-dc6122af2a80" providerId="ADAL" clId="{A3A6ABF9-8563-404A-BEC3-1E0B3CC340AC}" dt="2023-09-03T16:28:26.346" v="23870" actId="478"/>
          <ac:picMkLst>
            <pc:docMk/>
            <pc:sldMk cId="4234592746" sldId="2147478640"/>
            <ac:picMk id="315" creationId="{9F033771-6F88-5067-490E-DA040608D462}"/>
          </ac:picMkLst>
        </pc:picChg>
        <pc:picChg chg="add del mod">
          <ac:chgData name="Henry Jammes" userId="5f22554b-fd15-4676-8c82-dc6122af2a80" providerId="ADAL" clId="{A3A6ABF9-8563-404A-BEC3-1E0B3CC340AC}" dt="2023-09-04T18:48:22.737" v="25428" actId="478"/>
          <ac:picMkLst>
            <pc:docMk/>
            <pc:sldMk cId="4234592746" sldId="2147478640"/>
            <ac:picMk id="1026" creationId="{3D48CB73-022D-CA61-1755-AA9800BEF406}"/>
          </ac:picMkLst>
        </pc:picChg>
        <pc:picChg chg="add del mod">
          <ac:chgData name="Henry Jammes" userId="5f22554b-fd15-4676-8c82-dc6122af2a80" providerId="ADAL" clId="{A3A6ABF9-8563-404A-BEC3-1E0B3CC340AC}" dt="2023-09-04T18:49:12.798" v="25441" actId="478"/>
          <ac:picMkLst>
            <pc:docMk/>
            <pc:sldMk cId="4234592746" sldId="2147478640"/>
            <ac:picMk id="1028" creationId="{4B7AE907-D8BE-2C7B-1732-683A0E73E475}"/>
          </ac:picMkLst>
        </pc:picChg>
        <pc:cxnChg chg="add mod">
          <ac:chgData name="Henry Jammes" userId="5f22554b-fd15-4676-8c82-dc6122af2a80" providerId="ADAL" clId="{A3A6ABF9-8563-404A-BEC3-1E0B3CC340AC}" dt="2023-09-08T10:20:06.723" v="40753" actId="1076"/>
          <ac:cxnSpMkLst>
            <pc:docMk/>
            <pc:sldMk cId="4234592746" sldId="2147478640"/>
            <ac:cxnSpMk id="6" creationId="{5E7CFFEC-D6D4-B313-9DAB-123C8B9A044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4" creationId="{E404F59B-11CC-7FB3-2CE3-DE51AFF29AC9}"/>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5" creationId="{B3E1DEB2-E9B3-492B-07B9-7A590B7FF5C1}"/>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6" creationId="{5CECA8A4-B129-9156-C5C4-43764D2BE6B2}"/>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7" creationId="{D622198D-E3D9-EB55-2E0F-2ACA140E7DEB}"/>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8" creationId="{1C04D4F1-C037-03CC-DA61-E5C6959E064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0" creationId="{84F31A9C-29EB-DBC8-10CD-ACE0CE7FC1D9}"/>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1" creationId="{F7779541-DCC2-A80A-5F44-C9C5B9D7504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2" creationId="{A3BFB05A-193D-2065-1A94-EB8A1C12CA17}"/>
          </ac:cxnSpMkLst>
        </pc:cxnChg>
        <pc:cxnChg chg="add mod">
          <ac:chgData name="Henry Jammes" userId="5f22554b-fd15-4676-8c82-dc6122af2a80" providerId="ADAL" clId="{A3A6ABF9-8563-404A-BEC3-1E0B3CC340AC}" dt="2023-09-08T10:20:06.723" v="40753" actId="1076"/>
          <ac:cxnSpMkLst>
            <pc:docMk/>
            <pc:sldMk cId="4234592746" sldId="2147478640"/>
            <ac:cxnSpMk id="57" creationId="{649F45F4-228B-1C30-1E64-A3EF0E651C9F}"/>
          </ac:cxnSpMkLst>
        </pc:cxnChg>
        <pc:cxnChg chg="add mod">
          <ac:chgData name="Henry Jammes" userId="5f22554b-fd15-4676-8c82-dc6122af2a80" providerId="ADAL" clId="{A3A6ABF9-8563-404A-BEC3-1E0B3CC340AC}" dt="2023-09-08T10:20:06.723" v="40753" actId="1076"/>
          <ac:cxnSpMkLst>
            <pc:docMk/>
            <pc:sldMk cId="4234592746" sldId="2147478640"/>
            <ac:cxnSpMk id="58" creationId="{76F7FAC8-2B2B-D231-ECFE-902E507D8170}"/>
          </ac:cxnSpMkLst>
        </pc:cxnChg>
        <pc:cxnChg chg="add mod">
          <ac:chgData name="Henry Jammes" userId="5f22554b-fd15-4676-8c82-dc6122af2a80" providerId="ADAL" clId="{A3A6ABF9-8563-404A-BEC3-1E0B3CC340AC}" dt="2023-09-08T10:20:06.723" v="40753" actId="1076"/>
          <ac:cxnSpMkLst>
            <pc:docMk/>
            <pc:sldMk cId="4234592746" sldId="2147478640"/>
            <ac:cxnSpMk id="59" creationId="{490DC680-0F4E-2D35-B9EF-15FD8D92FAD2}"/>
          </ac:cxnSpMkLst>
        </pc:cxnChg>
        <pc:cxnChg chg="add mod">
          <ac:chgData name="Henry Jammes" userId="5f22554b-fd15-4676-8c82-dc6122af2a80" providerId="ADAL" clId="{A3A6ABF9-8563-404A-BEC3-1E0B3CC340AC}" dt="2023-09-08T10:20:06.723" v="40753" actId="1076"/>
          <ac:cxnSpMkLst>
            <pc:docMk/>
            <pc:sldMk cId="4234592746" sldId="2147478640"/>
            <ac:cxnSpMk id="60" creationId="{F3633255-9C1F-00B2-770E-104C24D401D8}"/>
          </ac:cxnSpMkLst>
        </pc:cxnChg>
        <pc:cxnChg chg="add mod">
          <ac:chgData name="Henry Jammes" userId="5f22554b-fd15-4676-8c82-dc6122af2a80" providerId="ADAL" clId="{A3A6ABF9-8563-404A-BEC3-1E0B3CC340AC}" dt="2023-09-08T10:20:06.723" v="40753" actId="1076"/>
          <ac:cxnSpMkLst>
            <pc:docMk/>
            <pc:sldMk cId="4234592746" sldId="2147478640"/>
            <ac:cxnSpMk id="61" creationId="{19CCDA1A-6353-0A57-7BCC-558707A7B46E}"/>
          </ac:cxnSpMkLst>
        </pc:cxnChg>
        <pc:cxnChg chg="add mod">
          <ac:chgData name="Henry Jammes" userId="5f22554b-fd15-4676-8c82-dc6122af2a80" providerId="ADAL" clId="{A3A6ABF9-8563-404A-BEC3-1E0B3CC340AC}" dt="2023-09-08T10:20:06.723" v="40753" actId="1076"/>
          <ac:cxnSpMkLst>
            <pc:docMk/>
            <pc:sldMk cId="4234592746" sldId="2147478640"/>
            <ac:cxnSpMk id="62" creationId="{2EEEF41A-335E-5B19-470B-29F8A759E1A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00" creationId="{13B1D1C7-6764-AB24-840F-DF0BE53C7BE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3" creationId="{809158EE-813B-62D3-2AE4-8E0826B49EAB}"/>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4" creationId="{09107A79-3137-C161-CE93-7A4D8CE5359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5" creationId="{DB0C0ECB-3223-A32D-3D4C-4A4D4866EDD1}"/>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6" creationId="{C1A83BE3-755C-64DB-8E1F-7DE0D386A1E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9" creationId="{07A7C814-BC4B-48DD-51F6-BF6CFAED9FCE}"/>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29" creationId="{1270A8A9-DB01-5605-552E-62098FB81275}"/>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0" creationId="{D0A831C1-B583-C4D8-595B-67DDA7443E9D}"/>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1" creationId="{E7C5D42F-56FC-AAF1-0CD7-7936EC1D9A76}"/>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2" creationId="{3D48B171-A55A-A1BF-0096-4701BAF51A4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3" creationId="{66D8B021-5854-30BF-7260-A8AE2791A41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4" creationId="{FA6C473C-9F06-181E-3646-B7DE9248D9F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5" creationId="{FC15F51D-D738-D96D-6803-0109D94B65B8}"/>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6" creationId="{6F6950AF-75CE-079E-D885-84E41D4333EC}"/>
          </ac:cxnSpMkLst>
        </pc:cxnChg>
        <pc:cxnChg chg="add mod">
          <ac:chgData name="Henry Jammes" userId="5f22554b-fd15-4676-8c82-dc6122af2a80" providerId="ADAL" clId="{A3A6ABF9-8563-404A-BEC3-1E0B3CC340AC}" dt="2023-09-03T16:13:56.077" v="23464" actId="571"/>
          <ac:cxnSpMkLst>
            <pc:docMk/>
            <pc:sldMk cId="4234592746" sldId="2147478640"/>
            <ac:cxnSpMk id="242" creationId="{E566F4D2-4392-A4C5-7325-BC171B6FC249}"/>
          </ac:cxnSpMkLst>
        </pc:cxnChg>
        <pc:cxnChg chg="add mod">
          <ac:chgData name="Henry Jammes" userId="5f22554b-fd15-4676-8c82-dc6122af2a80" providerId="ADAL" clId="{A3A6ABF9-8563-404A-BEC3-1E0B3CC340AC}" dt="2023-09-03T16:13:56.077" v="23464" actId="571"/>
          <ac:cxnSpMkLst>
            <pc:docMk/>
            <pc:sldMk cId="4234592746" sldId="2147478640"/>
            <ac:cxnSpMk id="243" creationId="{9AF34AC2-6981-EDC8-499C-9DC58F4E8810}"/>
          </ac:cxnSpMkLst>
        </pc:cxnChg>
        <pc:cxnChg chg="add mod">
          <ac:chgData name="Henry Jammes" userId="5f22554b-fd15-4676-8c82-dc6122af2a80" providerId="ADAL" clId="{A3A6ABF9-8563-404A-BEC3-1E0B3CC340AC}" dt="2023-09-03T16:13:56.077" v="23464" actId="571"/>
          <ac:cxnSpMkLst>
            <pc:docMk/>
            <pc:sldMk cId="4234592746" sldId="2147478640"/>
            <ac:cxnSpMk id="244" creationId="{A09F4FEB-0A3B-4D8C-C2EC-A716222CAFFB}"/>
          </ac:cxnSpMkLst>
        </pc:cxnChg>
        <pc:cxnChg chg="add mod">
          <ac:chgData name="Henry Jammes" userId="5f22554b-fd15-4676-8c82-dc6122af2a80" providerId="ADAL" clId="{A3A6ABF9-8563-404A-BEC3-1E0B3CC340AC}" dt="2023-09-03T16:13:56.077" v="23464" actId="571"/>
          <ac:cxnSpMkLst>
            <pc:docMk/>
            <pc:sldMk cId="4234592746" sldId="2147478640"/>
            <ac:cxnSpMk id="247" creationId="{7AF4F0A9-BBEB-E33E-5803-BE42593EB9E0}"/>
          </ac:cxnSpMkLst>
        </pc:cxnChg>
        <pc:cxnChg chg="add mod">
          <ac:chgData name="Henry Jammes" userId="5f22554b-fd15-4676-8c82-dc6122af2a80" providerId="ADAL" clId="{A3A6ABF9-8563-404A-BEC3-1E0B3CC340AC}" dt="2023-09-03T16:13:56.077" v="23464" actId="571"/>
          <ac:cxnSpMkLst>
            <pc:docMk/>
            <pc:sldMk cId="4234592746" sldId="2147478640"/>
            <ac:cxnSpMk id="248" creationId="{D64B732B-1D22-BC3E-A49D-6A96B3DB1099}"/>
          </ac:cxnSpMkLst>
        </pc:cxnChg>
        <pc:cxnChg chg="add mod">
          <ac:chgData name="Henry Jammes" userId="5f22554b-fd15-4676-8c82-dc6122af2a80" providerId="ADAL" clId="{A3A6ABF9-8563-404A-BEC3-1E0B3CC340AC}" dt="2023-09-03T16:13:56.077" v="23464" actId="571"/>
          <ac:cxnSpMkLst>
            <pc:docMk/>
            <pc:sldMk cId="4234592746" sldId="2147478640"/>
            <ac:cxnSpMk id="249" creationId="{F82BC782-5E2B-6178-D893-B2304D00DE0F}"/>
          </ac:cxnSpMkLst>
        </pc:cxnChg>
        <pc:cxnChg chg="del">
          <ac:chgData name="Henry Jammes" userId="5f22554b-fd15-4676-8c82-dc6122af2a80" providerId="ADAL" clId="{A3A6ABF9-8563-404A-BEC3-1E0B3CC340AC}" dt="2023-08-31T23:45:08.298" v="15931" actId="478"/>
          <ac:cxnSpMkLst>
            <pc:docMk/>
            <pc:sldMk cId="4234592746" sldId="2147478640"/>
            <ac:cxnSpMk id="250" creationId="{0C18F6BE-A563-5194-8715-4788E825314F}"/>
          </ac:cxnSpMkLst>
        </pc:cxnChg>
        <pc:cxnChg chg="del">
          <ac:chgData name="Henry Jammes" userId="5f22554b-fd15-4676-8c82-dc6122af2a80" providerId="ADAL" clId="{A3A6ABF9-8563-404A-BEC3-1E0B3CC340AC}" dt="2023-08-31T23:45:08.298" v="15931" actId="478"/>
          <ac:cxnSpMkLst>
            <pc:docMk/>
            <pc:sldMk cId="4234592746" sldId="2147478640"/>
            <ac:cxnSpMk id="251" creationId="{D28A9DB6-9C55-F91E-F3D3-541771FEDCCC}"/>
          </ac:cxnSpMkLst>
        </pc:cxnChg>
        <pc:cxnChg chg="del">
          <ac:chgData name="Henry Jammes" userId="5f22554b-fd15-4676-8c82-dc6122af2a80" providerId="ADAL" clId="{A3A6ABF9-8563-404A-BEC3-1E0B3CC340AC}" dt="2023-08-31T23:45:08.298" v="15931" actId="478"/>
          <ac:cxnSpMkLst>
            <pc:docMk/>
            <pc:sldMk cId="4234592746" sldId="2147478640"/>
            <ac:cxnSpMk id="252" creationId="{547C4EFD-2BBB-F783-BD22-3C0EEBB433F3}"/>
          </ac:cxnSpMkLst>
        </pc:cxnChg>
        <pc:cxnChg chg="del">
          <ac:chgData name="Henry Jammes" userId="5f22554b-fd15-4676-8c82-dc6122af2a80" providerId="ADAL" clId="{A3A6ABF9-8563-404A-BEC3-1E0B3CC340AC}" dt="2023-08-31T23:45:08.298" v="15931" actId="478"/>
          <ac:cxnSpMkLst>
            <pc:docMk/>
            <pc:sldMk cId="4234592746" sldId="2147478640"/>
            <ac:cxnSpMk id="262" creationId="{A8A498F5-3073-10D0-D323-1F62567DB86C}"/>
          </ac:cxnSpMkLst>
        </pc:cxnChg>
        <pc:cxnChg chg="del mod">
          <ac:chgData name="Henry Jammes" userId="5f22554b-fd15-4676-8c82-dc6122af2a80" providerId="ADAL" clId="{A3A6ABF9-8563-404A-BEC3-1E0B3CC340AC}" dt="2023-08-31T23:45:08.298" v="15931" actId="478"/>
          <ac:cxnSpMkLst>
            <pc:docMk/>
            <pc:sldMk cId="4234592746" sldId="2147478640"/>
            <ac:cxnSpMk id="264" creationId="{F471CFA3-95D1-BA87-9AE8-C5727630ADEC}"/>
          </ac:cxnSpMkLst>
        </pc:cxnChg>
        <pc:cxnChg chg="del">
          <ac:chgData name="Henry Jammes" userId="5f22554b-fd15-4676-8c82-dc6122af2a80" providerId="ADAL" clId="{A3A6ABF9-8563-404A-BEC3-1E0B3CC340AC}" dt="2023-08-31T23:45:08.298" v="15931" actId="478"/>
          <ac:cxnSpMkLst>
            <pc:docMk/>
            <pc:sldMk cId="4234592746" sldId="2147478640"/>
            <ac:cxnSpMk id="266" creationId="{9E339B3E-7E8E-E705-F44D-060977F5C347}"/>
          </ac:cxnSpMkLst>
        </pc:cxnChg>
        <pc:cxnChg chg="add del mod ord topLvl">
          <ac:chgData name="Henry Jammes" userId="5f22554b-fd15-4676-8c82-dc6122af2a80" providerId="ADAL" clId="{A3A6ABF9-8563-404A-BEC3-1E0B3CC340AC}" dt="2023-09-08T10:04:32.285" v="40647" actId="478"/>
          <ac:cxnSpMkLst>
            <pc:docMk/>
            <pc:sldMk cId="4234592746" sldId="2147478640"/>
            <ac:cxnSpMk id="275" creationId="{4C1A3D6E-373A-C21B-CE40-5758C4C4304C}"/>
          </ac:cxnSpMkLst>
        </pc:cxnChg>
        <pc:cxnChg chg="del">
          <ac:chgData name="Henry Jammes" userId="5f22554b-fd15-4676-8c82-dc6122af2a80" providerId="ADAL" clId="{A3A6ABF9-8563-404A-BEC3-1E0B3CC340AC}" dt="2023-08-31T23:45:08.298" v="15931" actId="478"/>
          <ac:cxnSpMkLst>
            <pc:docMk/>
            <pc:sldMk cId="4234592746" sldId="2147478640"/>
            <ac:cxnSpMk id="275" creationId="{72FEA7F2-6DBA-AAE5-6AB8-FAFAB5289419}"/>
          </ac:cxnSpMkLst>
        </pc:cxnChg>
        <pc:cxnChg chg="del mod">
          <ac:chgData name="Henry Jammes" userId="5f22554b-fd15-4676-8c82-dc6122af2a80" providerId="ADAL" clId="{A3A6ABF9-8563-404A-BEC3-1E0B3CC340AC}" dt="2023-08-31T23:45:08.298" v="15931" actId="478"/>
          <ac:cxnSpMkLst>
            <pc:docMk/>
            <pc:sldMk cId="4234592746" sldId="2147478640"/>
            <ac:cxnSpMk id="276" creationId="{32C6B6C4-9162-8A32-D548-B55D7D647DB7}"/>
          </ac:cxnSpMkLst>
        </pc:cxnChg>
        <pc:cxnChg chg="del">
          <ac:chgData name="Henry Jammes" userId="5f22554b-fd15-4676-8c82-dc6122af2a80" providerId="ADAL" clId="{A3A6ABF9-8563-404A-BEC3-1E0B3CC340AC}" dt="2023-08-31T23:45:08.298" v="15931" actId="478"/>
          <ac:cxnSpMkLst>
            <pc:docMk/>
            <pc:sldMk cId="4234592746" sldId="2147478640"/>
            <ac:cxnSpMk id="277" creationId="{85FE18B5-75BA-84F3-497E-7A68AA0D4DE5}"/>
          </ac:cxnSpMkLst>
        </pc:cxnChg>
        <pc:cxnChg chg="del">
          <ac:chgData name="Henry Jammes" userId="5f22554b-fd15-4676-8c82-dc6122af2a80" providerId="ADAL" clId="{A3A6ABF9-8563-404A-BEC3-1E0B3CC340AC}" dt="2023-08-31T23:45:08.298" v="15931" actId="478"/>
          <ac:cxnSpMkLst>
            <pc:docMk/>
            <pc:sldMk cId="4234592746" sldId="2147478640"/>
            <ac:cxnSpMk id="278" creationId="{F0ED0FEF-37FE-5614-B012-9C88E2741DE9}"/>
          </ac:cxnSpMkLst>
        </pc:cxnChg>
        <pc:cxnChg chg="del">
          <ac:chgData name="Henry Jammes" userId="5f22554b-fd15-4676-8c82-dc6122af2a80" providerId="ADAL" clId="{A3A6ABF9-8563-404A-BEC3-1E0B3CC340AC}" dt="2023-08-31T23:45:08.298" v="15931" actId="478"/>
          <ac:cxnSpMkLst>
            <pc:docMk/>
            <pc:sldMk cId="4234592746" sldId="2147478640"/>
            <ac:cxnSpMk id="284" creationId="{390301E9-0928-9710-9486-664E0F58323F}"/>
          </ac:cxnSpMkLst>
        </pc:cxnChg>
        <pc:cxnChg chg="del">
          <ac:chgData name="Henry Jammes" userId="5f22554b-fd15-4676-8c82-dc6122af2a80" providerId="ADAL" clId="{A3A6ABF9-8563-404A-BEC3-1E0B3CC340AC}" dt="2023-08-31T23:45:08.298" v="15931" actId="478"/>
          <ac:cxnSpMkLst>
            <pc:docMk/>
            <pc:sldMk cId="4234592746" sldId="2147478640"/>
            <ac:cxnSpMk id="286" creationId="{A5CEA281-D6BD-A859-35A2-13976E37C5D1}"/>
          </ac:cxnSpMkLst>
        </pc:cxnChg>
        <pc:cxnChg chg="add del mod">
          <ac:chgData name="Henry Jammes" userId="5f22554b-fd15-4676-8c82-dc6122af2a80" providerId="ADAL" clId="{A3A6ABF9-8563-404A-BEC3-1E0B3CC340AC}" dt="2023-09-04T18:50:15.804" v="25472" actId="478"/>
          <ac:cxnSpMkLst>
            <pc:docMk/>
            <pc:sldMk cId="4234592746" sldId="2147478640"/>
            <ac:cxnSpMk id="297" creationId="{E6D93FEF-0311-FC4C-0D19-BE39AB49DC28}"/>
          </ac:cxnSpMkLst>
        </pc:cxnChg>
        <pc:cxnChg chg="del mod">
          <ac:chgData name="Henry Jammes" userId="5f22554b-fd15-4676-8c82-dc6122af2a80" providerId="ADAL" clId="{A3A6ABF9-8563-404A-BEC3-1E0B3CC340AC}" dt="2023-08-31T23:45:08.298" v="15931" actId="478"/>
          <ac:cxnSpMkLst>
            <pc:docMk/>
            <pc:sldMk cId="4234592746" sldId="2147478640"/>
            <ac:cxnSpMk id="301" creationId="{23341F36-6A24-56CE-D048-A3DA5C238F7A}"/>
          </ac:cxnSpMkLst>
        </pc:cxnChg>
        <pc:cxnChg chg="del mod">
          <ac:chgData name="Henry Jammes" userId="5f22554b-fd15-4676-8c82-dc6122af2a80" providerId="ADAL" clId="{A3A6ABF9-8563-404A-BEC3-1E0B3CC340AC}" dt="2023-08-31T23:45:08.298" v="15931" actId="478"/>
          <ac:cxnSpMkLst>
            <pc:docMk/>
            <pc:sldMk cId="4234592746" sldId="2147478640"/>
            <ac:cxnSpMk id="302" creationId="{CA7D7345-AB79-3194-09B4-E4E803DD1577}"/>
          </ac:cxnSpMkLst>
        </pc:cxnChg>
        <pc:cxnChg chg="del">
          <ac:chgData name="Henry Jammes" userId="5f22554b-fd15-4676-8c82-dc6122af2a80" providerId="ADAL" clId="{A3A6ABF9-8563-404A-BEC3-1E0B3CC340AC}" dt="2023-08-31T23:45:08.298" v="15931" actId="478"/>
          <ac:cxnSpMkLst>
            <pc:docMk/>
            <pc:sldMk cId="4234592746" sldId="2147478640"/>
            <ac:cxnSpMk id="306" creationId="{AECDD90F-5649-5BFB-C965-B151A7C1AC96}"/>
          </ac:cxnSpMkLst>
        </pc:cxn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A3A6ABF9-8563-404A-BEC3-1E0B3CC340AC}" dt="2023-09-08T10:25:25.614" v="40913"/>
              <pc2:cmMkLst xmlns:pc2="http://schemas.microsoft.com/office/powerpoint/2019/9/main/command">
                <pc:docMk/>
                <pc:sldMk cId="4234592746" sldId="2147478640"/>
                <pc2:cmMk id="{D992C3EC-94BC-4DC7-8CFF-4A0192A16068}"/>
              </pc2:cmMkLst>
              <pc226:cmRplyChg chg="add">
                <pc226:chgData name="Henry Jammes" userId="5f22554b-fd15-4676-8c82-dc6122af2a80" providerId="ADAL" clId="{A3A6ABF9-8563-404A-BEC3-1E0B3CC340AC}" dt="2023-09-08T00:26:39.664" v="37561"/>
                <pc2:cmRplyMkLst xmlns:pc2="http://schemas.microsoft.com/office/powerpoint/2019/9/main/command">
                  <pc:docMk/>
                  <pc:sldMk cId="4234592746" sldId="2147478640"/>
                  <pc2:cmMk id="{D992C3EC-94BC-4DC7-8CFF-4A0192A16068}"/>
                  <pc2:cmRplyMk id="{D44EA788-3197-4956-B698-CE5F9D9C68CB}"/>
                </pc2:cmRplyMkLst>
              </pc226:cmRplyChg>
            </pc226:cmChg>
          </p:ext>
        </pc:extLst>
      </pc:sldChg>
      <pc:sldChg chg="add del">
        <pc:chgData name="Henry Jammes" userId="5f22554b-fd15-4676-8c82-dc6122af2a80" providerId="ADAL" clId="{A3A6ABF9-8563-404A-BEC3-1E0B3CC340AC}" dt="2023-09-01T18:26:27.455" v="20836" actId="47"/>
        <pc:sldMkLst>
          <pc:docMk/>
          <pc:sldMk cId="464611753" sldId="2147478641"/>
        </pc:sldMkLst>
      </pc:sldChg>
      <pc:sldChg chg="delSp modSp add mod">
        <pc:chgData name="Henry Jammes" userId="5f22554b-fd15-4676-8c82-dc6122af2a80" providerId="ADAL" clId="{A3A6ABF9-8563-404A-BEC3-1E0B3CC340AC}" dt="2023-09-04T22:21:24.484" v="32665" actId="20577"/>
        <pc:sldMkLst>
          <pc:docMk/>
          <pc:sldMk cId="2546214199" sldId="2147478641"/>
        </pc:sldMkLst>
        <pc:spChg chg="mod">
          <ac:chgData name="Henry Jammes" userId="5f22554b-fd15-4676-8c82-dc6122af2a80" providerId="ADAL" clId="{A3A6ABF9-8563-404A-BEC3-1E0B3CC340AC}" dt="2023-09-03T16:11:26.475" v="23442"/>
          <ac:spMkLst>
            <pc:docMk/>
            <pc:sldMk cId="2546214199" sldId="2147478641"/>
            <ac:spMk id="2" creationId="{06200FD3-EB50-A291-6952-748348F5754E}"/>
          </ac:spMkLst>
        </pc:spChg>
        <pc:spChg chg="mod">
          <ac:chgData name="Henry Jammes" userId="5f22554b-fd15-4676-8c82-dc6122af2a80" providerId="ADAL" clId="{A3A6ABF9-8563-404A-BEC3-1E0B3CC340AC}" dt="2023-09-03T16:11:36.744" v="23458" actId="20577"/>
          <ac:spMkLst>
            <pc:docMk/>
            <pc:sldMk cId="2546214199" sldId="2147478641"/>
            <ac:spMk id="3" creationId="{77FB708B-1EC6-0043-1545-8A46233783FD}"/>
          </ac:spMkLst>
        </pc:spChg>
        <pc:spChg chg="mod">
          <ac:chgData name="Henry Jammes" userId="5f22554b-fd15-4676-8c82-dc6122af2a80" providerId="ADAL" clId="{A3A6ABF9-8563-404A-BEC3-1E0B3CC340AC}" dt="2023-09-03T16:10:43.032" v="23379" actId="6549"/>
          <ac:spMkLst>
            <pc:docMk/>
            <pc:sldMk cId="2546214199" sldId="2147478641"/>
            <ac:spMk id="5" creationId="{EBF7ED77-A742-FBCE-BD52-DC34A33041EE}"/>
          </ac:spMkLst>
        </pc:spChg>
        <pc:spChg chg="mod">
          <ac:chgData name="Henry Jammes" userId="5f22554b-fd15-4676-8c82-dc6122af2a80" providerId="ADAL" clId="{A3A6ABF9-8563-404A-BEC3-1E0B3CC340AC}" dt="2023-09-04T22:21:10.055" v="32638" actId="20577"/>
          <ac:spMkLst>
            <pc:docMk/>
            <pc:sldMk cId="2546214199" sldId="2147478641"/>
            <ac:spMk id="6" creationId="{C3967760-9D0B-25B6-8FB9-C7F3536D29F9}"/>
          </ac:spMkLst>
        </pc:spChg>
        <pc:spChg chg="mod">
          <ac:chgData name="Henry Jammes" userId="5f22554b-fd15-4676-8c82-dc6122af2a80" providerId="ADAL" clId="{A3A6ABF9-8563-404A-BEC3-1E0B3CC340AC}" dt="2023-09-04T22:19:44.059" v="32483" actId="20577"/>
          <ac:spMkLst>
            <pc:docMk/>
            <pc:sldMk cId="2546214199" sldId="2147478641"/>
            <ac:spMk id="7" creationId="{CDFA3B16-0CF6-4342-00CD-A2121780A14D}"/>
          </ac:spMkLst>
        </pc:spChg>
        <pc:spChg chg="del mod">
          <ac:chgData name="Henry Jammes" userId="5f22554b-fd15-4676-8c82-dc6122af2a80" providerId="ADAL" clId="{A3A6ABF9-8563-404A-BEC3-1E0B3CC340AC}" dt="2023-09-04T21:08:07.800" v="28101" actId="478"/>
          <ac:spMkLst>
            <pc:docMk/>
            <pc:sldMk cId="2546214199" sldId="2147478641"/>
            <ac:spMk id="8" creationId="{B0F2B32F-BE63-08F9-59AD-4D818095EAFE}"/>
          </ac:spMkLst>
        </pc:spChg>
        <pc:graphicFrameChg chg="modGraphic">
          <ac:chgData name="Henry Jammes" userId="5f22554b-fd15-4676-8c82-dc6122af2a80" providerId="ADAL" clId="{A3A6ABF9-8563-404A-BEC3-1E0B3CC340AC}" dt="2023-09-04T22:21:24.484" v="32665" actId="20577"/>
          <ac:graphicFrameMkLst>
            <pc:docMk/>
            <pc:sldMk cId="2546214199" sldId="2147478641"/>
            <ac:graphicFrameMk id="4" creationId="{882C9BB9-AC4D-4894-D1FB-709C728B32AC}"/>
          </ac:graphicFrameMkLst>
        </pc:graphicFrameChg>
      </pc:sldChg>
      <pc:sldChg chg="add del">
        <pc:chgData name="Henry Jammes" userId="5f22554b-fd15-4676-8c82-dc6122af2a80" providerId="ADAL" clId="{A3A6ABF9-8563-404A-BEC3-1E0B3CC340AC}" dt="2023-09-01T18:24:36.383" v="20789" actId="47"/>
        <pc:sldMkLst>
          <pc:docMk/>
          <pc:sldMk cId="3063433559" sldId="2147478641"/>
        </pc:sldMkLst>
      </pc:sldChg>
      <pc:sldChg chg="modSp add mod ord">
        <pc:chgData name="Henry Jammes" userId="5f22554b-fd15-4676-8c82-dc6122af2a80" providerId="ADAL" clId="{A3A6ABF9-8563-404A-BEC3-1E0B3CC340AC}" dt="2023-09-08T10:42:23.602" v="40915"/>
        <pc:sldMkLst>
          <pc:docMk/>
          <pc:sldMk cId="2971486287" sldId="2147478642"/>
        </pc:sldMkLst>
        <pc:spChg chg="mod">
          <ac:chgData name="Henry Jammes" userId="5f22554b-fd15-4676-8c82-dc6122af2a80" providerId="ADAL" clId="{A3A6ABF9-8563-404A-BEC3-1E0B3CC340AC}" dt="2023-09-04T21:33:02.587" v="29657"/>
          <ac:spMkLst>
            <pc:docMk/>
            <pc:sldMk cId="2971486287" sldId="2147478642"/>
            <ac:spMk id="2" creationId="{06200FD3-EB50-A291-6952-748348F5754E}"/>
          </ac:spMkLst>
        </pc:spChg>
        <pc:spChg chg="mod">
          <ac:chgData name="Henry Jammes" userId="5f22554b-fd15-4676-8c82-dc6122af2a80" providerId="ADAL" clId="{A3A6ABF9-8563-404A-BEC3-1E0B3CC340AC}" dt="2023-09-04T21:33:32.919" v="29665" actId="6549"/>
          <ac:spMkLst>
            <pc:docMk/>
            <pc:sldMk cId="2971486287" sldId="2147478642"/>
            <ac:spMk id="3" creationId="{77FB708B-1EC6-0043-1545-8A46233783FD}"/>
          </ac:spMkLst>
        </pc:spChg>
        <pc:spChg chg="mod">
          <ac:chgData name="Henry Jammes" userId="5f22554b-fd15-4676-8c82-dc6122af2a80" providerId="ADAL" clId="{A3A6ABF9-8563-404A-BEC3-1E0B3CC340AC}" dt="2023-09-04T21:10:29.618" v="28285" actId="20577"/>
          <ac:spMkLst>
            <pc:docMk/>
            <pc:sldMk cId="2971486287" sldId="2147478642"/>
            <ac:spMk id="5" creationId="{EBF7ED77-A742-FBCE-BD52-DC34A33041EE}"/>
          </ac:spMkLst>
        </pc:spChg>
        <pc:spChg chg="mod">
          <ac:chgData name="Henry Jammes" userId="5f22554b-fd15-4676-8c82-dc6122af2a80" providerId="ADAL" clId="{A3A6ABF9-8563-404A-BEC3-1E0B3CC340AC}" dt="2023-09-04T21:12:47.157" v="28621" actId="20577"/>
          <ac:spMkLst>
            <pc:docMk/>
            <pc:sldMk cId="2971486287" sldId="2147478642"/>
            <ac:spMk id="6" creationId="{C3967760-9D0B-25B6-8FB9-C7F3536D29F9}"/>
          </ac:spMkLst>
        </pc:spChg>
        <pc:spChg chg="mod">
          <ac:chgData name="Henry Jammes" userId="5f22554b-fd15-4676-8c82-dc6122af2a80" providerId="ADAL" clId="{A3A6ABF9-8563-404A-BEC3-1E0B3CC340AC}" dt="2023-09-04T21:15:44.228" v="29195"/>
          <ac:spMkLst>
            <pc:docMk/>
            <pc:sldMk cId="2971486287" sldId="2147478642"/>
            <ac:spMk id="7" creationId="{CDFA3B16-0CF6-4342-00CD-A2121780A14D}"/>
          </ac:spMkLst>
        </pc:spChg>
        <pc:spChg chg="mod">
          <ac:chgData name="Henry Jammes" userId="5f22554b-fd15-4676-8c82-dc6122af2a80" providerId="ADAL" clId="{A3A6ABF9-8563-404A-BEC3-1E0B3CC340AC}" dt="2023-09-04T21:13:30.183" v="28816" actId="20577"/>
          <ac:spMkLst>
            <pc:docMk/>
            <pc:sldMk cId="2971486287" sldId="2147478642"/>
            <ac:spMk id="8" creationId="{B0F2B32F-BE63-08F9-59AD-4D818095EAFE}"/>
          </ac:spMkLst>
        </pc:spChg>
        <pc:graphicFrameChg chg="modGraphic">
          <ac:chgData name="Henry Jammes" userId="5f22554b-fd15-4676-8c82-dc6122af2a80" providerId="ADAL" clId="{A3A6ABF9-8563-404A-BEC3-1E0B3CC340AC}" dt="2023-09-04T21:15:33.798" v="29193" actId="20577"/>
          <ac:graphicFrameMkLst>
            <pc:docMk/>
            <pc:sldMk cId="2971486287" sldId="2147478642"/>
            <ac:graphicFrameMk id="4" creationId="{882C9BB9-AC4D-4894-D1FB-709C728B32AC}"/>
          </ac:graphicFrameMkLst>
        </pc:graphicFrameChg>
      </pc:sldChg>
      <pc:sldChg chg="delSp modSp add mod ord">
        <pc:chgData name="Henry Jammes" userId="5f22554b-fd15-4676-8c82-dc6122af2a80" providerId="ADAL" clId="{A3A6ABF9-8563-404A-BEC3-1E0B3CC340AC}" dt="2023-09-04T21:33:48.932" v="29668" actId="14100"/>
        <pc:sldMkLst>
          <pc:docMk/>
          <pc:sldMk cId="3351264226" sldId="2147478643"/>
        </pc:sldMkLst>
        <pc:spChg chg="mod">
          <ac:chgData name="Henry Jammes" userId="5f22554b-fd15-4676-8c82-dc6122af2a80" providerId="ADAL" clId="{A3A6ABF9-8563-404A-BEC3-1E0B3CC340AC}" dt="2023-09-04T21:32:52.661" v="29656" actId="404"/>
          <ac:spMkLst>
            <pc:docMk/>
            <pc:sldMk cId="3351264226" sldId="2147478643"/>
            <ac:spMk id="2" creationId="{06200FD3-EB50-A291-6952-748348F5754E}"/>
          </ac:spMkLst>
        </pc:spChg>
        <pc:spChg chg="mod">
          <ac:chgData name="Henry Jammes" userId="5f22554b-fd15-4676-8c82-dc6122af2a80" providerId="ADAL" clId="{A3A6ABF9-8563-404A-BEC3-1E0B3CC340AC}" dt="2023-09-04T21:29:53.324" v="29347" actId="20577"/>
          <ac:spMkLst>
            <pc:docMk/>
            <pc:sldMk cId="3351264226" sldId="2147478643"/>
            <ac:spMk id="3" creationId="{77FB708B-1EC6-0043-1545-8A46233783FD}"/>
          </ac:spMkLst>
        </pc:spChg>
        <pc:spChg chg="mod">
          <ac:chgData name="Henry Jammes" userId="5f22554b-fd15-4676-8c82-dc6122af2a80" providerId="ADAL" clId="{A3A6ABF9-8563-404A-BEC3-1E0B3CC340AC}" dt="2023-09-04T21:33:48.932" v="29668" actId="14100"/>
          <ac:spMkLst>
            <pc:docMk/>
            <pc:sldMk cId="3351264226" sldId="2147478643"/>
            <ac:spMk id="5" creationId="{EBF7ED77-A742-FBCE-BD52-DC34A33041EE}"/>
          </ac:spMkLst>
        </pc:spChg>
        <pc:spChg chg="del mod">
          <ac:chgData name="Henry Jammes" userId="5f22554b-fd15-4676-8c82-dc6122af2a80" providerId="ADAL" clId="{A3A6ABF9-8563-404A-BEC3-1E0B3CC340AC}" dt="2023-09-04T21:32:21.708" v="29634" actId="478"/>
          <ac:spMkLst>
            <pc:docMk/>
            <pc:sldMk cId="3351264226" sldId="2147478643"/>
            <ac:spMk id="6" creationId="{C3967760-9D0B-25B6-8FB9-C7F3536D29F9}"/>
          </ac:spMkLst>
        </pc:spChg>
        <pc:spChg chg="mod">
          <ac:chgData name="Henry Jammes" userId="5f22554b-fd15-4676-8c82-dc6122af2a80" providerId="ADAL" clId="{A3A6ABF9-8563-404A-BEC3-1E0B3CC340AC}" dt="2023-09-04T21:31:22.288" v="29397" actId="6549"/>
          <ac:spMkLst>
            <pc:docMk/>
            <pc:sldMk cId="3351264226" sldId="2147478643"/>
            <ac:spMk id="7" creationId="{CDFA3B16-0CF6-4342-00CD-A2121780A14D}"/>
          </ac:spMkLst>
        </pc:spChg>
        <pc:spChg chg="del mod">
          <ac:chgData name="Henry Jammes" userId="5f22554b-fd15-4676-8c82-dc6122af2a80" providerId="ADAL" clId="{A3A6ABF9-8563-404A-BEC3-1E0B3CC340AC}" dt="2023-09-04T21:32:23.145" v="29636" actId="478"/>
          <ac:spMkLst>
            <pc:docMk/>
            <pc:sldMk cId="3351264226" sldId="2147478643"/>
            <ac:spMk id="8" creationId="{B0F2B32F-BE63-08F9-59AD-4D818095EAFE}"/>
          </ac:spMkLst>
        </pc:spChg>
        <pc:graphicFrameChg chg="modGraphic">
          <ac:chgData name="Henry Jammes" userId="5f22554b-fd15-4676-8c82-dc6122af2a80" providerId="ADAL" clId="{A3A6ABF9-8563-404A-BEC3-1E0B3CC340AC}" dt="2023-09-04T21:33:46.008" v="29667" actId="14100"/>
          <ac:graphicFrameMkLst>
            <pc:docMk/>
            <pc:sldMk cId="3351264226" sldId="2147478643"/>
            <ac:graphicFrameMk id="4" creationId="{882C9BB9-AC4D-4894-D1FB-709C728B32AC}"/>
          </ac:graphicFrameMkLst>
        </pc:graphicFrameChg>
      </pc:sldChg>
      <pc:sldChg chg="add del">
        <pc:chgData name="Henry Jammes" userId="5f22554b-fd15-4676-8c82-dc6122af2a80" providerId="ADAL" clId="{A3A6ABF9-8563-404A-BEC3-1E0B3CC340AC}" dt="2023-09-03T16:36:18.850" v="24063"/>
        <pc:sldMkLst>
          <pc:docMk/>
          <pc:sldMk cId="4056907756" sldId="2147478643"/>
        </pc:sldMkLst>
      </pc:sldChg>
      <pc:sldChg chg="modSp add del mod">
        <pc:chgData name="Henry Jammes" userId="5f22554b-fd15-4676-8c82-dc6122af2a80" providerId="ADAL" clId="{A3A6ABF9-8563-404A-BEC3-1E0B3CC340AC}" dt="2023-09-04T21:36:22.728" v="29880" actId="47"/>
        <pc:sldMkLst>
          <pc:docMk/>
          <pc:sldMk cId="2709777616" sldId="2147478644"/>
        </pc:sldMkLst>
        <pc:spChg chg="mod">
          <ac:chgData name="Henry Jammes" userId="5f22554b-fd15-4676-8c82-dc6122af2a80" providerId="ADAL" clId="{A3A6ABF9-8563-404A-BEC3-1E0B3CC340AC}" dt="2023-09-04T21:34:23.229" v="29689" actId="20577"/>
          <ac:spMkLst>
            <pc:docMk/>
            <pc:sldMk cId="2709777616" sldId="2147478644"/>
            <ac:spMk id="2" creationId="{06200FD3-EB50-A291-6952-748348F5754E}"/>
          </ac:spMkLst>
        </pc:spChg>
        <pc:spChg chg="mod">
          <ac:chgData name="Henry Jammes" userId="5f22554b-fd15-4676-8c82-dc6122af2a80" providerId="ADAL" clId="{A3A6ABF9-8563-404A-BEC3-1E0B3CC340AC}" dt="2023-09-04T21:34:28.452" v="29700" actId="20577"/>
          <ac:spMkLst>
            <pc:docMk/>
            <pc:sldMk cId="2709777616" sldId="2147478644"/>
            <ac:spMk id="3" creationId="{77FB708B-1EC6-0043-1545-8A46233783FD}"/>
          </ac:spMkLst>
        </pc:spChg>
        <pc:spChg chg="mod">
          <ac:chgData name="Henry Jammes" userId="5f22554b-fd15-4676-8c82-dc6122af2a80" providerId="ADAL" clId="{A3A6ABF9-8563-404A-BEC3-1E0B3CC340AC}" dt="2023-09-04T21:35:15.314" v="29748"/>
          <ac:spMkLst>
            <pc:docMk/>
            <pc:sldMk cId="2709777616" sldId="2147478644"/>
            <ac:spMk id="7" creationId="{CDFA3B16-0CF6-4342-00CD-A2121780A14D}"/>
          </ac:spMkLst>
        </pc:spChg>
        <pc:graphicFrameChg chg="modGraphic">
          <ac:chgData name="Henry Jammes" userId="5f22554b-fd15-4676-8c82-dc6122af2a80" providerId="ADAL" clId="{A3A6ABF9-8563-404A-BEC3-1E0B3CC340AC}" dt="2023-09-04T21:35:49.321" v="29860" actId="6549"/>
          <ac:graphicFrameMkLst>
            <pc:docMk/>
            <pc:sldMk cId="2709777616" sldId="2147478644"/>
            <ac:graphicFrameMk id="4" creationId="{882C9BB9-AC4D-4894-D1FB-709C728B32AC}"/>
          </ac:graphicFrameMkLst>
        </pc:graphicFrameChg>
      </pc:sldChg>
      <pc:sldChg chg="modSp add mod">
        <pc:chgData name="Henry Jammes" userId="5f22554b-fd15-4676-8c82-dc6122af2a80" providerId="ADAL" clId="{A3A6ABF9-8563-404A-BEC3-1E0B3CC340AC}" dt="2023-09-04T21:42:15.446" v="30508" actId="20577"/>
        <pc:sldMkLst>
          <pc:docMk/>
          <pc:sldMk cId="3997061785" sldId="2147478645"/>
        </pc:sldMkLst>
        <pc:spChg chg="mod">
          <ac:chgData name="Henry Jammes" userId="5f22554b-fd15-4676-8c82-dc6122af2a80" providerId="ADAL" clId="{A3A6ABF9-8563-404A-BEC3-1E0B3CC340AC}" dt="2023-09-04T21:36:15.823" v="29878" actId="20577"/>
          <ac:spMkLst>
            <pc:docMk/>
            <pc:sldMk cId="3997061785" sldId="2147478645"/>
            <ac:spMk id="2" creationId="{06200FD3-EB50-A291-6952-748348F5754E}"/>
          </ac:spMkLst>
        </pc:spChg>
        <pc:spChg chg="mod">
          <ac:chgData name="Henry Jammes" userId="5f22554b-fd15-4676-8c82-dc6122af2a80" providerId="ADAL" clId="{A3A6ABF9-8563-404A-BEC3-1E0B3CC340AC}" dt="2023-09-04T21:36:20.124" v="29879"/>
          <ac:spMkLst>
            <pc:docMk/>
            <pc:sldMk cId="3997061785" sldId="2147478645"/>
            <ac:spMk id="3" creationId="{77FB708B-1EC6-0043-1545-8A46233783FD}"/>
          </ac:spMkLst>
        </pc:spChg>
        <pc:spChg chg="mod">
          <ac:chgData name="Henry Jammes" userId="5f22554b-fd15-4676-8c82-dc6122af2a80" providerId="ADAL" clId="{A3A6ABF9-8563-404A-BEC3-1E0B3CC340AC}" dt="2023-09-04T21:37:53.046" v="30289" actId="20577"/>
          <ac:spMkLst>
            <pc:docMk/>
            <pc:sldMk cId="3997061785" sldId="2147478645"/>
            <ac:spMk id="5" creationId="{EBF7ED77-A742-FBCE-BD52-DC34A33041EE}"/>
          </ac:spMkLst>
        </pc:spChg>
        <pc:spChg chg="mod">
          <ac:chgData name="Henry Jammes" userId="5f22554b-fd15-4676-8c82-dc6122af2a80" providerId="ADAL" clId="{A3A6ABF9-8563-404A-BEC3-1E0B3CC340AC}" dt="2023-09-04T21:42:15.446" v="30508" actId="20577"/>
          <ac:spMkLst>
            <pc:docMk/>
            <pc:sldMk cId="3997061785" sldId="2147478645"/>
            <ac:spMk id="7" creationId="{CDFA3B16-0CF6-4342-00CD-A2121780A14D}"/>
          </ac:spMkLst>
        </pc:spChg>
        <pc:graphicFrameChg chg="mod">
          <ac:chgData name="Henry Jammes" userId="5f22554b-fd15-4676-8c82-dc6122af2a80" providerId="ADAL" clId="{A3A6ABF9-8563-404A-BEC3-1E0B3CC340AC}" dt="2023-09-04T21:35:57.720" v="29862"/>
          <ac:graphicFrameMkLst>
            <pc:docMk/>
            <pc:sldMk cId="3997061785" sldId="2147478645"/>
            <ac:graphicFrameMk id="4" creationId="{882C9BB9-AC4D-4894-D1FB-709C728B32AC}"/>
          </ac:graphicFrameMkLst>
        </pc:graphicFrameChg>
      </pc:sldChg>
      <pc:sldChg chg="addSp delSp modSp add mod">
        <pc:chgData name="Henry Jammes" userId="5f22554b-fd15-4676-8c82-dc6122af2a80" providerId="ADAL" clId="{A3A6ABF9-8563-404A-BEC3-1E0B3CC340AC}" dt="2023-09-05T00:07:11.971" v="35605" actId="6549"/>
        <pc:sldMkLst>
          <pc:docMk/>
          <pc:sldMk cId="3338834451" sldId="2147478646"/>
        </pc:sldMkLst>
        <pc:spChg chg="add del">
          <ac:chgData name="Henry Jammes" userId="5f22554b-fd15-4676-8c82-dc6122af2a80" providerId="ADAL" clId="{A3A6ABF9-8563-404A-BEC3-1E0B3CC340AC}" dt="2023-09-04T21:49:33.445" v="30523" actId="478"/>
          <ac:spMkLst>
            <pc:docMk/>
            <pc:sldMk cId="3338834451" sldId="2147478646"/>
            <ac:spMk id="4" creationId="{D9B38A2B-9E29-84AC-3185-EDD79A09F1B3}"/>
          </ac:spMkLst>
        </pc:spChg>
        <pc:spChg chg="add del mod">
          <ac:chgData name="Henry Jammes" userId="5f22554b-fd15-4676-8c82-dc6122af2a80" providerId="ADAL" clId="{A3A6ABF9-8563-404A-BEC3-1E0B3CC340AC}" dt="2023-09-04T22:13:38.741" v="32341" actId="478"/>
          <ac:spMkLst>
            <pc:docMk/>
            <pc:sldMk cId="3338834451" sldId="2147478646"/>
            <ac:spMk id="8" creationId="{238ADBE9-95CD-8FBA-7B7A-A24F74838BA7}"/>
          </ac:spMkLst>
        </pc:spChg>
        <pc:spChg chg="mod">
          <ac:chgData name="Henry Jammes" userId="5f22554b-fd15-4676-8c82-dc6122af2a80" providerId="ADAL" clId="{A3A6ABF9-8563-404A-BEC3-1E0B3CC340AC}" dt="2023-09-05T00:07:11.971" v="35605" actId="6549"/>
          <ac:spMkLst>
            <pc:docMk/>
            <pc:sldMk cId="3338834451" sldId="2147478646"/>
            <ac:spMk id="9" creationId="{7F8BF2DF-4094-51B9-7726-7AB8C7666D3E}"/>
          </ac:spMkLst>
        </pc:spChg>
        <pc:graphicFrameChg chg="add del mod modGraphic">
          <ac:chgData name="Henry Jammes" userId="5f22554b-fd15-4676-8c82-dc6122af2a80" providerId="ADAL" clId="{A3A6ABF9-8563-404A-BEC3-1E0B3CC340AC}" dt="2023-09-04T21:48:53.277" v="30516"/>
          <ac:graphicFrameMkLst>
            <pc:docMk/>
            <pc:sldMk cId="3338834451" sldId="2147478646"/>
            <ac:graphicFrameMk id="5" creationId="{9F43D76A-CFB8-0F32-6959-ECFAE4DD0C97}"/>
          </ac:graphicFrameMkLst>
        </pc:graphicFrameChg>
        <pc:graphicFrameChg chg="add del mod">
          <ac:chgData name="Henry Jammes" userId="5f22554b-fd15-4676-8c82-dc6122af2a80" providerId="ADAL" clId="{A3A6ABF9-8563-404A-BEC3-1E0B3CC340AC}" dt="2023-09-04T21:49:25.301" v="30520" actId="478"/>
          <ac:graphicFrameMkLst>
            <pc:docMk/>
            <pc:sldMk cId="3338834451" sldId="2147478646"/>
            <ac:graphicFrameMk id="6" creationId="{9ABC50AF-F91C-9132-4CFE-98B14A12B0DE}"/>
          </ac:graphicFrameMkLst>
        </pc:graphicFrameChg>
        <pc:graphicFrameChg chg="add mod modGraphic">
          <ac:chgData name="Henry Jammes" userId="5f22554b-fd15-4676-8c82-dc6122af2a80" providerId="ADAL" clId="{A3A6ABF9-8563-404A-BEC3-1E0B3CC340AC}" dt="2023-09-04T22:15:25.802" v="32408" actId="20577"/>
          <ac:graphicFrameMkLst>
            <pc:docMk/>
            <pc:sldMk cId="3338834451" sldId="2147478646"/>
            <ac:graphicFrameMk id="7" creationId="{FEA0FEC7-759A-024B-14A0-1CF3CDC0CD13}"/>
          </ac:graphicFrameMkLst>
        </pc:graphicFrameChg>
        <pc:graphicFrameChg chg="add mod modGraphic">
          <ac:chgData name="Henry Jammes" userId="5f22554b-fd15-4676-8c82-dc6122af2a80" providerId="ADAL" clId="{A3A6ABF9-8563-404A-BEC3-1E0B3CC340AC}" dt="2023-09-04T22:21:40.859" v="32666" actId="207"/>
          <ac:graphicFrameMkLst>
            <pc:docMk/>
            <pc:sldMk cId="3338834451" sldId="2147478646"/>
            <ac:graphicFrameMk id="10" creationId="{7347487E-6584-92F3-F5B3-09D92B6C70A1}"/>
          </ac:graphicFrameMkLst>
        </pc:graphicFrameChg>
      </pc:sldChg>
      <pc:sldChg chg="modSp add mod ord">
        <pc:chgData name="Henry Jammes" userId="5f22554b-fd15-4676-8c82-dc6122af2a80" providerId="ADAL" clId="{A3A6ABF9-8563-404A-BEC3-1E0B3CC340AC}" dt="2023-09-08T00:39:39.974" v="37576" actId="6549"/>
        <pc:sldMkLst>
          <pc:docMk/>
          <pc:sldMk cId="4004410795" sldId="2147478647"/>
        </pc:sldMkLst>
        <pc:spChg chg="mod">
          <ac:chgData name="Henry Jammes" userId="5f22554b-fd15-4676-8c82-dc6122af2a80" providerId="ADAL" clId="{A3A6ABF9-8563-404A-BEC3-1E0B3CC340AC}" dt="2023-09-04T22:22:46.309" v="32686"/>
          <ac:spMkLst>
            <pc:docMk/>
            <pc:sldMk cId="4004410795" sldId="2147478647"/>
            <ac:spMk id="2" creationId="{06200FD3-EB50-A291-6952-748348F5754E}"/>
          </ac:spMkLst>
        </pc:spChg>
        <pc:spChg chg="mod">
          <ac:chgData name="Henry Jammes" userId="5f22554b-fd15-4676-8c82-dc6122af2a80" providerId="ADAL" clId="{A3A6ABF9-8563-404A-BEC3-1E0B3CC340AC}" dt="2023-09-04T22:23:33.068" v="32780" actId="6549"/>
          <ac:spMkLst>
            <pc:docMk/>
            <pc:sldMk cId="4004410795" sldId="2147478647"/>
            <ac:spMk id="3" creationId="{77FB708B-1EC6-0043-1545-8A46233783FD}"/>
          </ac:spMkLst>
        </pc:spChg>
        <pc:spChg chg="mod">
          <ac:chgData name="Henry Jammes" userId="5f22554b-fd15-4676-8c82-dc6122af2a80" providerId="ADAL" clId="{A3A6ABF9-8563-404A-BEC3-1E0B3CC340AC}" dt="2023-09-04T22:39:52.410" v="33210" actId="20577"/>
          <ac:spMkLst>
            <pc:docMk/>
            <pc:sldMk cId="4004410795" sldId="2147478647"/>
            <ac:spMk id="5" creationId="{EBF7ED77-A742-FBCE-BD52-DC34A33041EE}"/>
          </ac:spMkLst>
        </pc:spChg>
        <pc:spChg chg="mod">
          <ac:chgData name="Henry Jammes" userId="5f22554b-fd15-4676-8c82-dc6122af2a80" providerId="ADAL" clId="{A3A6ABF9-8563-404A-BEC3-1E0B3CC340AC}" dt="2023-09-04T22:42:42.713" v="33345" actId="20577"/>
          <ac:spMkLst>
            <pc:docMk/>
            <pc:sldMk cId="4004410795" sldId="2147478647"/>
            <ac:spMk id="6" creationId="{C3967760-9D0B-25B6-8FB9-C7F3536D29F9}"/>
          </ac:spMkLst>
        </pc:spChg>
        <pc:spChg chg="mod">
          <ac:chgData name="Henry Jammes" userId="5f22554b-fd15-4676-8c82-dc6122af2a80" providerId="ADAL" clId="{A3A6ABF9-8563-404A-BEC3-1E0B3CC340AC}" dt="2023-09-08T00:39:39.974" v="37576" actId="6549"/>
          <ac:spMkLst>
            <pc:docMk/>
            <pc:sldMk cId="4004410795" sldId="2147478647"/>
            <ac:spMk id="7" creationId="{CDFA3B16-0CF6-4342-00CD-A2121780A14D}"/>
          </ac:spMkLst>
        </pc:spChg>
        <pc:spChg chg="mod">
          <ac:chgData name="Henry Jammes" userId="5f22554b-fd15-4676-8c82-dc6122af2a80" providerId="ADAL" clId="{A3A6ABF9-8563-404A-BEC3-1E0B3CC340AC}" dt="2023-09-04T23:20:39.455" v="33875" actId="179"/>
          <ac:spMkLst>
            <pc:docMk/>
            <pc:sldMk cId="4004410795" sldId="2147478647"/>
            <ac:spMk id="8" creationId="{B0F2B32F-BE63-08F9-59AD-4D818095EAFE}"/>
          </ac:spMkLst>
        </pc:spChg>
        <pc:graphicFrameChg chg="modGraphic">
          <ac:chgData name="Henry Jammes" userId="5f22554b-fd15-4676-8c82-dc6122af2a80" providerId="ADAL" clId="{A3A6ABF9-8563-404A-BEC3-1E0B3CC340AC}" dt="2023-09-04T23:39:56.639" v="35177" actId="20577"/>
          <ac:graphicFrameMkLst>
            <pc:docMk/>
            <pc:sldMk cId="4004410795" sldId="2147478647"/>
            <ac:graphicFrameMk id="4" creationId="{882C9BB9-AC4D-4894-D1FB-709C728B32AC}"/>
          </ac:graphicFrameMkLst>
        </pc:graphicFrameChg>
      </pc:sldChg>
      <pc:sldChg chg="modSp add mod ord">
        <pc:chgData name="Henry Jammes" userId="5f22554b-fd15-4676-8c82-dc6122af2a80" providerId="ADAL" clId="{A3A6ABF9-8563-404A-BEC3-1E0B3CC340AC}" dt="2023-09-08T15:14:48.534" v="43337" actId="20577"/>
        <pc:sldMkLst>
          <pc:docMk/>
          <pc:sldMk cId="1845793070" sldId="2147478648"/>
        </pc:sldMkLst>
        <pc:spChg chg="mod">
          <ac:chgData name="Henry Jammes" userId="5f22554b-fd15-4676-8c82-dc6122af2a80" providerId="ADAL" clId="{A3A6ABF9-8563-404A-BEC3-1E0B3CC340AC}" dt="2023-09-08T15:13:02.629" v="43147" actId="20577"/>
          <ac:spMkLst>
            <pc:docMk/>
            <pc:sldMk cId="1845793070" sldId="2147478648"/>
            <ac:spMk id="2" creationId="{06200FD3-EB50-A291-6952-748348F5754E}"/>
          </ac:spMkLst>
        </pc:spChg>
        <pc:spChg chg="mod">
          <ac:chgData name="Henry Jammes" userId="5f22554b-fd15-4676-8c82-dc6122af2a80" providerId="ADAL" clId="{A3A6ABF9-8563-404A-BEC3-1E0B3CC340AC}" dt="2023-09-08T15:13:18.616" v="43182" actId="20577"/>
          <ac:spMkLst>
            <pc:docMk/>
            <pc:sldMk cId="1845793070" sldId="2147478648"/>
            <ac:spMk id="3" creationId="{77FB708B-1EC6-0043-1545-8A46233783FD}"/>
          </ac:spMkLst>
        </pc:spChg>
        <pc:spChg chg="mod">
          <ac:chgData name="Henry Jammes" userId="5f22554b-fd15-4676-8c82-dc6122af2a80" providerId="ADAL" clId="{A3A6ABF9-8563-404A-BEC3-1E0B3CC340AC}" dt="2023-09-08T15:13:42.801" v="43218" actId="20577"/>
          <ac:spMkLst>
            <pc:docMk/>
            <pc:sldMk cId="1845793070" sldId="2147478648"/>
            <ac:spMk id="5" creationId="{EBF7ED77-A742-FBCE-BD52-DC34A33041EE}"/>
          </ac:spMkLst>
        </pc:spChg>
        <pc:spChg chg="mod">
          <ac:chgData name="Henry Jammes" userId="5f22554b-fd15-4676-8c82-dc6122af2a80" providerId="ADAL" clId="{A3A6ABF9-8563-404A-BEC3-1E0B3CC340AC}" dt="2023-09-08T15:14:28.446" v="43303" actId="6549"/>
          <ac:spMkLst>
            <pc:docMk/>
            <pc:sldMk cId="1845793070" sldId="2147478648"/>
            <ac:spMk id="6" creationId="{C3967760-9D0B-25B6-8FB9-C7F3536D29F9}"/>
          </ac:spMkLst>
        </pc:spChg>
        <pc:spChg chg="mod">
          <ac:chgData name="Henry Jammes" userId="5f22554b-fd15-4676-8c82-dc6122af2a80" providerId="ADAL" clId="{A3A6ABF9-8563-404A-BEC3-1E0B3CC340AC}" dt="2023-09-08T15:12:51.947" v="43103" actId="6549"/>
          <ac:spMkLst>
            <pc:docMk/>
            <pc:sldMk cId="1845793070" sldId="2147478648"/>
            <ac:spMk id="7" creationId="{CDFA3B16-0CF6-4342-00CD-A2121780A14D}"/>
          </ac:spMkLst>
        </pc:spChg>
        <pc:spChg chg="mod">
          <ac:chgData name="Henry Jammes" userId="5f22554b-fd15-4676-8c82-dc6122af2a80" providerId="ADAL" clId="{A3A6ABF9-8563-404A-BEC3-1E0B3CC340AC}" dt="2023-09-08T15:14:48.534" v="43337" actId="20577"/>
          <ac:spMkLst>
            <pc:docMk/>
            <pc:sldMk cId="1845793070" sldId="2147478648"/>
            <ac:spMk id="8" creationId="{B0F2B32F-BE63-08F9-59AD-4D818095EAFE}"/>
          </ac:spMkLst>
        </pc:spChg>
        <pc:graphicFrameChg chg="mod modGraphic">
          <ac:chgData name="Henry Jammes" userId="5f22554b-fd15-4676-8c82-dc6122af2a80" providerId="ADAL" clId="{A3A6ABF9-8563-404A-BEC3-1E0B3CC340AC}" dt="2023-09-08T15:11:23.672" v="43077" actId="20577"/>
          <ac:graphicFrameMkLst>
            <pc:docMk/>
            <pc:sldMk cId="1845793070" sldId="2147478648"/>
            <ac:graphicFrameMk id="4" creationId="{882C9BB9-AC4D-4894-D1FB-709C728B32AC}"/>
          </ac:graphicFrameMkLst>
        </pc:graphicFrameChg>
      </pc:sldChg>
      <pc:sldChg chg="modSp add mod ord">
        <pc:chgData name="Henry Jammes" userId="5f22554b-fd15-4676-8c82-dc6122af2a80" providerId="ADAL" clId="{A3A6ABF9-8563-404A-BEC3-1E0B3CC340AC}" dt="2023-09-23T20:29:46.168" v="46410" actId="20577"/>
        <pc:sldMkLst>
          <pc:docMk/>
          <pc:sldMk cId="3750307464" sldId="2147478649"/>
        </pc:sldMkLst>
        <pc:spChg chg="mod">
          <ac:chgData name="Henry Jammes" userId="5f22554b-fd15-4676-8c82-dc6122af2a80" providerId="ADAL" clId="{A3A6ABF9-8563-404A-BEC3-1E0B3CC340AC}" dt="2023-09-08T15:18:10.095" v="43450" actId="20577"/>
          <ac:spMkLst>
            <pc:docMk/>
            <pc:sldMk cId="3750307464" sldId="2147478649"/>
            <ac:spMk id="2" creationId="{06200FD3-EB50-A291-6952-748348F5754E}"/>
          </ac:spMkLst>
        </pc:spChg>
        <pc:spChg chg="mod">
          <ac:chgData name="Henry Jammes" userId="5f22554b-fd15-4676-8c82-dc6122af2a80" providerId="ADAL" clId="{A3A6ABF9-8563-404A-BEC3-1E0B3CC340AC}" dt="2023-09-08T15:17:52.454" v="43406" actId="20577"/>
          <ac:spMkLst>
            <pc:docMk/>
            <pc:sldMk cId="3750307464" sldId="2147478649"/>
            <ac:spMk id="3" creationId="{77FB708B-1EC6-0043-1545-8A46233783FD}"/>
          </ac:spMkLst>
        </pc:spChg>
        <pc:spChg chg="mod">
          <ac:chgData name="Henry Jammes" userId="5f22554b-fd15-4676-8c82-dc6122af2a80" providerId="ADAL" clId="{A3A6ABF9-8563-404A-BEC3-1E0B3CC340AC}" dt="2023-09-08T15:20:06.892" v="43684" actId="948"/>
          <ac:spMkLst>
            <pc:docMk/>
            <pc:sldMk cId="3750307464" sldId="2147478649"/>
            <ac:spMk id="5" creationId="{EBF7ED77-A742-FBCE-BD52-DC34A33041EE}"/>
          </ac:spMkLst>
        </pc:spChg>
        <pc:spChg chg="mod">
          <ac:chgData name="Henry Jammes" userId="5f22554b-fd15-4676-8c82-dc6122af2a80" providerId="ADAL" clId="{A3A6ABF9-8563-404A-BEC3-1E0B3CC340AC}" dt="2023-09-08T21:15:39.402" v="43688" actId="20577"/>
          <ac:spMkLst>
            <pc:docMk/>
            <pc:sldMk cId="3750307464" sldId="2147478649"/>
            <ac:spMk id="7" creationId="{CDFA3B16-0CF6-4342-00CD-A2121780A14D}"/>
          </ac:spMkLst>
        </pc:spChg>
        <pc:graphicFrameChg chg="modGraphic">
          <ac:chgData name="Henry Jammes" userId="5f22554b-fd15-4676-8c82-dc6122af2a80" providerId="ADAL" clId="{A3A6ABF9-8563-404A-BEC3-1E0B3CC340AC}" dt="2023-09-23T20:29:46.168" v="46410" actId="20577"/>
          <ac:graphicFrameMkLst>
            <pc:docMk/>
            <pc:sldMk cId="3750307464" sldId="2147478649"/>
            <ac:graphicFrameMk id="4" creationId="{882C9BB9-AC4D-4894-D1FB-709C728B32AC}"/>
          </ac:graphicFrameMkLst>
        </pc:graphicFrameChg>
      </pc:sldChg>
      <pc:sldChg chg="modSp add mod addCm">
        <pc:chgData name="Henry Jammes" userId="5f22554b-fd15-4676-8c82-dc6122af2a80" providerId="ADAL" clId="{A3A6ABF9-8563-404A-BEC3-1E0B3CC340AC}" dt="2023-09-23T20:58:20.057" v="48523"/>
        <pc:sldMkLst>
          <pc:docMk/>
          <pc:sldMk cId="2620172218" sldId="2147478650"/>
        </pc:sldMkLst>
        <pc:spChg chg="mod">
          <ac:chgData name="Henry Jammes" userId="5f22554b-fd15-4676-8c82-dc6122af2a80" providerId="ADAL" clId="{A3A6ABF9-8563-404A-BEC3-1E0B3CC340AC}" dt="2023-09-05T00:18:52.711" v="36130" actId="20577"/>
          <ac:spMkLst>
            <pc:docMk/>
            <pc:sldMk cId="2620172218" sldId="2147478650"/>
            <ac:spMk id="2" creationId="{06200FD3-EB50-A291-6952-748348F5754E}"/>
          </ac:spMkLst>
        </pc:spChg>
        <pc:spChg chg="mod">
          <ac:chgData name="Henry Jammes" userId="5f22554b-fd15-4676-8c82-dc6122af2a80" providerId="ADAL" clId="{A3A6ABF9-8563-404A-BEC3-1E0B3CC340AC}" dt="2023-09-08T21:21:22.757" v="44373" actId="20577"/>
          <ac:spMkLst>
            <pc:docMk/>
            <pc:sldMk cId="2620172218" sldId="2147478650"/>
            <ac:spMk id="3" creationId="{77FB708B-1EC6-0043-1545-8A46233783FD}"/>
          </ac:spMkLst>
        </pc:spChg>
        <pc:spChg chg="mod">
          <ac:chgData name="Henry Jammes" userId="5f22554b-fd15-4676-8c82-dc6122af2a80" providerId="ADAL" clId="{A3A6ABF9-8563-404A-BEC3-1E0B3CC340AC}" dt="2023-09-08T21:24:50.481" v="44736" actId="20577"/>
          <ac:spMkLst>
            <pc:docMk/>
            <pc:sldMk cId="2620172218" sldId="2147478650"/>
            <ac:spMk id="7" creationId="{CDFA3B16-0CF6-4342-00CD-A2121780A14D}"/>
          </ac:spMkLst>
        </pc:spChg>
        <pc:graphicFrameChg chg="modGraphic">
          <ac:chgData name="Henry Jammes" userId="5f22554b-fd15-4676-8c82-dc6122af2a80" providerId="ADAL" clId="{A3A6ABF9-8563-404A-BEC3-1E0B3CC340AC}" dt="2023-09-23T20:57:58.504" v="48522" actId="20577"/>
          <ac:graphicFrameMkLst>
            <pc:docMk/>
            <pc:sldMk cId="2620172218" sldId="2147478650"/>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23T20:58:20.057" v="48523"/>
              <pc2:cmMkLst xmlns:pc2="http://schemas.microsoft.com/office/powerpoint/2019/9/main/command">
                <pc:docMk/>
                <pc:sldMk cId="2620172218" sldId="2147478650"/>
                <pc2:cmMk id="{5777F929-4D1F-44F7-A171-C3E05C60EF3B}"/>
              </pc2:cmMkLst>
            </pc226:cmChg>
          </p:ext>
        </pc:extLst>
      </pc:sldChg>
      <pc:sldChg chg="addSp delSp modSp add mod">
        <pc:chgData name="Henry Jammes" userId="5f22554b-fd15-4676-8c82-dc6122af2a80" providerId="ADAL" clId="{A3A6ABF9-8563-404A-BEC3-1E0B3CC340AC}" dt="2023-09-08T00:32:41.197" v="37566"/>
        <pc:sldMkLst>
          <pc:docMk/>
          <pc:sldMk cId="4217083223" sldId="2147478651"/>
        </pc:sldMkLst>
        <pc:spChg chg="mod">
          <ac:chgData name="Henry Jammes" userId="5f22554b-fd15-4676-8c82-dc6122af2a80" providerId="ADAL" clId="{A3A6ABF9-8563-404A-BEC3-1E0B3CC340AC}" dt="2023-09-04T23:32:31" v="33999" actId="20577"/>
          <ac:spMkLst>
            <pc:docMk/>
            <pc:sldMk cId="4217083223" sldId="2147478651"/>
            <ac:spMk id="2" creationId="{06200FD3-EB50-A291-6952-748348F5754E}"/>
          </ac:spMkLst>
        </pc:spChg>
        <pc:spChg chg="del">
          <ac:chgData name="Henry Jammes" userId="5f22554b-fd15-4676-8c82-dc6122af2a80" providerId="ADAL" clId="{A3A6ABF9-8563-404A-BEC3-1E0B3CC340AC}" dt="2023-09-04T23:11:32.563" v="33347" actId="478"/>
          <ac:spMkLst>
            <pc:docMk/>
            <pc:sldMk cId="4217083223" sldId="2147478651"/>
            <ac:spMk id="3" creationId="{BA3B09E7-DC25-E43F-351B-EF69C7553F18}"/>
          </ac:spMkLst>
        </pc:spChg>
        <pc:spChg chg="mod">
          <ac:chgData name="Henry Jammes" userId="5f22554b-fd15-4676-8c82-dc6122af2a80" providerId="ADAL" clId="{A3A6ABF9-8563-404A-BEC3-1E0B3CC340AC}" dt="2023-09-08T00:32:41.197" v="37566"/>
          <ac:spMkLst>
            <pc:docMk/>
            <pc:sldMk cId="4217083223" sldId="2147478651"/>
            <ac:spMk id="7" creationId="{CDFA3B16-0CF6-4342-00CD-A2121780A14D}"/>
          </ac:spMkLst>
        </pc:spChg>
        <pc:spChg chg="mod">
          <ac:chgData name="Henry Jammes" userId="5f22554b-fd15-4676-8c82-dc6122af2a80" providerId="ADAL" clId="{A3A6ABF9-8563-404A-BEC3-1E0B3CC340AC}" dt="2023-09-04T23:13:21.100" v="33492" actId="6549"/>
          <ac:spMkLst>
            <pc:docMk/>
            <pc:sldMk cId="4217083223" sldId="2147478651"/>
            <ac:spMk id="9" creationId="{E4E52AF6-6402-CF31-0165-40896BB82699}"/>
          </ac:spMkLst>
        </pc:spChg>
        <pc:spChg chg="del">
          <ac:chgData name="Henry Jammes" userId="5f22554b-fd15-4676-8c82-dc6122af2a80" providerId="ADAL" clId="{A3A6ABF9-8563-404A-BEC3-1E0B3CC340AC}" dt="2023-09-04T23:11:32.563" v="33347" actId="478"/>
          <ac:spMkLst>
            <pc:docMk/>
            <pc:sldMk cId="4217083223" sldId="2147478651"/>
            <ac:spMk id="20" creationId="{91A88DBB-1574-6E46-8721-D9173B74627C}"/>
          </ac:spMkLst>
        </pc:spChg>
        <pc:spChg chg="del">
          <ac:chgData name="Henry Jammes" userId="5f22554b-fd15-4676-8c82-dc6122af2a80" providerId="ADAL" clId="{A3A6ABF9-8563-404A-BEC3-1E0B3CC340AC}" dt="2023-09-04T23:11:32.563" v="33347" actId="478"/>
          <ac:spMkLst>
            <pc:docMk/>
            <pc:sldMk cId="4217083223" sldId="2147478651"/>
            <ac:spMk id="21" creationId="{49C8F053-1E0B-C53F-A49B-9559573E98A1}"/>
          </ac:spMkLst>
        </pc:spChg>
        <pc:spChg chg="del">
          <ac:chgData name="Henry Jammes" userId="5f22554b-fd15-4676-8c82-dc6122af2a80" providerId="ADAL" clId="{A3A6ABF9-8563-404A-BEC3-1E0B3CC340AC}" dt="2023-09-04T23:11:32.563" v="33347" actId="478"/>
          <ac:spMkLst>
            <pc:docMk/>
            <pc:sldMk cId="4217083223" sldId="2147478651"/>
            <ac:spMk id="22" creationId="{45D114AC-0DA2-C2AF-451B-64F9D5B80711}"/>
          </ac:spMkLst>
        </pc:spChg>
        <pc:spChg chg="del">
          <ac:chgData name="Henry Jammes" userId="5f22554b-fd15-4676-8c82-dc6122af2a80" providerId="ADAL" clId="{A3A6ABF9-8563-404A-BEC3-1E0B3CC340AC}" dt="2023-09-04T23:11:32.563" v="33347" actId="478"/>
          <ac:spMkLst>
            <pc:docMk/>
            <pc:sldMk cId="4217083223" sldId="2147478651"/>
            <ac:spMk id="23" creationId="{E429E6BD-07BC-A559-34DF-CE211EDA942B}"/>
          </ac:spMkLst>
        </pc:spChg>
        <pc:spChg chg="del">
          <ac:chgData name="Henry Jammes" userId="5f22554b-fd15-4676-8c82-dc6122af2a80" providerId="ADAL" clId="{A3A6ABF9-8563-404A-BEC3-1E0B3CC340AC}" dt="2023-09-04T23:11:32.563" v="33347" actId="478"/>
          <ac:spMkLst>
            <pc:docMk/>
            <pc:sldMk cId="4217083223" sldId="2147478651"/>
            <ac:spMk id="24" creationId="{0C4C787E-EAF0-E787-9C03-61D4B66CA29D}"/>
          </ac:spMkLst>
        </pc:spChg>
        <pc:spChg chg="del">
          <ac:chgData name="Henry Jammes" userId="5f22554b-fd15-4676-8c82-dc6122af2a80" providerId="ADAL" clId="{A3A6ABF9-8563-404A-BEC3-1E0B3CC340AC}" dt="2023-09-04T23:11:32.563" v="33347" actId="478"/>
          <ac:spMkLst>
            <pc:docMk/>
            <pc:sldMk cId="4217083223" sldId="2147478651"/>
            <ac:spMk id="25" creationId="{CF207F7F-0513-FD56-EA54-0B914F1F9D20}"/>
          </ac:spMkLst>
        </pc:spChg>
        <pc:spChg chg="del">
          <ac:chgData name="Henry Jammes" userId="5f22554b-fd15-4676-8c82-dc6122af2a80" providerId="ADAL" clId="{A3A6ABF9-8563-404A-BEC3-1E0B3CC340AC}" dt="2023-09-04T23:11:32.563" v="33347" actId="478"/>
          <ac:spMkLst>
            <pc:docMk/>
            <pc:sldMk cId="4217083223" sldId="2147478651"/>
            <ac:spMk id="26" creationId="{DA30AF8C-389D-334D-7D1C-ACAC896C4885}"/>
          </ac:spMkLst>
        </pc:spChg>
        <pc:spChg chg="del">
          <ac:chgData name="Henry Jammes" userId="5f22554b-fd15-4676-8c82-dc6122af2a80" providerId="ADAL" clId="{A3A6ABF9-8563-404A-BEC3-1E0B3CC340AC}" dt="2023-09-04T23:11:32.563" v="33347" actId="478"/>
          <ac:spMkLst>
            <pc:docMk/>
            <pc:sldMk cId="4217083223" sldId="2147478651"/>
            <ac:spMk id="29" creationId="{8B1FF4E2-148C-E3AA-E8EF-5F5443C3BB1F}"/>
          </ac:spMkLst>
        </pc:spChg>
        <pc:spChg chg="del">
          <ac:chgData name="Henry Jammes" userId="5f22554b-fd15-4676-8c82-dc6122af2a80" providerId="ADAL" clId="{A3A6ABF9-8563-404A-BEC3-1E0B3CC340AC}" dt="2023-09-04T23:11:32.563" v="33347" actId="478"/>
          <ac:spMkLst>
            <pc:docMk/>
            <pc:sldMk cId="4217083223" sldId="2147478651"/>
            <ac:spMk id="33" creationId="{B350F372-6C51-0463-D11F-E6A55DE03E38}"/>
          </ac:spMkLst>
        </pc:spChg>
        <pc:spChg chg="del">
          <ac:chgData name="Henry Jammes" userId="5f22554b-fd15-4676-8c82-dc6122af2a80" providerId="ADAL" clId="{A3A6ABF9-8563-404A-BEC3-1E0B3CC340AC}" dt="2023-09-04T23:11:32.563" v="33347" actId="478"/>
          <ac:spMkLst>
            <pc:docMk/>
            <pc:sldMk cId="4217083223" sldId="2147478651"/>
            <ac:spMk id="34" creationId="{AA29E749-0F7F-F599-9C27-D99EE29B230D}"/>
          </ac:spMkLst>
        </pc:spChg>
        <pc:spChg chg="del">
          <ac:chgData name="Henry Jammes" userId="5f22554b-fd15-4676-8c82-dc6122af2a80" providerId="ADAL" clId="{A3A6ABF9-8563-404A-BEC3-1E0B3CC340AC}" dt="2023-09-04T23:11:32.563" v="33347" actId="478"/>
          <ac:spMkLst>
            <pc:docMk/>
            <pc:sldMk cId="4217083223" sldId="2147478651"/>
            <ac:spMk id="35" creationId="{8DBCBFF0-CCBA-2B23-5A6C-39C51097F491}"/>
          </ac:spMkLst>
        </pc:spChg>
        <pc:spChg chg="del">
          <ac:chgData name="Henry Jammes" userId="5f22554b-fd15-4676-8c82-dc6122af2a80" providerId="ADAL" clId="{A3A6ABF9-8563-404A-BEC3-1E0B3CC340AC}" dt="2023-09-04T23:11:32.563" v="33347" actId="478"/>
          <ac:spMkLst>
            <pc:docMk/>
            <pc:sldMk cId="4217083223" sldId="2147478651"/>
            <ac:spMk id="36" creationId="{15DCA23A-45FC-935A-090E-E60AED4D47B0}"/>
          </ac:spMkLst>
        </pc:spChg>
        <pc:spChg chg="del">
          <ac:chgData name="Henry Jammes" userId="5f22554b-fd15-4676-8c82-dc6122af2a80" providerId="ADAL" clId="{A3A6ABF9-8563-404A-BEC3-1E0B3CC340AC}" dt="2023-09-04T23:11:32.563" v="33347" actId="478"/>
          <ac:spMkLst>
            <pc:docMk/>
            <pc:sldMk cId="4217083223" sldId="2147478651"/>
            <ac:spMk id="201" creationId="{185C53A7-CA96-2BC4-7F00-419FEE383140}"/>
          </ac:spMkLst>
        </pc:spChg>
        <pc:spChg chg="del">
          <ac:chgData name="Henry Jammes" userId="5f22554b-fd15-4676-8c82-dc6122af2a80" providerId="ADAL" clId="{A3A6ABF9-8563-404A-BEC3-1E0B3CC340AC}" dt="2023-09-04T23:11:32.563" v="33347" actId="478"/>
          <ac:spMkLst>
            <pc:docMk/>
            <pc:sldMk cId="4217083223" sldId="2147478651"/>
            <ac:spMk id="204" creationId="{3A01BCCB-F21A-96DF-11ED-47BD6FB72078}"/>
          </ac:spMkLst>
        </pc:spChg>
        <pc:spChg chg="del">
          <ac:chgData name="Henry Jammes" userId="5f22554b-fd15-4676-8c82-dc6122af2a80" providerId="ADAL" clId="{A3A6ABF9-8563-404A-BEC3-1E0B3CC340AC}" dt="2023-09-04T23:11:32.563" v="33347" actId="478"/>
          <ac:spMkLst>
            <pc:docMk/>
            <pc:sldMk cId="4217083223" sldId="2147478651"/>
            <ac:spMk id="210" creationId="{DA7C4FE7-3164-59E8-7B06-CD2B36BEAE3F}"/>
          </ac:spMkLst>
        </pc:spChg>
        <pc:spChg chg="del">
          <ac:chgData name="Henry Jammes" userId="5f22554b-fd15-4676-8c82-dc6122af2a80" providerId="ADAL" clId="{A3A6ABF9-8563-404A-BEC3-1E0B3CC340AC}" dt="2023-09-04T23:11:32.563" v="33347" actId="478"/>
          <ac:spMkLst>
            <pc:docMk/>
            <pc:sldMk cId="4217083223" sldId="2147478651"/>
            <ac:spMk id="211" creationId="{2D6E4996-061E-B55C-CDDC-B574CC4FC3C8}"/>
          </ac:spMkLst>
        </pc:spChg>
        <pc:spChg chg="del">
          <ac:chgData name="Henry Jammes" userId="5f22554b-fd15-4676-8c82-dc6122af2a80" providerId="ADAL" clId="{A3A6ABF9-8563-404A-BEC3-1E0B3CC340AC}" dt="2023-09-04T23:11:32.563" v="33347" actId="478"/>
          <ac:spMkLst>
            <pc:docMk/>
            <pc:sldMk cId="4217083223" sldId="2147478651"/>
            <ac:spMk id="212" creationId="{1F781B69-A1DD-5FBA-E470-EB4728823905}"/>
          </ac:spMkLst>
        </pc:spChg>
        <pc:spChg chg="del">
          <ac:chgData name="Henry Jammes" userId="5f22554b-fd15-4676-8c82-dc6122af2a80" providerId="ADAL" clId="{A3A6ABF9-8563-404A-BEC3-1E0B3CC340AC}" dt="2023-09-04T23:11:32.563" v="33347" actId="478"/>
          <ac:spMkLst>
            <pc:docMk/>
            <pc:sldMk cId="4217083223" sldId="2147478651"/>
            <ac:spMk id="217" creationId="{AE2CDFFD-2ABF-8903-E1F4-D45F20D46EF2}"/>
          </ac:spMkLst>
        </pc:spChg>
        <pc:spChg chg="del">
          <ac:chgData name="Henry Jammes" userId="5f22554b-fd15-4676-8c82-dc6122af2a80" providerId="ADAL" clId="{A3A6ABF9-8563-404A-BEC3-1E0B3CC340AC}" dt="2023-09-04T23:11:32.563" v="33347" actId="478"/>
          <ac:spMkLst>
            <pc:docMk/>
            <pc:sldMk cId="4217083223" sldId="2147478651"/>
            <ac:spMk id="218" creationId="{49E7D6B4-DD1C-E8D2-C3E5-2A5F2994939D}"/>
          </ac:spMkLst>
        </pc:spChg>
        <pc:spChg chg="del">
          <ac:chgData name="Henry Jammes" userId="5f22554b-fd15-4676-8c82-dc6122af2a80" providerId="ADAL" clId="{A3A6ABF9-8563-404A-BEC3-1E0B3CC340AC}" dt="2023-09-04T23:11:32.563" v="33347" actId="478"/>
          <ac:spMkLst>
            <pc:docMk/>
            <pc:sldMk cId="4217083223" sldId="2147478651"/>
            <ac:spMk id="263" creationId="{7FBEE332-BA99-A7D7-3D11-D030A3C0D338}"/>
          </ac:spMkLst>
        </pc:spChg>
        <pc:spChg chg="del">
          <ac:chgData name="Henry Jammes" userId="5f22554b-fd15-4676-8c82-dc6122af2a80" providerId="ADAL" clId="{A3A6ABF9-8563-404A-BEC3-1E0B3CC340AC}" dt="2023-09-04T23:11:32.563" v="33347" actId="478"/>
          <ac:spMkLst>
            <pc:docMk/>
            <pc:sldMk cId="4217083223" sldId="2147478651"/>
            <ac:spMk id="264" creationId="{AC9AAA59-E414-28BF-60BE-A8C6110E3E28}"/>
          </ac:spMkLst>
        </pc:spChg>
        <pc:spChg chg="del">
          <ac:chgData name="Henry Jammes" userId="5f22554b-fd15-4676-8c82-dc6122af2a80" providerId="ADAL" clId="{A3A6ABF9-8563-404A-BEC3-1E0B3CC340AC}" dt="2023-09-04T23:11:32.563" v="33347" actId="478"/>
          <ac:spMkLst>
            <pc:docMk/>
            <pc:sldMk cId="4217083223" sldId="2147478651"/>
            <ac:spMk id="265" creationId="{B6AF2698-79F1-663A-AF9B-D4A04B929838}"/>
          </ac:spMkLst>
        </pc:spChg>
        <pc:spChg chg="del">
          <ac:chgData name="Henry Jammes" userId="5f22554b-fd15-4676-8c82-dc6122af2a80" providerId="ADAL" clId="{A3A6ABF9-8563-404A-BEC3-1E0B3CC340AC}" dt="2023-09-04T23:11:32.563" v="33347" actId="478"/>
          <ac:spMkLst>
            <pc:docMk/>
            <pc:sldMk cId="4217083223" sldId="2147478651"/>
            <ac:spMk id="266" creationId="{2C0B66A9-9AC4-3DF9-ED57-17D017FA8505}"/>
          </ac:spMkLst>
        </pc:spChg>
        <pc:spChg chg="del">
          <ac:chgData name="Henry Jammes" userId="5f22554b-fd15-4676-8c82-dc6122af2a80" providerId="ADAL" clId="{A3A6ABF9-8563-404A-BEC3-1E0B3CC340AC}" dt="2023-09-04T23:11:32.563" v="33347" actId="478"/>
          <ac:spMkLst>
            <pc:docMk/>
            <pc:sldMk cId="4217083223" sldId="2147478651"/>
            <ac:spMk id="267" creationId="{9837FF04-3886-DAB0-9D5F-04E9BD5B95A2}"/>
          </ac:spMkLst>
        </pc:spChg>
        <pc:spChg chg="del">
          <ac:chgData name="Henry Jammes" userId="5f22554b-fd15-4676-8c82-dc6122af2a80" providerId="ADAL" clId="{A3A6ABF9-8563-404A-BEC3-1E0B3CC340AC}" dt="2023-09-04T23:11:32.563" v="33347" actId="478"/>
          <ac:spMkLst>
            <pc:docMk/>
            <pc:sldMk cId="4217083223" sldId="2147478651"/>
            <ac:spMk id="268" creationId="{89AE6B4D-7F7D-F536-4C6C-C4B59D003B42}"/>
          </ac:spMkLst>
        </pc:spChg>
        <pc:spChg chg="del">
          <ac:chgData name="Henry Jammes" userId="5f22554b-fd15-4676-8c82-dc6122af2a80" providerId="ADAL" clId="{A3A6ABF9-8563-404A-BEC3-1E0B3CC340AC}" dt="2023-09-04T23:11:32.563" v="33347" actId="478"/>
          <ac:spMkLst>
            <pc:docMk/>
            <pc:sldMk cId="4217083223" sldId="2147478651"/>
            <ac:spMk id="269" creationId="{187994BA-D520-34C5-041C-A76CB59E8350}"/>
          </ac:spMkLst>
        </pc:spChg>
        <pc:spChg chg="del">
          <ac:chgData name="Henry Jammes" userId="5f22554b-fd15-4676-8c82-dc6122af2a80" providerId="ADAL" clId="{A3A6ABF9-8563-404A-BEC3-1E0B3CC340AC}" dt="2023-09-04T23:11:32.563" v="33347" actId="478"/>
          <ac:spMkLst>
            <pc:docMk/>
            <pc:sldMk cId="4217083223" sldId="2147478651"/>
            <ac:spMk id="270" creationId="{12CD2519-E1BE-99F8-67C4-9D20600CC985}"/>
          </ac:spMkLst>
        </pc:spChg>
        <pc:picChg chg="add del mod">
          <ac:chgData name="Henry Jammes" userId="5f22554b-fd15-4676-8c82-dc6122af2a80" providerId="ADAL" clId="{A3A6ABF9-8563-404A-BEC3-1E0B3CC340AC}" dt="2023-09-04T23:14:10.659" v="33496" actId="478"/>
          <ac:picMkLst>
            <pc:docMk/>
            <pc:sldMk cId="4217083223" sldId="2147478651"/>
            <ac:picMk id="5" creationId="{7E0366CB-A1DD-055C-D966-6D5BC1590B57}"/>
          </ac:picMkLst>
        </pc:picChg>
        <pc:picChg chg="add del mod">
          <ac:chgData name="Henry Jammes" userId="5f22554b-fd15-4676-8c82-dc6122af2a80" providerId="ADAL" clId="{A3A6ABF9-8563-404A-BEC3-1E0B3CC340AC}" dt="2023-09-04T23:18:45.641" v="33681" actId="478"/>
          <ac:picMkLst>
            <pc:docMk/>
            <pc:sldMk cId="4217083223" sldId="2147478651"/>
            <ac:picMk id="8" creationId="{2ED8FFA5-B7BA-46B1-5DE3-788601F443FC}"/>
          </ac:picMkLst>
        </pc:picChg>
        <pc:picChg chg="add mod">
          <ac:chgData name="Henry Jammes" userId="5f22554b-fd15-4676-8c82-dc6122af2a80" providerId="ADAL" clId="{A3A6ABF9-8563-404A-BEC3-1E0B3CC340AC}" dt="2023-09-04T23:19:01.519" v="33687" actId="1076"/>
          <ac:picMkLst>
            <pc:docMk/>
            <pc:sldMk cId="4217083223" sldId="2147478651"/>
            <ac:picMk id="11" creationId="{81332934-B43A-DA51-8005-F83503CA3418}"/>
          </ac:picMkLst>
        </pc:picChg>
        <pc:picChg chg="del">
          <ac:chgData name="Henry Jammes" userId="5f22554b-fd15-4676-8c82-dc6122af2a80" providerId="ADAL" clId="{A3A6ABF9-8563-404A-BEC3-1E0B3CC340AC}" dt="2023-09-04T23:11:32.563" v="33347" actId="478"/>
          <ac:picMkLst>
            <pc:docMk/>
            <pc:sldMk cId="4217083223" sldId="2147478651"/>
            <ac:picMk id="40" creationId="{D054400A-433E-1910-7E77-62263C828619}"/>
          </ac:picMkLst>
        </pc:picChg>
        <pc:picChg chg="del">
          <ac:chgData name="Henry Jammes" userId="5f22554b-fd15-4676-8c82-dc6122af2a80" providerId="ADAL" clId="{A3A6ABF9-8563-404A-BEC3-1E0B3CC340AC}" dt="2023-09-04T23:11:32.563" v="33347" actId="478"/>
          <ac:picMkLst>
            <pc:docMk/>
            <pc:sldMk cId="4217083223" sldId="2147478651"/>
            <ac:picMk id="203" creationId="{2EAF3B78-B60D-CD71-33A7-1BC2F058308E}"/>
          </ac:picMkLst>
        </pc:picChg>
        <pc:picChg chg="del">
          <ac:chgData name="Henry Jammes" userId="5f22554b-fd15-4676-8c82-dc6122af2a80" providerId="ADAL" clId="{A3A6ABF9-8563-404A-BEC3-1E0B3CC340AC}" dt="2023-09-04T23:11:32.563" v="33347" actId="478"/>
          <ac:picMkLst>
            <pc:docMk/>
            <pc:sldMk cId="4217083223" sldId="2147478651"/>
            <ac:picMk id="207" creationId="{E18003BB-5B88-85CF-3586-C3033D466C61}"/>
          </ac:picMkLst>
        </pc:picChg>
        <pc:picChg chg="del">
          <ac:chgData name="Henry Jammes" userId="5f22554b-fd15-4676-8c82-dc6122af2a80" providerId="ADAL" clId="{A3A6ABF9-8563-404A-BEC3-1E0B3CC340AC}" dt="2023-09-04T23:11:32.563" v="33347" actId="478"/>
          <ac:picMkLst>
            <pc:docMk/>
            <pc:sldMk cId="4217083223" sldId="2147478651"/>
            <ac:picMk id="220" creationId="{585E7F98-F8E7-5E16-C488-5578EB91D0FD}"/>
          </ac:picMkLst>
        </pc:picChg>
        <pc:picChg chg="del">
          <ac:chgData name="Henry Jammes" userId="5f22554b-fd15-4676-8c82-dc6122af2a80" providerId="ADAL" clId="{A3A6ABF9-8563-404A-BEC3-1E0B3CC340AC}" dt="2023-09-04T23:11:32.563" v="33347" actId="478"/>
          <ac:picMkLst>
            <pc:docMk/>
            <pc:sldMk cId="4217083223" sldId="2147478651"/>
            <ac:picMk id="221" creationId="{2A95F62F-C655-9AE1-1A13-A3FA2D4FB708}"/>
          </ac:picMkLst>
        </pc:picChg>
        <pc:picChg chg="del">
          <ac:chgData name="Henry Jammes" userId="5f22554b-fd15-4676-8c82-dc6122af2a80" providerId="ADAL" clId="{A3A6ABF9-8563-404A-BEC3-1E0B3CC340AC}" dt="2023-09-04T23:11:32.563" v="33347" actId="478"/>
          <ac:picMkLst>
            <pc:docMk/>
            <pc:sldMk cId="4217083223" sldId="2147478651"/>
            <ac:picMk id="222" creationId="{68B25D9B-306F-8915-9989-B2B581E527F9}"/>
          </ac:picMkLst>
        </pc:picChg>
        <pc:picChg chg="del">
          <ac:chgData name="Henry Jammes" userId="5f22554b-fd15-4676-8c82-dc6122af2a80" providerId="ADAL" clId="{A3A6ABF9-8563-404A-BEC3-1E0B3CC340AC}" dt="2023-09-04T23:11:32.563" v="33347" actId="478"/>
          <ac:picMkLst>
            <pc:docMk/>
            <pc:sldMk cId="4217083223" sldId="2147478651"/>
            <ac:picMk id="223" creationId="{0EF9B5A5-8CE2-715F-7734-9FAE3849D195}"/>
          </ac:picMkLst>
        </pc:picChg>
        <pc:picChg chg="del">
          <ac:chgData name="Henry Jammes" userId="5f22554b-fd15-4676-8c82-dc6122af2a80" providerId="ADAL" clId="{A3A6ABF9-8563-404A-BEC3-1E0B3CC340AC}" dt="2023-09-04T23:11:32.563" v="33347" actId="478"/>
          <ac:picMkLst>
            <pc:docMk/>
            <pc:sldMk cId="4217083223" sldId="2147478651"/>
            <ac:picMk id="278" creationId="{3F76EBCD-4AA0-330D-D922-A679CD33B57E}"/>
          </ac:picMkLst>
        </pc:picChg>
        <pc:picChg chg="del">
          <ac:chgData name="Henry Jammes" userId="5f22554b-fd15-4676-8c82-dc6122af2a80" providerId="ADAL" clId="{A3A6ABF9-8563-404A-BEC3-1E0B3CC340AC}" dt="2023-09-04T23:11:32.563" v="33347" actId="478"/>
          <ac:picMkLst>
            <pc:docMk/>
            <pc:sldMk cId="4217083223" sldId="2147478651"/>
            <ac:picMk id="282" creationId="{76523478-B52B-E4B0-D741-AFC83B6BD67D}"/>
          </ac:picMkLst>
        </pc:picChg>
        <pc:picChg chg="del">
          <ac:chgData name="Henry Jammes" userId="5f22554b-fd15-4676-8c82-dc6122af2a80" providerId="ADAL" clId="{A3A6ABF9-8563-404A-BEC3-1E0B3CC340AC}" dt="2023-09-04T23:11:32.563" v="33347" actId="478"/>
          <ac:picMkLst>
            <pc:docMk/>
            <pc:sldMk cId="4217083223" sldId="2147478651"/>
            <ac:picMk id="283" creationId="{7704919B-7854-715C-8F2E-5A211DFBD46E}"/>
          </ac:picMkLst>
        </pc:picChg>
        <pc:picChg chg="del">
          <ac:chgData name="Henry Jammes" userId="5f22554b-fd15-4676-8c82-dc6122af2a80" providerId="ADAL" clId="{A3A6ABF9-8563-404A-BEC3-1E0B3CC340AC}" dt="2023-09-04T23:11:32.563" v="33347" actId="478"/>
          <ac:picMkLst>
            <pc:docMk/>
            <pc:sldMk cId="4217083223" sldId="2147478651"/>
            <ac:picMk id="289" creationId="{3D0704FF-0E24-0848-2E2F-CEAE44D7C440}"/>
          </ac:picMkLst>
        </pc:picChg>
        <pc:picChg chg="del">
          <ac:chgData name="Henry Jammes" userId="5f22554b-fd15-4676-8c82-dc6122af2a80" providerId="ADAL" clId="{A3A6ABF9-8563-404A-BEC3-1E0B3CC340AC}" dt="2023-09-04T23:11:32.563" v="33347" actId="478"/>
          <ac:picMkLst>
            <pc:docMk/>
            <pc:sldMk cId="4217083223" sldId="2147478651"/>
            <ac:picMk id="292" creationId="{92053CAC-6961-A65E-B98E-253723F5C86A}"/>
          </ac:picMkLst>
        </pc:picChg>
        <pc:picChg chg="del">
          <ac:chgData name="Henry Jammes" userId="5f22554b-fd15-4676-8c82-dc6122af2a80" providerId="ADAL" clId="{A3A6ABF9-8563-404A-BEC3-1E0B3CC340AC}" dt="2023-09-04T23:11:32.563" v="33347" actId="478"/>
          <ac:picMkLst>
            <pc:docMk/>
            <pc:sldMk cId="4217083223" sldId="2147478651"/>
            <ac:picMk id="294" creationId="{7F8E124A-3DD5-F64D-B171-9B48FE2B946C}"/>
          </ac:picMkLst>
        </pc:picChg>
        <pc:picChg chg="del">
          <ac:chgData name="Henry Jammes" userId="5f22554b-fd15-4676-8c82-dc6122af2a80" providerId="ADAL" clId="{A3A6ABF9-8563-404A-BEC3-1E0B3CC340AC}" dt="2023-09-04T23:11:32.563" v="33347" actId="478"/>
          <ac:picMkLst>
            <pc:docMk/>
            <pc:sldMk cId="4217083223" sldId="2147478651"/>
            <ac:picMk id="295" creationId="{3E3B9E60-AEAA-09F1-183E-A760431799C0}"/>
          </ac:picMkLst>
        </pc:picChg>
        <pc:picChg chg="del">
          <ac:chgData name="Henry Jammes" userId="5f22554b-fd15-4676-8c82-dc6122af2a80" providerId="ADAL" clId="{A3A6ABF9-8563-404A-BEC3-1E0B3CC340AC}" dt="2023-09-04T23:11:32.563" v="33347" actId="478"/>
          <ac:picMkLst>
            <pc:docMk/>
            <pc:sldMk cId="4217083223" sldId="2147478651"/>
            <ac:picMk id="298" creationId="{47E8353A-A976-60BE-B455-7D8980EF9552}"/>
          </ac:picMkLst>
        </pc:picChg>
        <pc:picChg chg="del">
          <ac:chgData name="Henry Jammes" userId="5f22554b-fd15-4676-8c82-dc6122af2a80" providerId="ADAL" clId="{A3A6ABF9-8563-404A-BEC3-1E0B3CC340AC}" dt="2023-09-04T23:11:32.563" v="33347" actId="478"/>
          <ac:picMkLst>
            <pc:docMk/>
            <pc:sldMk cId="4217083223" sldId="2147478651"/>
            <ac:picMk id="299" creationId="{FE6164FD-5A00-B696-2A95-28C6DE8FD1A2}"/>
          </ac:picMkLst>
        </pc:picChg>
        <pc:picChg chg="del">
          <ac:chgData name="Henry Jammes" userId="5f22554b-fd15-4676-8c82-dc6122af2a80" providerId="ADAL" clId="{A3A6ABF9-8563-404A-BEC3-1E0B3CC340AC}" dt="2023-09-04T23:11:32.563" v="33347" actId="478"/>
          <ac:picMkLst>
            <pc:docMk/>
            <pc:sldMk cId="4217083223" sldId="2147478651"/>
            <ac:picMk id="301" creationId="{1036D6C5-F908-8561-B11D-8DD968839162}"/>
          </ac:picMkLst>
        </pc:picChg>
        <pc:cxnChg chg="del">
          <ac:chgData name="Henry Jammes" userId="5f22554b-fd15-4676-8c82-dc6122af2a80" providerId="ADAL" clId="{A3A6ABF9-8563-404A-BEC3-1E0B3CC340AC}" dt="2023-09-04T23:11:32.563" v="33347" actId="478"/>
          <ac:cxnSpMkLst>
            <pc:docMk/>
            <pc:sldMk cId="4217083223" sldId="2147478651"/>
            <ac:cxnSpMk id="14" creationId="{E404F59B-11CC-7FB3-2CE3-DE51AFF29AC9}"/>
          </ac:cxnSpMkLst>
        </pc:cxnChg>
        <pc:cxnChg chg="del">
          <ac:chgData name="Henry Jammes" userId="5f22554b-fd15-4676-8c82-dc6122af2a80" providerId="ADAL" clId="{A3A6ABF9-8563-404A-BEC3-1E0B3CC340AC}" dt="2023-09-04T23:11:32.563" v="33347" actId="478"/>
          <ac:cxnSpMkLst>
            <pc:docMk/>
            <pc:sldMk cId="4217083223" sldId="2147478651"/>
            <ac:cxnSpMk id="15" creationId="{B3E1DEB2-E9B3-492B-07B9-7A590B7FF5C1}"/>
          </ac:cxnSpMkLst>
        </pc:cxnChg>
        <pc:cxnChg chg="del">
          <ac:chgData name="Henry Jammes" userId="5f22554b-fd15-4676-8c82-dc6122af2a80" providerId="ADAL" clId="{A3A6ABF9-8563-404A-BEC3-1E0B3CC340AC}" dt="2023-09-04T23:11:32.563" v="33347" actId="478"/>
          <ac:cxnSpMkLst>
            <pc:docMk/>
            <pc:sldMk cId="4217083223" sldId="2147478651"/>
            <ac:cxnSpMk id="16" creationId="{5CECA8A4-B129-9156-C5C4-43764D2BE6B2}"/>
          </ac:cxnSpMkLst>
        </pc:cxnChg>
        <pc:cxnChg chg="del mod">
          <ac:chgData name="Henry Jammes" userId="5f22554b-fd15-4676-8c82-dc6122af2a80" providerId="ADAL" clId="{A3A6ABF9-8563-404A-BEC3-1E0B3CC340AC}" dt="2023-09-04T23:11:32.563" v="33347" actId="478"/>
          <ac:cxnSpMkLst>
            <pc:docMk/>
            <pc:sldMk cId="4217083223" sldId="2147478651"/>
            <ac:cxnSpMk id="27" creationId="{D622198D-E3D9-EB55-2E0F-2ACA140E7DEB}"/>
          </ac:cxnSpMkLst>
        </pc:cxnChg>
        <pc:cxnChg chg="del mod">
          <ac:chgData name="Henry Jammes" userId="5f22554b-fd15-4676-8c82-dc6122af2a80" providerId="ADAL" clId="{A3A6ABF9-8563-404A-BEC3-1E0B3CC340AC}" dt="2023-09-04T23:11:32.563" v="33347" actId="478"/>
          <ac:cxnSpMkLst>
            <pc:docMk/>
            <pc:sldMk cId="4217083223" sldId="2147478651"/>
            <ac:cxnSpMk id="28" creationId="{1C04D4F1-C037-03CC-DA61-E5C6959E064F}"/>
          </ac:cxnSpMkLst>
        </pc:cxnChg>
        <pc:cxnChg chg="del mod">
          <ac:chgData name="Henry Jammes" userId="5f22554b-fd15-4676-8c82-dc6122af2a80" providerId="ADAL" clId="{A3A6ABF9-8563-404A-BEC3-1E0B3CC340AC}" dt="2023-09-04T23:11:32.563" v="33347" actId="478"/>
          <ac:cxnSpMkLst>
            <pc:docMk/>
            <pc:sldMk cId="4217083223" sldId="2147478651"/>
            <ac:cxnSpMk id="30" creationId="{84F31A9C-29EB-DBC8-10CD-ACE0CE7FC1D9}"/>
          </ac:cxnSpMkLst>
        </pc:cxnChg>
        <pc:cxnChg chg="del">
          <ac:chgData name="Henry Jammes" userId="5f22554b-fd15-4676-8c82-dc6122af2a80" providerId="ADAL" clId="{A3A6ABF9-8563-404A-BEC3-1E0B3CC340AC}" dt="2023-09-04T23:11:32.563" v="33347" actId="478"/>
          <ac:cxnSpMkLst>
            <pc:docMk/>
            <pc:sldMk cId="4217083223" sldId="2147478651"/>
            <ac:cxnSpMk id="31" creationId="{F7779541-DCC2-A80A-5F44-C9C5B9D7504C}"/>
          </ac:cxnSpMkLst>
        </pc:cxnChg>
        <pc:cxnChg chg="del">
          <ac:chgData name="Henry Jammes" userId="5f22554b-fd15-4676-8c82-dc6122af2a80" providerId="ADAL" clId="{A3A6ABF9-8563-404A-BEC3-1E0B3CC340AC}" dt="2023-09-04T23:11:32.563" v="33347" actId="478"/>
          <ac:cxnSpMkLst>
            <pc:docMk/>
            <pc:sldMk cId="4217083223" sldId="2147478651"/>
            <ac:cxnSpMk id="32" creationId="{A3BFB05A-193D-2065-1A94-EB8A1C12CA17}"/>
          </ac:cxnSpMkLst>
        </pc:cxnChg>
        <pc:cxnChg chg="del mod">
          <ac:chgData name="Henry Jammes" userId="5f22554b-fd15-4676-8c82-dc6122af2a80" providerId="ADAL" clId="{A3A6ABF9-8563-404A-BEC3-1E0B3CC340AC}" dt="2023-09-04T23:11:32.563" v="33347" actId="478"/>
          <ac:cxnSpMkLst>
            <pc:docMk/>
            <pc:sldMk cId="4217083223" sldId="2147478651"/>
            <ac:cxnSpMk id="200" creationId="{13B1D1C7-6764-AB24-840F-DF0BE53C7BEC}"/>
          </ac:cxnSpMkLst>
        </pc:cxnChg>
        <pc:cxnChg chg="del mod">
          <ac:chgData name="Henry Jammes" userId="5f22554b-fd15-4676-8c82-dc6122af2a80" providerId="ADAL" clId="{A3A6ABF9-8563-404A-BEC3-1E0B3CC340AC}" dt="2023-09-04T23:11:32.563" v="33347" actId="478"/>
          <ac:cxnSpMkLst>
            <pc:docMk/>
            <pc:sldMk cId="4217083223" sldId="2147478651"/>
            <ac:cxnSpMk id="213" creationId="{809158EE-813B-62D3-2AE4-8E0826B49EAB}"/>
          </ac:cxnSpMkLst>
        </pc:cxnChg>
        <pc:cxnChg chg="del mod">
          <ac:chgData name="Henry Jammes" userId="5f22554b-fd15-4676-8c82-dc6122af2a80" providerId="ADAL" clId="{A3A6ABF9-8563-404A-BEC3-1E0B3CC340AC}" dt="2023-09-04T23:11:32.563" v="33347" actId="478"/>
          <ac:cxnSpMkLst>
            <pc:docMk/>
            <pc:sldMk cId="4217083223" sldId="2147478651"/>
            <ac:cxnSpMk id="214" creationId="{09107A79-3137-C161-CE93-7A4D8CE5359F}"/>
          </ac:cxnSpMkLst>
        </pc:cxnChg>
        <pc:cxnChg chg="del mod">
          <ac:chgData name="Henry Jammes" userId="5f22554b-fd15-4676-8c82-dc6122af2a80" providerId="ADAL" clId="{A3A6ABF9-8563-404A-BEC3-1E0B3CC340AC}" dt="2023-09-04T23:11:32.563" v="33347" actId="478"/>
          <ac:cxnSpMkLst>
            <pc:docMk/>
            <pc:sldMk cId="4217083223" sldId="2147478651"/>
            <ac:cxnSpMk id="215" creationId="{DB0C0ECB-3223-A32D-3D4C-4A4D4866EDD1}"/>
          </ac:cxnSpMkLst>
        </pc:cxnChg>
        <pc:cxnChg chg="del mod">
          <ac:chgData name="Henry Jammes" userId="5f22554b-fd15-4676-8c82-dc6122af2a80" providerId="ADAL" clId="{A3A6ABF9-8563-404A-BEC3-1E0B3CC340AC}" dt="2023-09-04T23:11:32.563" v="33347" actId="478"/>
          <ac:cxnSpMkLst>
            <pc:docMk/>
            <pc:sldMk cId="4217083223" sldId="2147478651"/>
            <ac:cxnSpMk id="216" creationId="{C1A83BE3-755C-64DB-8E1F-7DE0D386A1E0}"/>
          </ac:cxnSpMkLst>
        </pc:cxnChg>
        <pc:cxnChg chg="del mod">
          <ac:chgData name="Henry Jammes" userId="5f22554b-fd15-4676-8c82-dc6122af2a80" providerId="ADAL" clId="{A3A6ABF9-8563-404A-BEC3-1E0B3CC340AC}" dt="2023-09-04T23:11:32.563" v="33347" actId="478"/>
          <ac:cxnSpMkLst>
            <pc:docMk/>
            <pc:sldMk cId="4217083223" sldId="2147478651"/>
            <ac:cxnSpMk id="219" creationId="{07A7C814-BC4B-48DD-51F6-BF6CFAED9FCE}"/>
          </ac:cxnSpMkLst>
        </pc:cxnChg>
        <pc:cxnChg chg="del mod">
          <ac:chgData name="Henry Jammes" userId="5f22554b-fd15-4676-8c82-dc6122af2a80" providerId="ADAL" clId="{A3A6ABF9-8563-404A-BEC3-1E0B3CC340AC}" dt="2023-09-04T23:11:32.563" v="33347" actId="478"/>
          <ac:cxnSpMkLst>
            <pc:docMk/>
            <pc:sldMk cId="4217083223" sldId="2147478651"/>
            <ac:cxnSpMk id="229" creationId="{1270A8A9-DB01-5605-552E-62098FB81275}"/>
          </ac:cxnSpMkLst>
        </pc:cxnChg>
        <pc:cxnChg chg="del mod">
          <ac:chgData name="Henry Jammes" userId="5f22554b-fd15-4676-8c82-dc6122af2a80" providerId="ADAL" clId="{A3A6ABF9-8563-404A-BEC3-1E0B3CC340AC}" dt="2023-09-04T23:11:32.563" v="33347" actId="478"/>
          <ac:cxnSpMkLst>
            <pc:docMk/>
            <pc:sldMk cId="4217083223" sldId="2147478651"/>
            <ac:cxnSpMk id="230" creationId="{D0A831C1-B583-C4D8-595B-67DDA7443E9D}"/>
          </ac:cxnSpMkLst>
        </pc:cxnChg>
        <pc:cxnChg chg="del mod">
          <ac:chgData name="Henry Jammes" userId="5f22554b-fd15-4676-8c82-dc6122af2a80" providerId="ADAL" clId="{A3A6ABF9-8563-404A-BEC3-1E0B3CC340AC}" dt="2023-09-04T23:11:32.563" v="33347" actId="478"/>
          <ac:cxnSpMkLst>
            <pc:docMk/>
            <pc:sldMk cId="4217083223" sldId="2147478651"/>
            <ac:cxnSpMk id="231" creationId="{E7C5D42F-56FC-AAF1-0CD7-7936EC1D9A76}"/>
          </ac:cxnSpMkLst>
        </pc:cxnChg>
        <pc:cxnChg chg="del mod">
          <ac:chgData name="Henry Jammes" userId="5f22554b-fd15-4676-8c82-dc6122af2a80" providerId="ADAL" clId="{A3A6ABF9-8563-404A-BEC3-1E0B3CC340AC}" dt="2023-09-04T23:11:32.563" v="33347" actId="478"/>
          <ac:cxnSpMkLst>
            <pc:docMk/>
            <pc:sldMk cId="4217083223" sldId="2147478651"/>
            <ac:cxnSpMk id="232" creationId="{3D48B171-A55A-A1BF-0096-4701BAF51A4F}"/>
          </ac:cxnSpMkLst>
        </pc:cxnChg>
        <pc:cxnChg chg="del mod">
          <ac:chgData name="Henry Jammes" userId="5f22554b-fd15-4676-8c82-dc6122af2a80" providerId="ADAL" clId="{A3A6ABF9-8563-404A-BEC3-1E0B3CC340AC}" dt="2023-09-04T23:11:32.563" v="33347" actId="478"/>
          <ac:cxnSpMkLst>
            <pc:docMk/>
            <pc:sldMk cId="4217083223" sldId="2147478651"/>
            <ac:cxnSpMk id="233" creationId="{66D8B021-5854-30BF-7260-A8AE2791A41C}"/>
          </ac:cxnSpMkLst>
        </pc:cxnChg>
        <pc:cxnChg chg="del mod">
          <ac:chgData name="Henry Jammes" userId="5f22554b-fd15-4676-8c82-dc6122af2a80" providerId="ADAL" clId="{A3A6ABF9-8563-404A-BEC3-1E0B3CC340AC}" dt="2023-09-04T23:11:32.563" v="33347" actId="478"/>
          <ac:cxnSpMkLst>
            <pc:docMk/>
            <pc:sldMk cId="4217083223" sldId="2147478651"/>
            <ac:cxnSpMk id="234" creationId="{FA6C473C-9F06-181E-3646-B7DE9248D9F0}"/>
          </ac:cxnSpMkLst>
        </pc:cxnChg>
        <pc:cxnChg chg="del mod">
          <ac:chgData name="Henry Jammes" userId="5f22554b-fd15-4676-8c82-dc6122af2a80" providerId="ADAL" clId="{A3A6ABF9-8563-404A-BEC3-1E0B3CC340AC}" dt="2023-09-04T23:11:32.563" v="33347" actId="478"/>
          <ac:cxnSpMkLst>
            <pc:docMk/>
            <pc:sldMk cId="4217083223" sldId="2147478651"/>
            <ac:cxnSpMk id="235" creationId="{FC15F51D-D738-D96D-6803-0109D94B65B8}"/>
          </ac:cxnSpMkLst>
        </pc:cxnChg>
        <pc:cxnChg chg="del mod">
          <ac:chgData name="Henry Jammes" userId="5f22554b-fd15-4676-8c82-dc6122af2a80" providerId="ADAL" clId="{A3A6ABF9-8563-404A-BEC3-1E0B3CC340AC}" dt="2023-09-04T23:11:32.563" v="33347" actId="478"/>
          <ac:cxnSpMkLst>
            <pc:docMk/>
            <pc:sldMk cId="4217083223" sldId="2147478651"/>
            <ac:cxnSpMk id="236" creationId="{6F6950AF-75CE-079E-D885-84E41D4333EC}"/>
          </ac:cxnSpMkLst>
        </pc:cxnChg>
        <pc:cxnChg chg="del mod">
          <ac:chgData name="Henry Jammes" userId="5f22554b-fd15-4676-8c82-dc6122af2a80" providerId="ADAL" clId="{A3A6ABF9-8563-404A-BEC3-1E0B3CC340AC}" dt="2023-09-04T23:11:32.563" v="33347" actId="478"/>
          <ac:cxnSpMkLst>
            <pc:docMk/>
            <pc:sldMk cId="4217083223" sldId="2147478651"/>
            <ac:cxnSpMk id="275" creationId="{4C1A3D6E-373A-C21B-CE40-5758C4C4304C}"/>
          </ac:cxnSpMkLst>
        </pc:cxnChg>
      </pc:sldChg>
      <pc:sldChg chg="addSp delSp modSp add mod modCm">
        <pc:chgData name="Henry Jammes" userId="5f22554b-fd15-4676-8c82-dc6122af2a80" providerId="ADAL" clId="{A3A6ABF9-8563-404A-BEC3-1E0B3CC340AC}" dt="2023-09-08T00:41:12.046" v="37577"/>
        <pc:sldMkLst>
          <pc:docMk/>
          <pc:sldMk cId="3403173400" sldId="2147478652"/>
        </pc:sldMkLst>
        <pc:spChg chg="mod">
          <ac:chgData name="Henry Jammes" userId="5f22554b-fd15-4676-8c82-dc6122af2a80" providerId="ADAL" clId="{A3A6ABF9-8563-404A-BEC3-1E0B3CC340AC}" dt="2023-09-04T23:32:27.721" v="33998" actId="20577"/>
          <ac:spMkLst>
            <pc:docMk/>
            <pc:sldMk cId="3403173400" sldId="2147478652"/>
            <ac:spMk id="2" creationId="{06200FD3-EB50-A291-6952-748348F5754E}"/>
          </ac:spMkLst>
        </pc:spChg>
        <pc:spChg chg="mod">
          <ac:chgData name="Henry Jammes" userId="5f22554b-fd15-4676-8c82-dc6122af2a80" providerId="ADAL" clId="{A3A6ABF9-8563-404A-BEC3-1E0B3CC340AC}" dt="2023-09-05T11:06:27.355" v="36428" actId="6549"/>
          <ac:spMkLst>
            <pc:docMk/>
            <pc:sldMk cId="3403173400" sldId="2147478652"/>
            <ac:spMk id="7" creationId="{CDFA3B16-0CF6-4342-00CD-A2121780A14D}"/>
          </ac:spMkLst>
        </pc:spChg>
        <pc:spChg chg="mod">
          <ac:chgData name="Henry Jammes" userId="5f22554b-fd15-4676-8c82-dc6122af2a80" providerId="ADAL" clId="{A3A6ABF9-8563-404A-BEC3-1E0B3CC340AC}" dt="2023-09-04T23:25:55.407" v="33958" actId="20577"/>
          <ac:spMkLst>
            <pc:docMk/>
            <pc:sldMk cId="3403173400" sldId="2147478652"/>
            <ac:spMk id="9" creationId="{E4E52AF6-6402-CF31-0165-40896BB82699}"/>
          </ac:spMkLst>
        </pc:spChg>
        <pc:picChg chg="add del mod ord modCrop">
          <ac:chgData name="Henry Jammes" userId="5f22554b-fd15-4676-8c82-dc6122af2a80" providerId="ADAL" clId="{A3A6ABF9-8563-404A-BEC3-1E0B3CC340AC}" dt="2023-09-04T23:32:21.215" v="33997" actId="478"/>
          <ac:picMkLst>
            <pc:docMk/>
            <pc:sldMk cId="3403173400" sldId="2147478652"/>
            <ac:picMk id="4" creationId="{71FD38EE-3797-B61A-1B6B-65E1A2FEDBD4}"/>
          </ac:picMkLst>
        </pc:picChg>
        <pc:picChg chg="add mod ord modCrop">
          <ac:chgData name="Henry Jammes" userId="5f22554b-fd15-4676-8c82-dc6122af2a80" providerId="ADAL" clId="{A3A6ABF9-8563-404A-BEC3-1E0B3CC340AC}" dt="2023-09-04T23:32:20.258" v="33996" actId="167"/>
          <ac:picMkLst>
            <pc:docMk/>
            <pc:sldMk cId="3403173400" sldId="2147478652"/>
            <ac:picMk id="6" creationId="{3B920D04-97D7-467D-FA47-AF3ECDEE6DC9}"/>
          </ac:picMkLst>
        </pc:picChg>
        <pc:picChg chg="add del">
          <ac:chgData name="Henry Jammes" userId="5f22554b-fd15-4676-8c82-dc6122af2a80" providerId="ADAL" clId="{A3A6ABF9-8563-404A-BEC3-1E0B3CC340AC}" dt="2023-09-04T23:30:53.824" v="33987" actId="478"/>
          <ac:picMkLst>
            <pc:docMk/>
            <pc:sldMk cId="3403173400" sldId="2147478652"/>
            <ac:picMk id="11" creationId="{81332934-B43A-DA51-8005-F83503CA3418}"/>
          </ac:picMkLst>
        </pc:picChg>
        <pc:extLst>
          <p:ext xmlns:p="http://schemas.openxmlformats.org/presentationml/2006/main" uri="{D6D511B9-2390-475A-947B-AFAB55BFBCF1}">
            <pc226:cmChg xmlns:pc226="http://schemas.microsoft.com/office/powerpoint/2022/06/main/command" chg="">
              <pc226:chgData name="Henry Jammes" userId="5f22554b-fd15-4676-8c82-dc6122af2a80" providerId="ADAL" clId="{A3A6ABF9-8563-404A-BEC3-1E0B3CC340AC}" dt="2023-09-08T00:41:12.046" v="37577"/>
              <pc2:cmMkLst xmlns:pc2="http://schemas.microsoft.com/office/powerpoint/2019/9/main/command">
                <pc:docMk/>
                <pc:sldMk cId="3403173400" sldId="2147478652"/>
                <pc2:cmMk id="{8531EA23-BD7B-4472-A862-2505F76D5673}"/>
              </pc2:cmMkLst>
              <pc226:cmRplyChg chg="add">
                <pc226:chgData name="Henry Jammes" userId="5f22554b-fd15-4676-8c82-dc6122af2a80" providerId="ADAL" clId="{A3A6ABF9-8563-404A-BEC3-1E0B3CC340AC}" dt="2023-09-08T00:41:12.046" v="37577"/>
                <pc2:cmRplyMkLst xmlns:pc2="http://schemas.microsoft.com/office/powerpoint/2019/9/main/command">
                  <pc:docMk/>
                  <pc:sldMk cId="3403173400" sldId="2147478652"/>
                  <pc2:cmMk id="{8531EA23-BD7B-4472-A862-2505F76D5673}"/>
                  <pc2:cmRplyMk id="{2617923F-6B8A-42B2-B98C-A809909D94E2}"/>
                </pc2:cmRplyMkLst>
              </pc226:cmRplyChg>
            </pc226:cmChg>
          </p:ext>
        </pc:extLst>
      </pc:sldChg>
      <pc:sldChg chg="modSp add mod">
        <pc:chgData name="Henry Jammes" userId="5f22554b-fd15-4676-8c82-dc6122af2a80" providerId="ADAL" clId="{A3A6ABF9-8563-404A-BEC3-1E0B3CC340AC}" dt="2023-09-08T01:07:34.228" v="39067" actId="14734"/>
        <pc:sldMkLst>
          <pc:docMk/>
          <pc:sldMk cId="749234232" sldId="2147478653"/>
        </pc:sldMkLst>
        <pc:spChg chg="mod">
          <ac:chgData name="Henry Jammes" userId="5f22554b-fd15-4676-8c82-dc6122af2a80" providerId="ADAL" clId="{A3A6ABF9-8563-404A-BEC3-1E0B3CC340AC}" dt="2023-09-04T23:45:11.962" v="35195" actId="20577"/>
          <ac:spMkLst>
            <pc:docMk/>
            <pc:sldMk cId="749234232" sldId="2147478653"/>
            <ac:spMk id="2" creationId="{115E1675-FB05-30F2-37F6-3C82DF76B6F7}"/>
          </ac:spMkLst>
        </pc:spChg>
        <pc:spChg chg="mod">
          <ac:chgData name="Henry Jammes" userId="5f22554b-fd15-4676-8c82-dc6122af2a80" providerId="ADAL" clId="{A3A6ABF9-8563-404A-BEC3-1E0B3CC340AC}" dt="2023-09-08T00:53:44.547" v="38370" actId="20577"/>
          <ac:spMkLst>
            <pc:docMk/>
            <pc:sldMk cId="749234232" sldId="2147478653"/>
            <ac:spMk id="9" creationId="{7F8BF2DF-4094-51B9-7726-7AB8C7666D3E}"/>
          </ac:spMkLst>
        </pc:spChg>
        <pc:graphicFrameChg chg="mod modGraphic">
          <ac:chgData name="Henry Jammes" userId="5f22554b-fd15-4676-8c82-dc6122af2a80" providerId="ADAL" clId="{A3A6ABF9-8563-404A-BEC3-1E0B3CC340AC}" dt="2023-09-08T01:07:34.228" v="39067" actId="14734"/>
          <ac:graphicFrameMkLst>
            <pc:docMk/>
            <pc:sldMk cId="749234232" sldId="2147478653"/>
            <ac:graphicFrameMk id="7" creationId="{FEA0FEC7-759A-024B-14A0-1CF3CDC0CD13}"/>
          </ac:graphicFrameMkLst>
        </pc:graphicFrameChg>
        <pc:graphicFrameChg chg="mod modGraphic">
          <ac:chgData name="Henry Jammes" userId="5f22554b-fd15-4676-8c82-dc6122af2a80" providerId="ADAL" clId="{A3A6ABF9-8563-404A-BEC3-1E0B3CC340AC}" dt="2023-09-08T01:07:29.946" v="39066" actId="14734"/>
          <ac:graphicFrameMkLst>
            <pc:docMk/>
            <pc:sldMk cId="749234232" sldId="2147478653"/>
            <ac:graphicFrameMk id="10" creationId="{7347487E-6584-92F3-F5B3-09D92B6C70A1}"/>
          </ac:graphicFrameMkLst>
        </pc:graphicFrameChg>
      </pc:sldChg>
      <pc:sldChg chg="addSp delSp modSp add mod">
        <pc:chgData name="Henry Jammes" userId="5f22554b-fd15-4676-8c82-dc6122af2a80" providerId="ADAL" clId="{A3A6ABF9-8563-404A-BEC3-1E0B3CC340AC}" dt="2023-09-08T13:28:42.785" v="40925" actId="108"/>
        <pc:sldMkLst>
          <pc:docMk/>
          <pc:sldMk cId="2411527252" sldId="2147478654"/>
        </pc:sldMkLst>
        <pc:spChg chg="mod">
          <ac:chgData name="Henry Jammes" userId="5f22554b-fd15-4676-8c82-dc6122af2a80" providerId="ADAL" clId="{A3A6ABF9-8563-404A-BEC3-1E0B3CC340AC}" dt="2023-09-08T00:57:48.266" v="38510" actId="20577"/>
          <ac:spMkLst>
            <pc:docMk/>
            <pc:sldMk cId="2411527252" sldId="2147478654"/>
            <ac:spMk id="2" creationId="{06200FD3-EB50-A291-6952-748348F5754E}"/>
          </ac:spMkLst>
        </pc:spChg>
        <pc:spChg chg="mod">
          <ac:chgData name="Henry Jammes" userId="5f22554b-fd15-4676-8c82-dc6122af2a80" providerId="ADAL" clId="{A3A6ABF9-8563-404A-BEC3-1E0B3CC340AC}" dt="2023-09-08T00:57:58.804" v="38567" actId="20577"/>
          <ac:spMkLst>
            <pc:docMk/>
            <pc:sldMk cId="2411527252" sldId="2147478654"/>
            <ac:spMk id="3" creationId="{77FB708B-1EC6-0043-1545-8A46233783FD}"/>
          </ac:spMkLst>
        </pc:spChg>
        <pc:spChg chg="del">
          <ac:chgData name="Henry Jammes" userId="5f22554b-fd15-4676-8c82-dc6122af2a80" providerId="ADAL" clId="{A3A6ABF9-8563-404A-BEC3-1E0B3CC340AC}" dt="2023-09-08T00:57:37.424" v="38500" actId="478"/>
          <ac:spMkLst>
            <pc:docMk/>
            <pc:sldMk cId="2411527252" sldId="2147478654"/>
            <ac:spMk id="5" creationId="{EBF7ED77-A742-FBCE-BD52-DC34A33041EE}"/>
          </ac:spMkLst>
        </pc:spChg>
        <pc:spChg chg="del">
          <ac:chgData name="Henry Jammes" userId="5f22554b-fd15-4676-8c82-dc6122af2a80" providerId="ADAL" clId="{A3A6ABF9-8563-404A-BEC3-1E0B3CC340AC}" dt="2023-09-08T00:57:37.424" v="38500" actId="478"/>
          <ac:spMkLst>
            <pc:docMk/>
            <pc:sldMk cId="2411527252" sldId="2147478654"/>
            <ac:spMk id="6" creationId="{C3967760-9D0B-25B6-8FB9-C7F3536D29F9}"/>
          </ac:spMkLst>
        </pc:spChg>
        <pc:spChg chg="mod">
          <ac:chgData name="Henry Jammes" userId="5f22554b-fd15-4676-8c82-dc6122af2a80" providerId="ADAL" clId="{A3A6ABF9-8563-404A-BEC3-1E0B3CC340AC}" dt="2023-09-08T13:28:42.785" v="40925" actId="108"/>
          <ac:spMkLst>
            <pc:docMk/>
            <pc:sldMk cId="2411527252" sldId="2147478654"/>
            <ac:spMk id="7" creationId="{CDFA3B16-0CF6-4342-00CD-A2121780A14D}"/>
          </ac:spMkLst>
        </pc:spChg>
        <pc:spChg chg="del">
          <ac:chgData name="Henry Jammes" userId="5f22554b-fd15-4676-8c82-dc6122af2a80" providerId="ADAL" clId="{A3A6ABF9-8563-404A-BEC3-1E0B3CC340AC}" dt="2023-09-08T00:57:37.424" v="38500" actId="478"/>
          <ac:spMkLst>
            <pc:docMk/>
            <pc:sldMk cId="2411527252" sldId="2147478654"/>
            <ac:spMk id="8" creationId="{B0F2B32F-BE63-08F9-59AD-4D818095EAFE}"/>
          </ac:spMkLst>
        </pc:spChg>
        <pc:graphicFrameChg chg="del modGraphic">
          <ac:chgData name="Henry Jammes" userId="5f22554b-fd15-4676-8c82-dc6122af2a80" providerId="ADAL" clId="{A3A6ABF9-8563-404A-BEC3-1E0B3CC340AC}" dt="2023-09-08T00:57:37.424" v="38500" actId="478"/>
          <ac:graphicFrameMkLst>
            <pc:docMk/>
            <pc:sldMk cId="2411527252" sldId="2147478654"/>
            <ac:graphicFrameMk id="4" creationId="{882C9BB9-AC4D-4894-D1FB-709C728B32AC}"/>
          </ac:graphicFrameMkLst>
        </pc:graphicFrameChg>
        <pc:graphicFrameChg chg="add mod modGraphic">
          <ac:chgData name="Henry Jammes" userId="5f22554b-fd15-4676-8c82-dc6122af2a80" providerId="ADAL" clId="{A3A6ABF9-8563-404A-BEC3-1E0B3CC340AC}" dt="2023-09-08T01:08:36.898" v="39126" actId="6549"/>
          <ac:graphicFrameMkLst>
            <pc:docMk/>
            <pc:sldMk cId="2411527252" sldId="2147478654"/>
            <ac:graphicFrameMk id="9" creationId="{C5D0D2FB-67C2-F8BC-8DF0-730FAB1ED55E}"/>
          </ac:graphicFrameMkLst>
        </pc:graphicFrameChg>
        <pc:graphicFrameChg chg="add mod modGraphic">
          <ac:chgData name="Henry Jammes" userId="5f22554b-fd15-4676-8c82-dc6122af2a80" providerId="ADAL" clId="{A3A6ABF9-8563-404A-BEC3-1E0B3CC340AC}" dt="2023-09-08T01:11:12.845" v="39474" actId="20577"/>
          <ac:graphicFrameMkLst>
            <pc:docMk/>
            <pc:sldMk cId="2411527252" sldId="2147478654"/>
            <ac:graphicFrameMk id="10" creationId="{2EB8D649-E24F-A2F0-C15B-C0C16FB34FA7}"/>
          </ac:graphicFrameMkLst>
        </pc:graphicFrameChg>
      </pc:sldChg>
      <pc:sldChg chg="modSp add mod">
        <pc:chgData name="Henry Jammes" userId="5f22554b-fd15-4676-8c82-dc6122af2a80" providerId="ADAL" clId="{A3A6ABF9-8563-404A-BEC3-1E0B3CC340AC}" dt="2023-09-08T13:24:58.842" v="40918" actId="20577"/>
        <pc:sldMkLst>
          <pc:docMk/>
          <pc:sldMk cId="4244811492" sldId="2147478655"/>
        </pc:sldMkLst>
        <pc:spChg chg="mod">
          <ac:chgData name="Henry Jammes" userId="5f22554b-fd15-4676-8c82-dc6122af2a80" providerId="ADAL" clId="{A3A6ABF9-8563-404A-BEC3-1E0B3CC340AC}" dt="2023-09-08T01:41:53.984" v="40478" actId="20577"/>
          <ac:spMkLst>
            <pc:docMk/>
            <pc:sldMk cId="4244811492" sldId="2147478655"/>
            <ac:spMk id="2" creationId="{06200FD3-EB50-A291-6952-748348F5754E}"/>
          </ac:spMkLst>
        </pc:spChg>
        <pc:spChg chg="mod">
          <ac:chgData name="Henry Jammes" userId="5f22554b-fd15-4676-8c82-dc6122af2a80" providerId="ADAL" clId="{A3A6ABF9-8563-404A-BEC3-1E0B3CC340AC}" dt="2023-09-08T01:41:46.841" v="40462" actId="20577"/>
          <ac:spMkLst>
            <pc:docMk/>
            <pc:sldMk cId="4244811492" sldId="2147478655"/>
            <ac:spMk id="3" creationId="{77FB708B-1EC6-0043-1545-8A46233783FD}"/>
          </ac:spMkLst>
        </pc:spChg>
        <pc:spChg chg="mod">
          <ac:chgData name="Henry Jammes" userId="5f22554b-fd15-4676-8c82-dc6122af2a80" providerId="ADAL" clId="{A3A6ABF9-8563-404A-BEC3-1E0B3CC340AC}" dt="2023-09-08T01:43:23.775" v="40562" actId="20577"/>
          <ac:spMkLst>
            <pc:docMk/>
            <pc:sldMk cId="4244811492" sldId="2147478655"/>
            <ac:spMk id="5" creationId="{EBF7ED77-A742-FBCE-BD52-DC34A33041EE}"/>
          </ac:spMkLst>
        </pc:spChg>
        <pc:spChg chg="mod">
          <ac:chgData name="Henry Jammes" userId="5f22554b-fd15-4676-8c82-dc6122af2a80" providerId="ADAL" clId="{A3A6ABF9-8563-404A-BEC3-1E0B3CC340AC}" dt="2023-09-08T01:43:38.541" v="40607" actId="20577"/>
          <ac:spMkLst>
            <pc:docMk/>
            <pc:sldMk cId="4244811492" sldId="2147478655"/>
            <ac:spMk id="6" creationId="{C3967760-9D0B-25B6-8FB9-C7F3536D29F9}"/>
          </ac:spMkLst>
        </pc:spChg>
        <pc:spChg chg="mod">
          <ac:chgData name="Henry Jammes" userId="5f22554b-fd15-4676-8c82-dc6122af2a80" providerId="ADAL" clId="{A3A6ABF9-8563-404A-BEC3-1E0B3CC340AC}" dt="2023-09-08T13:24:58.842" v="40918" actId="20577"/>
          <ac:spMkLst>
            <pc:docMk/>
            <pc:sldMk cId="4244811492" sldId="2147478655"/>
            <ac:spMk id="7" creationId="{CDFA3B16-0CF6-4342-00CD-A2121780A14D}"/>
          </ac:spMkLst>
        </pc:spChg>
        <pc:spChg chg="mod">
          <ac:chgData name="Henry Jammes" userId="5f22554b-fd15-4676-8c82-dc6122af2a80" providerId="ADAL" clId="{A3A6ABF9-8563-404A-BEC3-1E0B3CC340AC}" dt="2023-09-08T01:44:09.383" v="40645" actId="20577"/>
          <ac:spMkLst>
            <pc:docMk/>
            <pc:sldMk cId="4244811492" sldId="2147478655"/>
            <ac:spMk id="8" creationId="{B0F2B32F-BE63-08F9-59AD-4D818095EAFE}"/>
          </ac:spMkLst>
        </pc:spChg>
        <pc:graphicFrameChg chg="mod modGraphic">
          <ac:chgData name="Henry Jammes" userId="5f22554b-fd15-4676-8c82-dc6122af2a80" providerId="ADAL" clId="{A3A6ABF9-8563-404A-BEC3-1E0B3CC340AC}" dt="2023-09-08T01:43:17.703" v="40560" actId="20577"/>
          <ac:graphicFrameMkLst>
            <pc:docMk/>
            <pc:sldMk cId="4244811492" sldId="2147478655"/>
            <ac:graphicFrameMk id="4" creationId="{882C9BB9-AC4D-4894-D1FB-709C728B32AC}"/>
          </ac:graphicFrameMkLst>
        </pc:graphicFrameChg>
      </pc:sldChg>
      <pc:sldChg chg="modSp add del mod ord">
        <pc:chgData name="Henry Jammes" userId="5f22554b-fd15-4676-8c82-dc6122af2a80" providerId="ADAL" clId="{A3A6ABF9-8563-404A-BEC3-1E0B3CC340AC}" dt="2023-09-08T14:53:56.592" v="41171" actId="47"/>
        <pc:sldMkLst>
          <pc:docMk/>
          <pc:sldMk cId="2112804188" sldId="2147478656"/>
        </pc:sldMkLst>
        <pc:spChg chg="mod">
          <ac:chgData name="Henry Jammes" userId="5f22554b-fd15-4676-8c82-dc6122af2a80" providerId="ADAL" clId="{A3A6ABF9-8563-404A-BEC3-1E0B3CC340AC}" dt="2023-09-05T00:20:02.069" v="36222"/>
          <ac:spMkLst>
            <pc:docMk/>
            <pc:sldMk cId="2112804188" sldId="2147478656"/>
            <ac:spMk id="2" creationId="{06200FD3-EB50-A291-6952-748348F5754E}"/>
          </ac:spMkLst>
        </pc:spChg>
      </pc:sldChg>
      <pc:sldChg chg="modSp add mod">
        <pc:chgData name="Henry Jammes" userId="5f22554b-fd15-4676-8c82-dc6122af2a80" providerId="ADAL" clId="{A3A6ABF9-8563-404A-BEC3-1E0B3CC340AC}" dt="2023-09-23T20:33:09.827" v="46726" actId="20577"/>
        <pc:sldMkLst>
          <pc:docMk/>
          <pc:sldMk cId="4169449091" sldId="2147478657"/>
        </pc:sldMkLst>
        <pc:spChg chg="mod">
          <ac:chgData name="Henry Jammes" userId="5f22554b-fd15-4676-8c82-dc6122af2a80" providerId="ADAL" clId="{A3A6ABF9-8563-404A-BEC3-1E0B3CC340AC}" dt="2023-09-08T21:20:21.921" v="44303" actId="20577"/>
          <ac:spMkLst>
            <pc:docMk/>
            <pc:sldMk cId="4169449091" sldId="2147478657"/>
            <ac:spMk id="3" creationId="{77FB708B-1EC6-0043-1545-8A46233783FD}"/>
          </ac:spMkLst>
        </pc:spChg>
        <pc:spChg chg="mod">
          <ac:chgData name="Henry Jammes" userId="5f22554b-fd15-4676-8c82-dc6122af2a80" providerId="ADAL" clId="{A3A6ABF9-8563-404A-BEC3-1E0B3CC340AC}" dt="2023-09-08T21:20:56.108" v="44312"/>
          <ac:spMkLst>
            <pc:docMk/>
            <pc:sldMk cId="4169449091" sldId="2147478657"/>
            <ac:spMk id="7" creationId="{CDFA3B16-0CF6-4342-00CD-A2121780A14D}"/>
          </ac:spMkLst>
        </pc:spChg>
        <pc:graphicFrameChg chg="mod modGraphic">
          <ac:chgData name="Henry Jammes" userId="5f22554b-fd15-4676-8c82-dc6122af2a80" providerId="ADAL" clId="{A3A6ABF9-8563-404A-BEC3-1E0B3CC340AC}" dt="2023-09-23T20:33:09.827" v="46726" actId="20577"/>
          <ac:graphicFrameMkLst>
            <pc:docMk/>
            <pc:sldMk cId="4169449091" sldId="2147478657"/>
            <ac:graphicFrameMk id="4" creationId="{882C9BB9-AC4D-4894-D1FB-709C728B32AC}"/>
          </ac:graphicFrameMkLst>
        </pc:graphicFrameChg>
      </pc:sldChg>
      <pc:sldChg chg="addSp delSp modSp add mod ord addCm delCm">
        <pc:chgData name="Henry Jammes" userId="5f22554b-fd15-4676-8c82-dc6122af2a80" providerId="ADAL" clId="{A3A6ABF9-8563-404A-BEC3-1E0B3CC340AC}" dt="2023-09-08T00:22:59.134" v="37453" actId="20577"/>
        <pc:sldMkLst>
          <pc:docMk/>
          <pc:sldMk cId="459780517" sldId="2147478658"/>
        </pc:sldMkLst>
        <pc:spChg chg="mod">
          <ac:chgData name="Henry Jammes" userId="5f22554b-fd15-4676-8c82-dc6122af2a80" providerId="ADAL" clId="{A3A6ABF9-8563-404A-BEC3-1E0B3CC340AC}" dt="2023-09-08T00:22:59.134" v="37453" actId="20577"/>
          <ac:spMkLst>
            <pc:docMk/>
            <pc:sldMk cId="459780517" sldId="2147478658"/>
            <ac:spMk id="2" creationId="{06200FD3-EB50-A291-6952-748348F5754E}"/>
          </ac:spMkLst>
        </pc:spChg>
        <pc:spChg chg="del">
          <ac:chgData name="Henry Jammes" userId="5f22554b-fd15-4676-8c82-dc6122af2a80" providerId="ADAL" clId="{A3A6ABF9-8563-404A-BEC3-1E0B3CC340AC}" dt="2023-09-08T00:09:35.511" v="36430" actId="478"/>
          <ac:spMkLst>
            <pc:docMk/>
            <pc:sldMk cId="459780517" sldId="2147478658"/>
            <ac:spMk id="3" creationId="{BA3B09E7-DC25-E43F-351B-EF69C7553F18}"/>
          </ac:spMkLst>
        </pc:spChg>
        <pc:spChg chg="add mod">
          <ac:chgData name="Henry Jammes" userId="5f22554b-fd15-4676-8c82-dc6122af2a80" providerId="ADAL" clId="{A3A6ABF9-8563-404A-BEC3-1E0B3CC340AC}" dt="2023-09-08T00:20:59.933" v="37437" actId="14100"/>
          <ac:spMkLst>
            <pc:docMk/>
            <pc:sldMk cId="459780517" sldId="2147478658"/>
            <ac:spMk id="4" creationId="{CD776C94-11DB-FB7B-17B3-6CF2C8F7A5CB}"/>
          </ac:spMkLst>
        </pc:spChg>
        <pc:spChg chg="mod">
          <ac:chgData name="Henry Jammes" userId="5f22554b-fd15-4676-8c82-dc6122af2a80" providerId="ADAL" clId="{A3A6ABF9-8563-404A-BEC3-1E0B3CC340AC}" dt="2023-09-08T00:21:54.793" v="37445" actId="6549"/>
          <ac:spMkLst>
            <pc:docMk/>
            <pc:sldMk cId="459780517" sldId="2147478658"/>
            <ac:spMk id="7" creationId="{CDFA3B16-0CF6-4342-00CD-A2121780A14D}"/>
          </ac:spMkLst>
        </pc:spChg>
        <pc:spChg chg="mod">
          <ac:chgData name="Henry Jammes" userId="5f22554b-fd15-4676-8c82-dc6122af2a80" providerId="ADAL" clId="{A3A6ABF9-8563-404A-BEC3-1E0B3CC340AC}" dt="2023-09-08T00:16:58.794" v="37049" actId="207"/>
          <ac:spMkLst>
            <pc:docMk/>
            <pc:sldMk cId="459780517" sldId="2147478658"/>
            <ac:spMk id="8" creationId="{F6E348C2-6846-F0A6-AA15-9661F49745A4}"/>
          </ac:spMkLst>
        </pc:spChg>
        <pc:spChg chg="del mod">
          <ac:chgData name="Henry Jammes" userId="5f22554b-fd15-4676-8c82-dc6122af2a80" providerId="ADAL" clId="{A3A6ABF9-8563-404A-BEC3-1E0B3CC340AC}" dt="2023-09-08T00:14:51.817" v="36988" actId="478"/>
          <ac:spMkLst>
            <pc:docMk/>
            <pc:sldMk cId="459780517" sldId="2147478658"/>
            <ac:spMk id="9" creationId="{E4E52AF6-6402-CF31-0165-40896BB82699}"/>
          </ac:spMkLst>
        </pc:spChg>
        <pc:spChg chg="mod">
          <ac:chgData name="Henry Jammes" userId="5f22554b-fd15-4676-8c82-dc6122af2a80" providerId="ADAL" clId="{A3A6ABF9-8563-404A-BEC3-1E0B3CC340AC}" dt="2023-09-08T00:16:58.794" v="37049" actId="207"/>
          <ac:spMkLst>
            <pc:docMk/>
            <pc:sldMk cId="459780517" sldId="2147478658"/>
            <ac:spMk id="10" creationId="{E90FA365-9621-BA7E-1067-425A69D1B4B0}"/>
          </ac:spMkLst>
        </pc:spChg>
        <pc:spChg chg="mod">
          <ac:chgData name="Henry Jammes" userId="5f22554b-fd15-4676-8c82-dc6122af2a80" providerId="ADAL" clId="{A3A6ABF9-8563-404A-BEC3-1E0B3CC340AC}" dt="2023-09-08T00:11:03.190" v="36484"/>
          <ac:spMkLst>
            <pc:docMk/>
            <pc:sldMk cId="459780517" sldId="2147478658"/>
            <ac:spMk id="12" creationId="{C6A6942C-9F77-A9A5-DD58-83AF4979DF50}"/>
          </ac:spMkLst>
        </pc:spChg>
        <pc:spChg chg="mod">
          <ac:chgData name="Henry Jammes" userId="5f22554b-fd15-4676-8c82-dc6122af2a80" providerId="ADAL" clId="{A3A6ABF9-8563-404A-BEC3-1E0B3CC340AC}" dt="2023-09-08T00:11:03.190" v="36484"/>
          <ac:spMkLst>
            <pc:docMk/>
            <pc:sldMk cId="459780517" sldId="2147478658"/>
            <ac:spMk id="13" creationId="{F472AD29-3D10-AAA0-F7B2-CABF72CD1E4F}"/>
          </ac:spMkLst>
        </pc:spChg>
        <pc:spChg chg="mod">
          <ac:chgData name="Henry Jammes" userId="5f22554b-fd15-4676-8c82-dc6122af2a80" providerId="ADAL" clId="{A3A6ABF9-8563-404A-BEC3-1E0B3CC340AC}" dt="2023-09-08T00:11:03.190" v="36484"/>
          <ac:spMkLst>
            <pc:docMk/>
            <pc:sldMk cId="459780517" sldId="2147478658"/>
            <ac:spMk id="18" creationId="{A04F1757-005A-6D3C-3D14-15D42656B3F4}"/>
          </ac:spMkLst>
        </pc:spChg>
        <pc:spChg chg="mod">
          <ac:chgData name="Henry Jammes" userId="5f22554b-fd15-4676-8c82-dc6122af2a80" providerId="ADAL" clId="{A3A6ABF9-8563-404A-BEC3-1E0B3CC340AC}" dt="2023-09-08T00:11:03.190" v="36484"/>
          <ac:spMkLst>
            <pc:docMk/>
            <pc:sldMk cId="459780517" sldId="2147478658"/>
            <ac:spMk id="19" creationId="{7D30399F-9213-CB6E-CDCB-8AFDE6717F83}"/>
          </ac:spMkLst>
        </pc:spChg>
        <pc:spChg chg="del">
          <ac:chgData name="Henry Jammes" userId="5f22554b-fd15-4676-8c82-dc6122af2a80" providerId="ADAL" clId="{A3A6ABF9-8563-404A-BEC3-1E0B3CC340AC}" dt="2023-09-08T00:09:35.511" v="36430" actId="478"/>
          <ac:spMkLst>
            <pc:docMk/>
            <pc:sldMk cId="459780517" sldId="2147478658"/>
            <ac:spMk id="20" creationId="{91A88DBB-1574-6E46-8721-D9173B74627C}"/>
          </ac:spMkLst>
        </pc:spChg>
        <pc:spChg chg="del">
          <ac:chgData name="Henry Jammes" userId="5f22554b-fd15-4676-8c82-dc6122af2a80" providerId="ADAL" clId="{A3A6ABF9-8563-404A-BEC3-1E0B3CC340AC}" dt="2023-09-08T00:09:35.511" v="36430" actId="478"/>
          <ac:spMkLst>
            <pc:docMk/>
            <pc:sldMk cId="459780517" sldId="2147478658"/>
            <ac:spMk id="21" creationId="{49C8F053-1E0B-C53F-A49B-9559573E98A1}"/>
          </ac:spMkLst>
        </pc:spChg>
        <pc:spChg chg="del">
          <ac:chgData name="Henry Jammes" userId="5f22554b-fd15-4676-8c82-dc6122af2a80" providerId="ADAL" clId="{A3A6ABF9-8563-404A-BEC3-1E0B3CC340AC}" dt="2023-09-08T00:09:35.511" v="36430" actId="478"/>
          <ac:spMkLst>
            <pc:docMk/>
            <pc:sldMk cId="459780517" sldId="2147478658"/>
            <ac:spMk id="22" creationId="{45D114AC-0DA2-C2AF-451B-64F9D5B80711}"/>
          </ac:spMkLst>
        </pc:spChg>
        <pc:spChg chg="del">
          <ac:chgData name="Henry Jammes" userId="5f22554b-fd15-4676-8c82-dc6122af2a80" providerId="ADAL" clId="{A3A6ABF9-8563-404A-BEC3-1E0B3CC340AC}" dt="2023-09-08T00:09:35.511" v="36430" actId="478"/>
          <ac:spMkLst>
            <pc:docMk/>
            <pc:sldMk cId="459780517" sldId="2147478658"/>
            <ac:spMk id="23" creationId="{E429E6BD-07BC-A559-34DF-CE211EDA942B}"/>
          </ac:spMkLst>
        </pc:spChg>
        <pc:spChg chg="del">
          <ac:chgData name="Henry Jammes" userId="5f22554b-fd15-4676-8c82-dc6122af2a80" providerId="ADAL" clId="{A3A6ABF9-8563-404A-BEC3-1E0B3CC340AC}" dt="2023-09-08T00:09:35.511" v="36430" actId="478"/>
          <ac:spMkLst>
            <pc:docMk/>
            <pc:sldMk cId="459780517" sldId="2147478658"/>
            <ac:spMk id="24" creationId="{0C4C787E-EAF0-E787-9C03-61D4B66CA29D}"/>
          </ac:spMkLst>
        </pc:spChg>
        <pc:spChg chg="del">
          <ac:chgData name="Henry Jammes" userId="5f22554b-fd15-4676-8c82-dc6122af2a80" providerId="ADAL" clId="{A3A6ABF9-8563-404A-BEC3-1E0B3CC340AC}" dt="2023-09-08T00:09:35.511" v="36430" actId="478"/>
          <ac:spMkLst>
            <pc:docMk/>
            <pc:sldMk cId="459780517" sldId="2147478658"/>
            <ac:spMk id="25" creationId="{CF207F7F-0513-FD56-EA54-0B914F1F9D20}"/>
          </ac:spMkLst>
        </pc:spChg>
        <pc:spChg chg="del">
          <ac:chgData name="Henry Jammes" userId="5f22554b-fd15-4676-8c82-dc6122af2a80" providerId="ADAL" clId="{A3A6ABF9-8563-404A-BEC3-1E0B3CC340AC}" dt="2023-09-08T00:09:35.511" v="36430" actId="478"/>
          <ac:spMkLst>
            <pc:docMk/>
            <pc:sldMk cId="459780517" sldId="2147478658"/>
            <ac:spMk id="26" creationId="{DA30AF8C-389D-334D-7D1C-ACAC896C4885}"/>
          </ac:spMkLst>
        </pc:spChg>
        <pc:spChg chg="del">
          <ac:chgData name="Henry Jammes" userId="5f22554b-fd15-4676-8c82-dc6122af2a80" providerId="ADAL" clId="{A3A6ABF9-8563-404A-BEC3-1E0B3CC340AC}" dt="2023-09-08T00:09:35.511" v="36430" actId="478"/>
          <ac:spMkLst>
            <pc:docMk/>
            <pc:sldMk cId="459780517" sldId="2147478658"/>
            <ac:spMk id="29" creationId="{8B1FF4E2-148C-E3AA-E8EF-5F5443C3BB1F}"/>
          </ac:spMkLst>
        </pc:spChg>
        <pc:spChg chg="del">
          <ac:chgData name="Henry Jammes" userId="5f22554b-fd15-4676-8c82-dc6122af2a80" providerId="ADAL" clId="{A3A6ABF9-8563-404A-BEC3-1E0B3CC340AC}" dt="2023-09-08T00:09:35.511" v="36430" actId="478"/>
          <ac:spMkLst>
            <pc:docMk/>
            <pc:sldMk cId="459780517" sldId="2147478658"/>
            <ac:spMk id="33" creationId="{B350F372-6C51-0463-D11F-E6A55DE03E38}"/>
          </ac:spMkLst>
        </pc:spChg>
        <pc:spChg chg="del">
          <ac:chgData name="Henry Jammes" userId="5f22554b-fd15-4676-8c82-dc6122af2a80" providerId="ADAL" clId="{A3A6ABF9-8563-404A-BEC3-1E0B3CC340AC}" dt="2023-09-08T00:09:35.511" v="36430" actId="478"/>
          <ac:spMkLst>
            <pc:docMk/>
            <pc:sldMk cId="459780517" sldId="2147478658"/>
            <ac:spMk id="34" creationId="{AA29E749-0F7F-F599-9C27-D99EE29B230D}"/>
          </ac:spMkLst>
        </pc:spChg>
        <pc:spChg chg="del">
          <ac:chgData name="Henry Jammes" userId="5f22554b-fd15-4676-8c82-dc6122af2a80" providerId="ADAL" clId="{A3A6ABF9-8563-404A-BEC3-1E0B3CC340AC}" dt="2023-09-08T00:09:35.511" v="36430" actId="478"/>
          <ac:spMkLst>
            <pc:docMk/>
            <pc:sldMk cId="459780517" sldId="2147478658"/>
            <ac:spMk id="35" creationId="{8DBCBFF0-CCBA-2B23-5A6C-39C51097F491}"/>
          </ac:spMkLst>
        </pc:spChg>
        <pc:spChg chg="del">
          <ac:chgData name="Henry Jammes" userId="5f22554b-fd15-4676-8c82-dc6122af2a80" providerId="ADAL" clId="{A3A6ABF9-8563-404A-BEC3-1E0B3CC340AC}" dt="2023-09-08T00:09:35.511" v="36430" actId="478"/>
          <ac:spMkLst>
            <pc:docMk/>
            <pc:sldMk cId="459780517" sldId="2147478658"/>
            <ac:spMk id="36" creationId="{15DCA23A-45FC-935A-090E-E60AED4D47B0}"/>
          </ac:spMkLst>
        </pc:spChg>
        <pc:spChg chg="mod">
          <ac:chgData name="Henry Jammes" userId="5f22554b-fd15-4676-8c82-dc6122af2a80" providerId="ADAL" clId="{A3A6ABF9-8563-404A-BEC3-1E0B3CC340AC}" dt="2023-09-08T00:16:58.794" v="37049" actId="207"/>
          <ac:spMkLst>
            <pc:docMk/>
            <pc:sldMk cId="459780517" sldId="2147478658"/>
            <ac:spMk id="38" creationId="{015AED5B-C38B-93D4-7157-6A7A96DBCBA1}"/>
          </ac:spMkLst>
        </pc:spChg>
        <pc:spChg chg="mod">
          <ac:chgData name="Henry Jammes" userId="5f22554b-fd15-4676-8c82-dc6122af2a80" providerId="ADAL" clId="{A3A6ABF9-8563-404A-BEC3-1E0B3CC340AC}" dt="2023-09-08T00:16:58.794" v="37049" actId="207"/>
          <ac:spMkLst>
            <pc:docMk/>
            <pc:sldMk cId="459780517" sldId="2147478658"/>
            <ac:spMk id="39" creationId="{39311DF3-1303-E127-12AF-FF13E0C76A38}"/>
          </ac:spMkLst>
        </pc:spChg>
        <pc:spChg chg="mod">
          <ac:chgData name="Henry Jammes" userId="5f22554b-fd15-4676-8c82-dc6122af2a80" providerId="ADAL" clId="{A3A6ABF9-8563-404A-BEC3-1E0B3CC340AC}" dt="2023-09-08T00:11:03.190" v="36484"/>
          <ac:spMkLst>
            <pc:docMk/>
            <pc:sldMk cId="459780517" sldId="2147478658"/>
            <ac:spMk id="42" creationId="{E81482CD-4DC6-7902-CD1D-C1D184E08B81}"/>
          </ac:spMkLst>
        </pc:spChg>
        <pc:spChg chg="mod">
          <ac:chgData name="Henry Jammes" userId="5f22554b-fd15-4676-8c82-dc6122af2a80" providerId="ADAL" clId="{A3A6ABF9-8563-404A-BEC3-1E0B3CC340AC}" dt="2023-09-08T00:11:03.190" v="36484"/>
          <ac:spMkLst>
            <pc:docMk/>
            <pc:sldMk cId="459780517" sldId="2147478658"/>
            <ac:spMk id="43" creationId="{93A6A1B8-8726-10D2-AA6C-E77F1197E531}"/>
          </ac:spMkLst>
        </pc:spChg>
        <pc:spChg chg="mod">
          <ac:chgData name="Henry Jammes" userId="5f22554b-fd15-4676-8c82-dc6122af2a80" providerId="ADAL" clId="{A3A6ABF9-8563-404A-BEC3-1E0B3CC340AC}" dt="2023-09-08T00:11:03.190" v="36484"/>
          <ac:spMkLst>
            <pc:docMk/>
            <pc:sldMk cId="459780517" sldId="2147478658"/>
            <ac:spMk id="45" creationId="{281D1249-C52A-A2B9-4897-DA92A6FBADD5}"/>
          </ac:spMkLst>
        </pc:spChg>
        <pc:spChg chg="mod">
          <ac:chgData name="Henry Jammes" userId="5f22554b-fd15-4676-8c82-dc6122af2a80" providerId="ADAL" clId="{A3A6ABF9-8563-404A-BEC3-1E0B3CC340AC}" dt="2023-09-08T00:11:03.190" v="36484"/>
          <ac:spMkLst>
            <pc:docMk/>
            <pc:sldMk cId="459780517" sldId="2147478658"/>
            <ac:spMk id="46" creationId="{A73DCDB1-8CD0-8851-D554-FB8A4572A161}"/>
          </ac:spMkLst>
        </pc:spChg>
        <pc:spChg chg="mod">
          <ac:chgData name="Henry Jammes" userId="5f22554b-fd15-4676-8c82-dc6122af2a80" providerId="ADAL" clId="{A3A6ABF9-8563-404A-BEC3-1E0B3CC340AC}" dt="2023-09-08T00:11:03.190" v="36484"/>
          <ac:spMkLst>
            <pc:docMk/>
            <pc:sldMk cId="459780517" sldId="2147478658"/>
            <ac:spMk id="48" creationId="{5A3D7143-4EA8-0F88-8A47-C71AC5AA0206}"/>
          </ac:spMkLst>
        </pc:spChg>
        <pc:spChg chg="mod">
          <ac:chgData name="Henry Jammes" userId="5f22554b-fd15-4676-8c82-dc6122af2a80" providerId="ADAL" clId="{A3A6ABF9-8563-404A-BEC3-1E0B3CC340AC}" dt="2023-09-08T00:11:03.190" v="36484"/>
          <ac:spMkLst>
            <pc:docMk/>
            <pc:sldMk cId="459780517" sldId="2147478658"/>
            <ac:spMk id="49" creationId="{EFB7AFEF-2348-EDEE-31CC-83920C38580A}"/>
          </ac:spMkLst>
        </pc:spChg>
        <pc:spChg chg="mod">
          <ac:chgData name="Henry Jammes" userId="5f22554b-fd15-4676-8c82-dc6122af2a80" providerId="ADAL" clId="{A3A6ABF9-8563-404A-BEC3-1E0B3CC340AC}" dt="2023-09-08T00:16:58.794" v="37049" actId="207"/>
          <ac:spMkLst>
            <pc:docMk/>
            <pc:sldMk cId="459780517" sldId="2147478658"/>
            <ac:spMk id="51" creationId="{E2FE3166-6641-8E43-DF79-F1796F7C12A9}"/>
          </ac:spMkLst>
        </pc:spChg>
        <pc:spChg chg="mod">
          <ac:chgData name="Henry Jammes" userId="5f22554b-fd15-4676-8c82-dc6122af2a80" providerId="ADAL" clId="{A3A6ABF9-8563-404A-BEC3-1E0B3CC340AC}" dt="2023-09-08T00:16:58.794" v="37049" actId="207"/>
          <ac:spMkLst>
            <pc:docMk/>
            <pc:sldMk cId="459780517" sldId="2147478658"/>
            <ac:spMk id="52" creationId="{A3202DAD-2F30-DB5E-5E5C-48CC043A6C28}"/>
          </ac:spMkLst>
        </pc:spChg>
        <pc:spChg chg="add del mod">
          <ac:chgData name="Henry Jammes" userId="5f22554b-fd15-4676-8c82-dc6122af2a80" providerId="ADAL" clId="{A3A6ABF9-8563-404A-BEC3-1E0B3CC340AC}" dt="2023-09-08T00:14:52.661" v="36989" actId="478"/>
          <ac:spMkLst>
            <pc:docMk/>
            <pc:sldMk cId="459780517" sldId="2147478658"/>
            <ac:spMk id="54" creationId="{239ED9C6-D8B6-5BC6-5C8C-09A9EB5A52F7}"/>
          </ac:spMkLst>
        </pc:spChg>
        <pc:spChg chg="add mod">
          <ac:chgData name="Henry Jammes" userId="5f22554b-fd15-4676-8c82-dc6122af2a80" providerId="ADAL" clId="{A3A6ABF9-8563-404A-BEC3-1E0B3CC340AC}" dt="2023-09-08T00:17:49.221" v="37061" actId="1076"/>
          <ac:spMkLst>
            <pc:docMk/>
            <pc:sldMk cId="459780517" sldId="2147478658"/>
            <ac:spMk id="55" creationId="{B6B6F518-9709-F738-33A8-EE4E8CBCE823}"/>
          </ac:spMkLst>
        </pc:spChg>
        <pc:spChg chg="add mod">
          <ac:chgData name="Henry Jammes" userId="5f22554b-fd15-4676-8c82-dc6122af2a80" providerId="ADAL" clId="{A3A6ABF9-8563-404A-BEC3-1E0B3CC340AC}" dt="2023-09-08T00:16:37.785" v="37044" actId="17032"/>
          <ac:spMkLst>
            <pc:docMk/>
            <pc:sldMk cId="459780517" sldId="2147478658"/>
            <ac:spMk id="56" creationId="{CCF4D13D-2269-ED77-3C49-70D947B67E3C}"/>
          </ac:spMkLst>
        </pc:spChg>
        <pc:spChg chg="add mod">
          <ac:chgData name="Henry Jammes" userId="5f22554b-fd15-4676-8c82-dc6122af2a80" providerId="ADAL" clId="{A3A6ABF9-8563-404A-BEC3-1E0B3CC340AC}" dt="2023-09-08T00:21:02.026" v="37438" actId="14100"/>
          <ac:spMkLst>
            <pc:docMk/>
            <pc:sldMk cId="459780517" sldId="2147478658"/>
            <ac:spMk id="58" creationId="{A87600E3-95EB-2725-35AF-64D8B938C9F2}"/>
          </ac:spMkLst>
        </pc:spChg>
        <pc:spChg chg="mod">
          <ac:chgData name="Henry Jammes" userId="5f22554b-fd15-4676-8c82-dc6122af2a80" providerId="ADAL" clId="{A3A6ABF9-8563-404A-BEC3-1E0B3CC340AC}" dt="2023-09-08T00:17:26.946" v="37055" actId="207"/>
          <ac:spMkLst>
            <pc:docMk/>
            <pc:sldMk cId="459780517" sldId="2147478658"/>
            <ac:spMk id="60" creationId="{7FA6648E-C9C9-408C-6777-025EAE9652DC}"/>
          </ac:spMkLst>
        </pc:spChg>
        <pc:spChg chg="mod">
          <ac:chgData name="Henry Jammes" userId="5f22554b-fd15-4676-8c82-dc6122af2a80" providerId="ADAL" clId="{A3A6ABF9-8563-404A-BEC3-1E0B3CC340AC}" dt="2023-09-08T00:17:26.946" v="37055" actId="207"/>
          <ac:spMkLst>
            <pc:docMk/>
            <pc:sldMk cId="459780517" sldId="2147478658"/>
            <ac:spMk id="61" creationId="{587F730E-4897-0274-70F2-0EDB800AC758}"/>
          </ac:spMkLst>
        </pc:spChg>
        <pc:spChg chg="mod">
          <ac:chgData name="Henry Jammes" userId="5f22554b-fd15-4676-8c82-dc6122af2a80" providerId="ADAL" clId="{A3A6ABF9-8563-404A-BEC3-1E0B3CC340AC}" dt="2023-09-08T00:19:07.327" v="37211" actId="571"/>
          <ac:spMkLst>
            <pc:docMk/>
            <pc:sldMk cId="459780517" sldId="2147478658"/>
            <ac:spMk id="63" creationId="{89CCE9AA-038C-64D6-016A-F5C744513FA3}"/>
          </ac:spMkLst>
        </pc:spChg>
        <pc:spChg chg="mod">
          <ac:chgData name="Henry Jammes" userId="5f22554b-fd15-4676-8c82-dc6122af2a80" providerId="ADAL" clId="{A3A6ABF9-8563-404A-BEC3-1E0B3CC340AC}" dt="2023-09-08T00:19:07.327" v="37211" actId="571"/>
          <ac:spMkLst>
            <pc:docMk/>
            <pc:sldMk cId="459780517" sldId="2147478658"/>
            <ac:spMk id="192" creationId="{BB6594F7-A9C0-B61E-E18B-94B3685542EE}"/>
          </ac:spMkLst>
        </pc:spChg>
        <pc:spChg chg="mod">
          <ac:chgData name="Henry Jammes" userId="5f22554b-fd15-4676-8c82-dc6122af2a80" providerId="ADAL" clId="{A3A6ABF9-8563-404A-BEC3-1E0B3CC340AC}" dt="2023-09-08T00:20:38.725" v="37424" actId="571"/>
          <ac:spMkLst>
            <pc:docMk/>
            <pc:sldMk cId="459780517" sldId="2147478658"/>
            <ac:spMk id="194" creationId="{36C85A95-5516-9976-D5DA-5D102FB8880F}"/>
          </ac:spMkLst>
        </pc:spChg>
        <pc:spChg chg="mod">
          <ac:chgData name="Henry Jammes" userId="5f22554b-fd15-4676-8c82-dc6122af2a80" providerId="ADAL" clId="{A3A6ABF9-8563-404A-BEC3-1E0B3CC340AC}" dt="2023-09-08T00:20:38.725" v="37424" actId="571"/>
          <ac:spMkLst>
            <pc:docMk/>
            <pc:sldMk cId="459780517" sldId="2147478658"/>
            <ac:spMk id="195" creationId="{CE030121-CFFE-D1F4-9BEF-DF596F8D6B24}"/>
          </ac:spMkLst>
        </pc:spChg>
        <pc:spChg chg="del">
          <ac:chgData name="Henry Jammes" userId="5f22554b-fd15-4676-8c82-dc6122af2a80" providerId="ADAL" clId="{A3A6ABF9-8563-404A-BEC3-1E0B3CC340AC}" dt="2023-09-08T00:09:35.511" v="36430" actId="478"/>
          <ac:spMkLst>
            <pc:docMk/>
            <pc:sldMk cId="459780517" sldId="2147478658"/>
            <ac:spMk id="201" creationId="{185C53A7-CA96-2BC4-7F00-419FEE383140}"/>
          </ac:spMkLst>
        </pc:spChg>
        <pc:spChg chg="del">
          <ac:chgData name="Henry Jammes" userId="5f22554b-fd15-4676-8c82-dc6122af2a80" providerId="ADAL" clId="{A3A6ABF9-8563-404A-BEC3-1E0B3CC340AC}" dt="2023-09-08T00:09:35.511" v="36430" actId="478"/>
          <ac:spMkLst>
            <pc:docMk/>
            <pc:sldMk cId="459780517" sldId="2147478658"/>
            <ac:spMk id="204" creationId="{3A01BCCB-F21A-96DF-11ED-47BD6FB72078}"/>
          </ac:spMkLst>
        </pc:spChg>
        <pc:spChg chg="del">
          <ac:chgData name="Henry Jammes" userId="5f22554b-fd15-4676-8c82-dc6122af2a80" providerId="ADAL" clId="{A3A6ABF9-8563-404A-BEC3-1E0B3CC340AC}" dt="2023-09-08T00:09:35.511" v="36430" actId="478"/>
          <ac:spMkLst>
            <pc:docMk/>
            <pc:sldMk cId="459780517" sldId="2147478658"/>
            <ac:spMk id="210" creationId="{DA7C4FE7-3164-59E8-7B06-CD2B36BEAE3F}"/>
          </ac:spMkLst>
        </pc:spChg>
        <pc:spChg chg="del">
          <ac:chgData name="Henry Jammes" userId="5f22554b-fd15-4676-8c82-dc6122af2a80" providerId="ADAL" clId="{A3A6ABF9-8563-404A-BEC3-1E0B3CC340AC}" dt="2023-09-08T00:09:35.511" v="36430" actId="478"/>
          <ac:spMkLst>
            <pc:docMk/>
            <pc:sldMk cId="459780517" sldId="2147478658"/>
            <ac:spMk id="211" creationId="{2D6E4996-061E-B55C-CDDC-B574CC4FC3C8}"/>
          </ac:spMkLst>
        </pc:spChg>
        <pc:spChg chg="del">
          <ac:chgData name="Henry Jammes" userId="5f22554b-fd15-4676-8c82-dc6122af2a80" providerId="ADAL" clId="{A3A6ABF9-8563-404A-BEC3-1E0B3CC340AC}" dt="2023-09-08T00:09:35.511" v="36430" actId="478"/>
          <ac:spMkLst>
            <pc:docMk/>
            <pc:sldMk cId="459780517" sldId="2147478658"/>
            <ac:spMk id="212" creationId="{1F781B69-A1DD-5FBA-E470-EB4728823905}"/>
          </ac:spMkLst>
        </pc:spChg>
        <pc:spChg chg="del">
          <ac:chgData name="Henry Jammes" userId="5f22554b-fd15-4676-8c82-dc6122af2a80" providerId="ADAL" clId="{A3A6ABF9-8563-404A-BEC3-1E0B3CC340AC}" dt="2023-09-08T00:09:35.511" v="36430" actId="478"/>
          <ac:spMkLst>
            <pc:docMk/>
            <pc:sldMk cId="459780517" sldId="2147478658"/>
            <ac:spMk id="217" creationId="{AE2CDFFD-2ABF-8903-E1F4-D45F20D46EF2}"/>
          </ac:spMkLst>
        </pc:spChg>
        <pc:spChg chg="del">
          <ac:chgData name="Henry Jammes" userId="5f22554b-fd15-4676-8c82-dc6122af2a80" providerId="ADAL" clId="{A3A6ABF9-8563-404A-BEC3-1E0B3CC340AC}" dt="2023-09-08T00:09:35.511" v="36430" actId="478"/>
          <ac:spMkLst>
            <pc:docMk/>
            <pc:sldMk cId="459780517" sldId="2147478658"/>
            <ac:spMk id="218" creationId="{49E7D6B4-DD1C-E8D2-C3E5-2A5F2994939D}"/>
          </ac:spMkLst>
        </pc:spChg>
        <pc:spChg chg="del">
          <ac:chgData name="Henry Jammes" userId="5f22554b-fd15-4676-8c82-dc6122af2a80" providerId="ADAL" clId="{A3A6ABF9-8563-404A-BEC3-1E0B3CC340AC}" dt="2023-09-08T00:09:35.511" v="36430" actId="478"/>
          <ac:spMkLst>
            <pc:docMk/>
            <pc:sldMk cId="459780517" sldId="2147478658"/>
            <ac:spMk id="263" creationId="{7FBEE332-BA99-A7D7-3D11-D030A3C0D338}"/>
          </ac:spMkLst>
        </pc:spChg>
        <pc:spChg chg="del">
          <ac:chgData name="Henry Jammes" userId="5f22554b-fd15-4676-8c82-dc6122af2a80" providerId="ADAL" clId="{A3A6ABF9-8563-404A-BEC3-1E0B3CC340AC}" dt="2023-09-08T00:09:35.511" v="36430" actId="478"/>
          <ac:spMkLst>
            <pc:docMk/>
            <pc:sldMk cId="459780517" sldId="2147478658"/>
            <ac:spMk id="264" creationId="{AC9AAA59-E414-28BF-60BE-A8C6110E3E28}"/>
          </ac:spMkLst>
        </pc:spChg>
        <pc:spChg chg="del">
          <ac:chgData name="Henry Jammes" userId="5f22554b-fd15-4676-8c82-dc6122af2a80" providerId="ADAL" clId="{A3A6ABF9-8563-404A-BEC3-1E0B3CC340AC}" dt="2023-09-08T00:09:35.511" v="36430" actId="478"/>
          <ac:spMkLst>
            <pc:docMk/>
            <pc:sldMk cId="459780517" sldId="2147478658"/>
            <ac:spMk id="265" creationId="{B6AF2698-79F1-663A-AF9B-D4A04B929838}"/>
          </ac:spMkLst>
        </pc:spChg>
        <pc:spChg chg="del">
          <ac:chgData name="Henry Jammes" userId="5f22554b-fd15-4676-8c82-dc6122af2a80" providerId="ADAL" clId="{A3A6ABF9-8563-404A-BEC3-1E0B3CC340AC}" dt="2023-09-08T00:09:35.511" v="36430" actId="478"/>
          <ac:spMkLst>
            <pc:docMk/>
            <pc:sldMk cId="459780517" sldId="2147478658"/>
            <ac:spMk id="266" creationId="{2C0B66A9-9AC4-3DF9-ED57-17D017FA8505}"/>
          </ac:spMkLst>
        </pc:spChg>
        <pc:spChg chg="del">
          <ac:chgData name="Henry Jammes" userId="5f22554b-fd15-4676-8c82-dc6122af2a80" providerId="ADAL" clId="{A3A6ABF9-8563-404A-BEC3-1E0B3CC340AC}" dt="2023-09-08T00:09:35.511" v="36430" actId="478"/>
          <ac:spMkLst>
            <pc:docMk/>
            <pc:sldMk cId="459780517" sldId="2147478658"/>
            <ac:spMk id="267" creationId="{9837FF04-3886-DAB0-9D5F-04E9BD5B95A2}"/>
          </ac:spMkLst>
        </pc:spChg>
        <pc:spChg chg="del">
          <ac:chgData name="Henry Jammes" userId="5f22554b-fd15-4676-8c82-dc6122af2a80" providerId="ADAL" clId="{A3A6ABF9-8563-404A-BEC3-1E0B3CC340AC}" dt="2023-09-08T00:09:35.511" v="36430" actId="478"/>
          <ac:spMkLst>
            <pc:docMk/>
            <pc:sldMk cId="459780517" sldId="2147478658"/>
            <ac:spMk id="268" creationId="{89AE6B4D-7F7D-F536-4C6C-C4B59D003B42}"/>
          </ac:spMkLst>
        </pc:spChg>
        <pc:spChg chg="del">
          <ac:chgData name="Henry Jammes" userId="5f22554b-fd15-4676-8c82-dc6122af2a80" providerId="ADAL" clId="{A3A6ABF9-8563-404A-BEC3-1E0B3CC340AC}" dt="2023-09-08T00:09:35.511" v="36430" actId="478"/>
          <ac:spMkLst>
            <pc:docMk/>
            <pc:sldMk cId="459780517" sldId="2147478658"/>
            <ac:spMk id="269" creationId="{187994BA-D520-34C5-041C-A76CB59E8350}"/>
          </ac:spMkLst>
        </pc:spChg>
        <pc:spChg chg="del">
          <ac:chgData name="Henry Jammes" userId="5f22554b-fd15-4676-8c82-dc6122af2a80" providerId="ADAL" clId="{A3A6ABF9-8563-404A-BEC3-1E0B3CC340AC}" dt="2023-09-08T00:09:35.511" v="36430" actId="478"/>
          <ac:spMkLst>
            <pc:docMk/>
            <pc:sldMk cId="459780517" sldId="2147478658"/>
            <ac:spMk id="270" creationId="{12CD2519-E1BE-99F8-67C4-9D20600CC985}"/>
          </ac:spMkLst>
        </pc:spChg>
        <pc:grpChg chg="add mod ord">
          <ac:chgData name="Henry Jammes" userId="5f22554b-fd15-4676-8c82-dc6122af2a80" providerId="ADAL" clId="{A3A6ABF9-8563-404A-BEC3-1E0B3CC340AC}" dt="2023-09-08T00:19:30.255" v="37283" actId="1076"/>
          <ac:grpSpMkLst>
            <pc:docMk/>
            <pc:sldMk cId="459780517" sldId="2147478658"/>
            <ac:grpSpMk id="6" creationId="{6CF4ADCD-89BF-798F-A1E2-FA56493836D8}"/>
          </ac:grpSpMkLst>
        </pc:grpChg>
        <pc:grpChg chg="add del mod">
          <ac:chgData name="Henry Jammes" userId="5f22554b-fd15-4676-8c82-dc6122af2a80" providerId="ADAL" clId="{A3A6ABF9-8563-404A-BEC3-1E0B3CC340AC}" dt="2023-09-08T00:15:19.596" v="37014" actId="478"/>
          <ac:grpSpMkLst>
            <pc:docMk/>
            <pc:sldMk cId="459780517" sldId="2147478658"/>
            <ac:grpSpMk id="11" creationId="{32B9E0C6-35C4-943C-A5EB-FC217C5EFB25}"/>
          </ac:grpSpMkLst>
        </pc:grpChg>
        <pc:grpChg chg="add del mod">
          <ac:chgData name="Henry Jammes" userId="5f22554b-fd15-4676-8c82-dc6122af2a80" providerId="ADAL" clId="{A3A6ABF9-8563-404A-BEC3-1E0B3CC340AC}" dt="2023-09-08T00:15:12.730" v="37010" actId="478"/>
          <ac:grpSpMkLst>
            <pc:docMk/>
            <pc:sldMk cId="459780517" sldId="2147478658"/>
            <ac:grpSpMk id="17" creationId="{6FFD2A62-CC2D-2CFA-833F-F387F06AFFCE}"/>
          </ac:grpSpMkLst>
        </pc:grpChg>
        <pc:grpChg chg="add mod">
          <ac:chgData name="Henry Jammes" userId="5f22554b-fd15-4676-8c82-dc6122af2a80" providerId="ADAL" clId="{A3A6ABF9-8563-404A-BEC3-1E0B3CC340AC}" dt="2023-09-08T00:20:55.365" v="37436" actId="1036"/>
          <ac:grpSpMkLst>
            <pc:docMk/>
            <pc:sldMk cId="459780517" sldId="2147478658"/>
            <ac:grpSpMk id="37" creationId="{695AB04B-E367-51A5-11A0-9348DCC857A6}"/>
          </ac:grpSpMkLst>
        </pc:grpChg>
        <pc:grpChg chg="add del mod">
          <ac:chgData name="Henry Jammes" userId="5f22554b-fd15-4676-8c82-dc6122af2a80" providerId="ADAL" clId="{A3A6ABF9-8563-404A-BEC3-1E0B3CC340AC}" dt="2023-09-08T00:15:07.579" v="37007" actId="478"/>
          <ac:grpSpMkLst>
            <pc:docMk/>
            <pc:sldMk cId="459780517" sldId="2147478658"/>
            <ac:grpSpMk id="41" creationId="{BAD95DC2-5FF6-782C-1053-E1D2651D3710}"/>
          </ac:grpSpMkLst>
        </pc:grpChg>
        <pc:grpChg chg="add del mod">
          <ac:chgData name="Henry Jammes" userId="5f22554b-fd15-4676-8c82-dc6122af2a80" providerId="ADAL" clId="{A3A6ABF9-8563-404A-BEC3-1E0B3CC340AC}" dt="2023-09-08T00:15:07.579" v="37007" actId="478"/>
          <ac:grpSpMkLst>
            <pc:docMk/>
            <pc:sldMk cId="459780517" sldId="2147478658"/>
            <ac:grpSpMk id="44" creationId="{9B883F7A-FF05-06D4-B7FE-D8CD76CABCF9}"/>
          </ac:grpSpMkLst>
        </pc:grpChg>
        <pc:grpChg chg="add del mod">
          <ac:chgData name="Henry Jammes" userId="5f22554b-fd15-4676-8c82-dc6122af2a80" providerId="ADAL" clId="{A3A6ABF9-8563-404A-BEC3-1E0B3CC340AC}" dt="2023-09-08T00:15:07.579" v="37007" actId="478"/>
          <ac:grpSpMkLst>
            <pc:docMk/>
            <pc:sldMk cId="459780517" sldId="2147478658"/>
            <ac:grpSpMk id="47" creationId="{AB4931C6-9C45-B171-2926-A66CA4F9A36B}"/>
          </ac:grpSpMkLst>
        </pc:grpChg>
        <pc:grpChg chg="add del mod">
          <ac:chgData name="Henry Jammes" userId="5f22554b-fd15-4676-8c82-dc6122af2a80" providerId="ADAL" clId="{A3A6ABF9-8563-404A-BEC3-1E0B3CC340AC}" dt="2023-09-08T00:20:54.354" v="37435" actId="1036"/>
          <ac:grpSpMkLst>
            <pc:docMk/>
            <pc:sldMk cId="459780517" sldId="2147478658"/>
            <ac:grpSpMk id="50" creationId="{FC40DB77-1FB7-0E36-AB17-96A83A4628D1}"/>
          </ac:grpSpMkLst>
        </pc:grpChg>
        <pc:grpChg chg="add mod">
          <ac:chgData name="Henry Jammes" userId="5f22554b-fd15-4676-8c82-dc6122af2a80" providerId="ADAL" clId="{A3A6ABF9-8563-404A-BEC3-1E0B3CC340AC}" dt="2023-09-08T00:20:48.746" v="37429" actId="1036"/>
          <ac:grpSpMkLst>
            <pc:docMk/>
            <pc:sldMk cId="459780517" sldId="2147478658"/>
            <ac:grpSpMk id="59" creationId="{5E77B7AB-84C4-C200-D093-64DC9DE87758}"/>
          </ac:grpSpMkLst>
        </pc:grpChg>
        <pc:grpChg chg="add mod">
          <ac:chgData name="Henry Jammes" userId="5f22554b-fd15-4676-8c82-dc6122af2a80" providerId="ADAL" clId="{A3A6ABF9-8563-404A-BEC3-1E0B3CC340AC}" dt="2023-09-08T00:20:50.255" v="37431" actId="1035"/>
          <ac:grpSpMkLst>
            <pc:docMk/>
            <pc:sldMk cId="459780517" sldId="2147478658"/>
            <ac:grpSpMk id="62" creationId="{850C0519-7B50-0549-40C9-ED47FB3458B2}"/>
          </ac:grpSpMkLst>
        </pc:grpChg>
        <pc:grpChg chg="add mod">
          <ac:chgData name="Henry Jammes" userId="5f22554b-fd15-4676-8c82-dc6122af2a80" providerId="ADAL" clId="{A3A6ABF9-8563-404A-BEC3-1E0B3CC340AC}" dt="2023-09-08T00:20:52.009" v="37432" actId="1036"/>
          <ac:grpSpMkLst>
            <pc:docMk/>
            <pc:sldMk cId="459780517" sldId="2147478658"/>
            <ac:grpSpMk id="193" creationId="{70DD1514-31DA-7FFB-7D72-7D405F45003C}"/>
          </ac:grpSpMkLst>
        </pc:grpChg>
        <pc:picChg chg="del">
          <ac:chgData name="Henry Jammes" userId="5f22554b-fd15-4676-8c82-dc6122af2a80" providerId="ADAL" clId="{A3A6ABF9-8563-404A-BEC3-1E0B3CC340AC}" dt="2023-09-08T00:09:35.511" v="36430" actId="478"/>
          <ac:picMkLst>
            <pc:docMk/>
            <pc:sldMk cId="459780517" sldId="2147478658"/>
            <ac:picMk id="5" creationId="{C060C114-DE1A-191D-DBE4-C5ED02CCC8D5}"/>
          </ac:picMkLst>
        </pc:picChg>
        <pc:picChg chg="del">
          <ac:chgData name="Henry Jammes" userId="5f22554b-fd15-4676-8c82-dc6122af2a80" providerId="ADAL" clId="{A3A6ABF9-8563-404A-BEC3-1E0B3CC340AC}" dt="2023-09-08T00:09:35.511" v="36430" actId="478"/>
          <ac:picMkLst>
            <pc:docMk/>
            <pc:sldMk cId="459780517" sldId="2147478658"/>
            <ac:picMk id="40" creationId="{D054400A-433E-1910-7E77-62263C828619}"/>
          </ac:picMkLst>
        </pc:picChg>
        <pc:picChg chg="del">
          <ac:chgData name="Henry Jammes" userId="5f22554b-fd15-4676-8c82-dc6122af2a80" providerId="ADAL" clId="{A3A6ABF9-8563-404A-BEC3-1E0B3CC340AC}" dt="2023-09-08T00:09:35.511" v="36430" actId="478"/>
          <ac:picMkLst>
            <pc:docMk/>
            <pc:sldMk cId="459780517" sldId="2147478658"/>
            <ac:picMk id="203" creationId="{2EAF3B78-B60D-CD71-33A7-1BC2F058308E}"/>
          </ac:picMkLst>
        </pc:picChg>
        <pc:picChg chg="del">
          <ac:chgData name="Henry Jammes" userId="5f22554b-fd15-4676-8c82-dc6122af2a80" providerId="ADAL" clId="{A3A6ABF9-8563-404A-BEC3-1E0B3CC340AC}" dt="2023-09-08T00:09:35.511" v="36430" actId="478"/>
          <ac:picMkLst>
            <pc:docMk/>
            <pc:sldMk cId="459780517" sldId="2147478658"/>
            <ac:picMk id="207" creationId="{E18003BB-5B88-85CF-3586-C3033D466C61}"/>
          </ac:picMkLst>
        </pc:picChg>
        <pc:picChg chg="del">
          <ac:chgData name="Henry Jammes" userId="5f22554b-fd15-4676-8c82-dc6122af2a80" providerId="ADAL" clId="{A3A6ABF9-8563-404A-BEC3-1E0B3CC340AC}" dt="2023-09-08T00:09:35.511" v="36430" actId="478"/>
          <ac:picMkLst>
            <pc:docMk/>
            <pc:sldMk cId="459780517" sldId="2147478658"/>
            <ac:picMk id="220" creationId="{585E7F98-F8E7-5E16-C488-5578EB91D0FD}"/>
          </ac:picMkLst>
        </pc:picChg>
        <pc:picChg chg="del">
          <ac:chgData name="Henry Jammes" userId="5f22554b-fd15-4676-8c82-dc6122af2a80" providerId="ADAL" clId="{A3A6ABF9-8563-404A-BEC3-1E0B3CC340AC}" dt="2023-09-08T00:09:35.511" v="36430" actId="478"/>
          <ac:picMkLst>
            <pc:docMk/>
            <pc:sldMk cId="459780517" sldId="2147478658"/>
            <ac:picMk id="221" creationId="{2A95F62F-C655-9AE1-1A13-A3FA2D4FB708}"/>
          </ac:picMkLst>
        </pc:picChg>
        <pc:picChg chg="del">
          <ac:chgData name="Henry Jammes" userId="5f22554b-fd15-4676-8c82-dc6122af2a80" providerId="ADAL" clId="{A3A6ABF9-8563-404A-BEC3-1E0B3CC340AC}" dt="2023-09-08T00:09:35.511" v="36430" actId="478"/>
          <ac:picMkLst>
            <pc:docMk/>
            <pc:sldMk cId="459780517" sldId="2147478658"/>
            <ac:picMk id="222" creationId="{68B25D9B-306F-8915-9989-B2B581E527F9}"/>
          </ac:picMkLst>
        </pc:picChg>
        <pc:picChg chg="del">
          <ac:chgData name="Henry Jammes" userId="5f22554b-fd15-4676-8c82-dc6122af2a80" providerId="ADAL" clId="{A3A6ABF9-8563-404A-BEC3-1E0B3CC340AC}" dt="2023-09-08T00:09:35.511" v="36430" actId="478"/>
          <ac:picMkLst>
            <pc:docMk/>
            <pc:sldMk cId="459780517" sldId="2147478658"/>
            <ac:picMk id="223" creationId="{0EF9B5A5-8CE2-715F-7734-9FAE3849D195}"/>
          </ac:picMkLst>
        </pc:picChg>
        <pc:picChg chg="del">
          <ac:chgData name="Henry Jammes" userId="5f22554b-fd15-4676-8c82-dc6122af2a80" providerId="ADAL" clId="{A3A6ABF9-8563-404A-BEC3-1E0B3CC340AC}" dt="2023-09-08T00:09:35.511" v="36430" actId="478"/>
          <ac:picMkLst>
            <pc:docMk/>
            <pc:sldMk cId="459780517" sldId="2147478658"/>
            <ac:picMk id="278" creationId="{3F76EBCD-4AA0-330D-D922-A679CD33B57E}"/>
          </ac:picMkLst>
        </pc:picChg>
        <pc:picChg chg="del">
          <ac:chgData name="Henry Jammes" userId="5f22554b-fd15-4676-8c82-dc6122af2a80" providerId="ADAL" clId="{A3A6ABF9-8563-404A-BEC3-1E0B3CC340AC}" dt="2023-09-08T00:09:35.511" v="36430" actId="478"/>
          <ac:picMkLst>
            <pc:docMk/>
            <pc:sldMk cId="459780517" sldId="2147478658"/>
            <ac:picMk id="283" creationId="{7704919B-7854-715C-8F2E-5A211DFBD46E}"/>
          </ac:picMkLst>
        </pc:picChg>
        <pc:picChg chg="del">
          <ac:chgData name="Henry Jammes" userId="5f22554b-fd15-4676-8c82-dc6122af2a80" providerId="ADAL" clId="{A3A6ABF9-8563-404A-BEC3-1E0B3CC340AC}" dt="2023-09-08T00:09:35.511" v="36430" actId="478"/>
          <ac:picMkLst>
            <pc:docMk/>
            <pc:sldMk cId="459780517" sldId="2147478658"/>
            <ac:picMk id="289" creationId="{3D0704FF-0E24-0848-2E2F-CEAE44D7C440}"/>
          </ac:picMkLst>
        </pc:picChg>
        <pc:picChg chg="del">
          <ac:chgData name="Henry Jammes" userId="5f22554b-fd15-4676-8c82-dc6122af2a80" providerId="ADAL" clId="{A3A6ABF9-8563-404A-BEC3-1E0B3CC340AC}" dt="2023-09-08T00:09:35.511" v="36430" actId="478"/>
          <ac:picMkLst>
            <pc:docMk/>
            <pc:sldMk cId="459780517" sldId="2147478658"/>
            <ac:picMk id="292" creationId="{92053CAC-6961-A65E-B98E-253723F5C86A}"/>
          </ac:picMkLst>
        </pc:picChg>
        <pc:picChg chg="del">
          <ac:chgData name="Henry Jammes" userId="5f22554b-fd15-4676-8c82-dc6122af2a80" providerId="ADAL" clId="{A3A6ABF9-8563-404A-BEC3-1E0B3CC340AC}" dt="2023-09-08T00:09:35.511" v="36430" actId="478"/>
          <ac:picMkLst>
            <pc:docMk/>
            <pc:sldMk cId="459780517" sldId="2147478658"/>
            <ac:picMk id="294" creationId="{7F8E124A-3DD5-F64D-B171-9B48FE2B946C}"/>
          </ac:picMkLst>
        </pc:picChg>
        <pc:picChg chg="del">
          <ac:chgData name="Henry Jammes" userId="5f22554b-fd15-4676-8c82-dc6122af2a80" providerId="ADAL" clId="{A3A6ABF9-8563-404A-BEC3-1E0B3CC340AC}" dt="2023-09-08T00:09:35.511" v="36430" actId="478"/>
          <ac:picMkLst>
            <pc:docMk/>
            <pc:sldMk cId="459780517" sldId="2147478658"/>
            <ac:picMk id="295" creationId="{3E3B9E60-AEAA-09F1-183E-A760431799C0}"/>
          </ac:picMkLst>
        </pc:picChg>
        <pc:picChg chg="del">
          <ac:chgData name="Henry Jammes" userId="5f22554b-fd15-4676-8c82-dc6122af2a80" providerId="ADAL" clId="{A3A6ABF9-8563-404A-BEC3-1E0B3CC340AC}" dt="2023-09-08T00:09:35.511" v="36430" actId="478"/>
          <ac:picMkLst>
            <pc:docMk/>
            <pc:sldMk cId="459780517" sldId="2147478658"/>
            <ac:picMk id="298" creationId="{47E8353A-A976-60BE-B455-7D8980EF9552}"/>
          </ac:picMkLst>
        </pc:picChg>
        <pc:picChg chg="del">
          <ac:chgData name="Henry Jammes" userId="5f22554b-fd15-4676-8c82-dc6122af2a80" providerId="ADAL" clId="{A3A6ABF9-8563-404A-BEC3-1E0B3CC340AC}" dt="2023-09-08T00:09:35.511" v="36430" actId="478"/>
          <ac:picMkLst>
            <pc:docMk/>
            <pc:sldMk cId="459780517" sldId="2147478658"/>
            <ac:picMk id="299" creationId="{FE6164FD-5A00-B696-2A95-28C6DE8FD1A2}"/>
          </ac:picMkLst>
        </pc:picChg>
        <pc:picChg chg="del">
          <ac:chgData name="Henry Jammes" userId="5f22554b-fd15-4676-8c82-dc6122af2a80" providerId="ADAL" clId="{A3A6ABF9-8563-404A-BEC3-1E0B3CC340AC}" dt="2023-09-08T00:09:35.511" v="36430" actId="478"/>
          <ac:picMkLst>
            <pc:docMk/>
            <pc:sldMk cId="459780517" sldId="2147478658"/>
            <ac:picMk id="301" creationId="{1036D6C5-F908-8561-B11D-8DD968839162}"/>
          </ac:picMkLst>
        </pc:picChg>
        <pc:cxnChg chg="del">
          <ac:chgData name="Henry Jammes" userId="5f22554b-fd15-4676-8c82-dc6122af2a80" providerId="ADAL" clId="{A3A6ABF9-8563-404A-BEC3-1E0B3CC340AC}" dt="2023-09-08T00:09:35.511" v="36430" actId="478"/>
          <ac:cxnSpMkLst>
            <pc:docMk/>
            <pc:sldMk cId="459780517" sldId="2147478658"/>
            <ac:cxnSpMk id="14" creationId="{E404F59B-11CC-7FB3-2CE3-DE51AFF29AC9}"/>
          </ac:cxnSpMkLst>
        </pc:cxnChg>
        <pc:cxnChg chg="del">
          <ac:chgData name="Henry Jammes" userId="5f22554b-fd15-4676-8c82-dc6122af2a80" providerId="ADAL" clId="{A3A6ABF9-8563-404A-BEC3-1E0B3CC340AC}" dt="2023-09-08T00:09:35.511" v="36430" actId="478"/>
          <ac:cxnSpMkLst>
            <pc:docMk/>
            <pc:sldMk cId="459780517" sldId="2147478658"/>
            <ac:cxnSpMk id="15" creationId="{B3E1DEB2-E9B3-492B-07B9-7A590B7FF5C1}"/>
          </ac:cxnSpMkLst>
        </pc:cxnChg>
        <pc:cxnChg chg="del">
          <ac:chgData name="Henry Jammes" userId="5f22554b-fd15-4676-8c82-dc6122af2a80" providerId="ADAL" clId="{A3A6ABF9-8563-404A-BEC3-1E0B3CC340AC}" dt="2023-09-08T00:09:35.511" v="36430" actId="478"/>
          <ac:cxnSpMkLst>
            <pc:docMk/>
            <pc:sldMk cId="459780517" sldId="2147478658"/>
            <ac:cxnSpMk id="16" creationId="{5CECA8A4-B129-9156-C5C4-43764D2BE6B2}"/>
          </ac:cxnSpMkLst>
        </pc:cxnChg>
        <pc:cxnChg chg="del mod">
          <ac:chgData name="Henry Jammes" userId="5f22554b-fd15-4676-8c82-dc6122af2a80" providerId="ADAL" clId="{A3A6ABF9-8563-404A-BEC3-1E0B3CC340AC}" dt="2023-09-08T00:09:35.511" v="36430" actId="478"/>
          <ac:cxnSpMkLst>
            <pc:docMk/>
            <pc:sldMk cId="459780517" sldId="2147478658"/>
            <ac:cxnSpMk id="27" creationId="{D622198D-E3D9-EB55-2E0F-2ACA140E7DEB}"/>
          </ac:cxnSpMkLst>
        </pc:cxnChg>
        <pc:cxnChg chg="del mod">
          <ac:chgData name="Henry Jammes" userId="5f22554b-fd15-4676-8c82-dc6122af2a80" providerId="ADAL" clId="{A3A6ABF9-8563-404A-BEC3-1E0B3CC340AC}" dt="2023-09-08T00:09:35.511" v="36430" actId="478"/>
          <ac:cxnSpMkLst>
            <pc:docMk/>
            <pc:sldMk cId="459780517" sldId="2147478658"/>
            <ac:cxnSpMk id="28" creationId="{1C04D4F1-C037-03CC-DA61-E5C6959E064F}"/>
          </ac:cxnSpMkLst>
        </pc:cxnChg>
        <pc:cxnChg chg="del mod">
          <ac:chgData name="Henry Jammes" userId="5f22554b-fd15-4676-8c82-dc6122af2a80" providerId="ADAL" clId="{A3A6ABF9-8563-404A-BEC3-1E0B3CC340AC}" dt="2023-09-08T00:09:35.511" v="36430" actId="478"/>
          <ac:cxnSpMkLst>
            <pc:docMk/>
            <pc:sldMk cId="459780517" sldId="2147478658"/>
            <ac:cxnSpMk id="30" creationId="{84F31A9C-29EB-DBC8-10CD-ACE0CE7FC1D9}"/>
          </ac:cxnSpMkLst>
        </pc:cxnChg>
        <pc:cxnChg chg="del">
          <ac:chgData name="Henry Jammes" userId="5f22554b-fd15-4676-8c82-dc6122af2a80" providerId="ADAL" clId="{A3A6ABF9-8563-404A-BEC3-1E0B3CC340AC}" dt="2023-09-08T00:09:35.511" v="36430" actId="478"/>
          <ac:cxnSpMkLst>
            <pc:docMk/>
            <pc:sldMk cId="459780517" sldId="2147478658"/>
            <ac:cxnSpMk id="31" creationId="{F7779541-DCC2-A80A-5F44-C9C5B9D7504C}"/>
          </ac:cxnSpMkLst>
        </pc:cxnChg>
        <pc:cxnChg chg="del">
          <ac:chgData name="Henry Jammes" userId="5f22554b-fd15-4676-8c82-dc6122af2a80" providerId="ADAL" clId="{A3A6ABF9-8563-404A-BEC3-1E0B3CC340AC}" dt="2023-09-08T00:09:35.511" v="36430" actId="478"/>
          <ac:cxnSpMkLst>
            <pc:docMk/>
            <pc:sldMk cId="459780517" sldId="2147478658"/>
            <ac:cxnSpMk id="32" creationId="{A3BFB05A-193D-2065-1A94-EB8A1C12CA17}"/>
          </ac:cxnSpMkLst>
        </pc:cxnChg>
        <pc:cxnChg chg="del mod">
          <ac:chgData name="Henry Jammes" userId="5f22554b-fd15-4676-8c82-dc6122af2a80" providerId="ADAL" clId="{A3A6ABF9-8563-404A-BEC3-1E0B3CC340AC}" dt="2023-09-08T00:09:35.511" v="36430" actId="478"/>
          <ac:cxnSpMkLst>
            <pc:docMk/>
            <pc:sldMk cId="459780517" sldId="2147478658"/>
            <ac:cxnSpMk id="200" creationId="{13B1D1C7-6764-AB24-840F-DF0BE53C7BEC}"/>
          </ac:cxnSpMkLst>
        </pc:cxnChg>
        <pc:cxnChg chg="del mod">
          <ac:chgData name="Henry Jammes" userId="5f22554b-fd15-4676-8c82-dc6122af2a80" providerId="ADAL" clId="{A3A6ABF9-8563-404A-BEC3-1E0B3CC340AC}" dt="2023-09-08T00:09:35.511" v="36430" actId="478"/>
          <ac:cxnSpMkLst>
            <pc:docMk/>
            <pc:sldMk cId="459780517" sldId="2147478658"/>
            <ac:cxnSpMk id="213" creationId="{809158EE-813B-62D3-2AE4-8E0826B49EAB}"/>
          </ac:cxnSpMkLst>
        </pc:cxnChg>
        <pc:cxnChg chg="del mod">
          <ac:chgData name="Henry Jammes" userId="5f22554b-fd15-4676-8c82-dc6122af2a80" providerId="ADAL" clId="{A3A6ABF9-8563-404A-BEC3-1E0B3CC340AC}" dt="2023-09-08T00:09:35.511" v="36430" actId="478"/>
          <ac:cxnSpMkLst>
            <pc:docMk/>
            <pc:sldMk cId="459780517" sldId="2147478658"/>
            <ac:cxnSpMk id="214" creationId="{09107A79-3137-C161-CE93-7A4D8CE5359F}"/>
          </ac:cxnSpMkLst>
        </pc:cxnChg>
        <pc:cxnChg chg="del mod">
          <ac:chgData name="Henry Jammes" userId="5f22554b-fd15-4676-8c82-dc6122af2a80" providerId="ADAL" clId="{A3A6ABF9-8563-404A-BEC3-1E0B3CC340AC}" dt="2023-09-08T00:09:35.511" v="36430" actId="478"/>
          <ac:cxnSpMkLst>
            <pc:docMk/>
            <pc:sldMk cId="459780517" sldId="2147478658"/>
            <ac:cxnSpMk id="215" creationId="{DB0C0ECB-3223-A32D-3D4C-4A4D4866EDD1}"/>
          </ac:cxnSpMkLst>
        </pc:cxnChg>
        <pc:cxnChg chg="del mod">
          <ac:chgData name="Henry Jammes" userId="5f22554b-fd15-4676-8c82-dc6122af2a80" providerId="ADAL" clId="{A3A6ABF9-8563-404A-BEC3-1E0B3CC340AC}" dt="2023-09-08T00:09:35.511" v="36430" actId="478"/>
          <ac:cxnSpMkLst>
            <pc:docMk/>
            <pc:sldMk cId="459780517" sldId="2147478658"/>
            <ac:cxnSpMk id="216" creationId="{C1A83BE3-755C-64DB-8E1F-7DE0D386A1E0}"/>
          </ac:cxnSpMkLst>
        </pc:cxnChg>
        <pc:cxnChg chg="del mod">
          <ac:chgData name="Henry Jammes" userId="5f22554b-fd15-4676-8c82-dc6122af2a80" providerId="ADAL" clId="{A3A6ABF9-8563-404A-BEC3-1E0B3CC340AC}" dt="2023-09-08T00:09:35.511" v="36430" actId="478"/>
          <ac:cxnSpMkLst>
            <pc:docMk/>
            <pc:sldMk cId="459780517" sldId="2147478658"/>
            <ac:cxnSpMk id="219" creationId="{07A7C814-BC4B-48DD-51F6-BF6CFAED9FCE}"/>
          </ac:cxnSpMkLst>
        </pc:cxnChg>
        <pc:cxnChg chg="del mod">
          <ac:chgData name="Henry Jammes" userId="5f22554b-fd15-4676-8c82-dc6122af2a80" providerId="ADAL" clId="{A3A6ABF9-8563-404A-BEC3-1E0B3CC340AC}" dt="2023-09-08T00:09:35.511" v="36430" actId="478"/>
          <ac:cxnSpMkLst>
            <pc:docMk/>
            <pc:sldMk cId="459780517" sldId="2147478658"/>
            <ac:cxnSpMk id="229" creationId="{1270A8A9-DB01-5605-552E-62098FB81275}"/>
          </ac:cxnSpMkLst>
        </pc:cxnChg>
        <pc:cxnChg chg="del mod">
          <ac:chgData name="Henry Jammes" userId="5f22554b-fd15-4676-8c82-dc6122af2a80" providerId="ADAL" clId="{A3A6ABF9-8563-404A-BEC3-1E0B3CC340AC}" dt="2023-09-08T00:09:35.511" v="36430" actId="478"/>
          <ac:cxnSpMkLst>
            <pc:docMk/>
            <pc:sldMk cId="459780517" sldId="2147478658"/>
            <ac:cxnSpMk id="230" creationId="{D0A831C1-B583-C4D8-595B-67DDA7443E9D}"/>
          </ac:cxnSpMkLst>
        </pc:cxnChg>
        <pc:cxnChg chg="del mod">
          <ac:chgData name="Henry Jammes" userId="5f22554b-fd15-4676-8c82-dc6122af2a80" providerId="ADAL" clId="{A3A6ABF9-8563-404A-BEC3-1E0B3CC340AC}" dt="2023-09-08T00:09:35.511" v="36430" actId="478"/>
          <ac:cxnSpMkLst>
            <pc:docMk/>
            <pc:sldMk cId="459780517" sldId="2147478658"/>
            <ac:cxnSpMk id="231" creationId="{E7C5D42F-56FC-AAF1-0CD7-7936EC1D9A76}"/>
          </ac:cxnSpMkLst>
        </pc:cxnChg>
        <pc:cxnChg chg="del mod">
          <ac:chgData name="Henry Jammes" userId="5f22554b-fd15-4676-8c82-dc6122af2a80" providerId="ADAL" clId="{A3A6ABF9-8563-404A-BEC3-1E0B3CC340AC}" dt="2023-09-08T00:09:35.511" v="36430" actId="478"/>
          <ac:cxnSpMkLst>
            <pc:docMk/>
            <pc:sldMk cId="459780517" sldId="2147478658"/>
            <ac:cxnSpMk id="232" creationId="{3D48B171-A55A-A1BF-0096-4701BAF51A4F}"/>
          </ac:cxnSpMkLst>
        </pc:cxnChg>
        <pc:cxnChg chg="del mod">
          <ac:chgData name="Henry Jammes" userId="5f22554b-fd15-4676-8c82-dc6122af2a80" providerId="ADAL" clId="{A3A6ABF9-8563-404A-BEC3-1E0B3CC340AC}" dt="2023-09-08T00:09:35.511" v="36430" actId="478"/>
          <ac:cxnSpMkLst>
            <pc:docMk/>
            <pc:sldMk cId="459780517" sldId="2147478658"/>
            <ac:cxnSpMk id="233" creationId="{66D8B021-5854-30BF-7260-A8AE2791A41C}"/>
          </ac:cxnSpMkLst>
        </pc:cxnChg>
        <pc:cxnChg chg="del mod">
          <ac:chgData name="Henry Jammes" userId="5f22554b-fd15-4676-8c82-dc6122af2a80" providerId="ADAL" clId="{A3A6ABF9-8563-404A-BEC3-1E0B3CC340AC}" dt="2023-09-08T00:09:35.511" v="36430" actId="478"/>
          <ac:cxnSpMkLst>
            <pc:docMk/>
            <pc:sldMk cId="459780517" sldId="2147478658"/>
            <ac:cxnSpMk id="234" creationId="{FA6C473C-9F06-181E-3646-B7DE9248D9F0}"/>
          </ac:cxnSpMkLst>
        </pc:cxnChg>
        <pc:cxnChg chg="del mod">
          <ac:chgData name="Henry Jammes" userId="5f22554b-fd15-4676-8c82-dc6122af2a80" providerId="ADAL" clId="{A3A6ABF9-8563-404A-BEC3-1E0B3CC340AC}" dt="2023-09-08T00:09:35.511" v="36430" actId="478"/>
          <ac:cxnSpMkLst>
            <pc:docMk/>
            <pc:sldMk cId="459780517" sldId="2147478658"/>
            <ac:cxnSpMk id="235" creationId="{FC15F51D-D738-D96D-6803-0109D94B65B8}"/>
          </ac:cxnSpMkLst>
        </pc:cxnChg>
        <pc:cxnChg chg="del mod">
          <ac:chgData name="Henry Jammes" userId="5f22554b-fd15-4676-8c82-dc6122af2a80" providerId="ADAL" clId="{A3A6ABF9-8563-404A-BEC3-1E0B3CC340AC}" dt="2023-09-08T00:09:35.511" v="36430" actId="478"/>
          <ac:cxnSpMkLst>
            <pc:docMk/>
            <pc:sldMk cId="459780517" sldId="2147478658"/>
            <ac:cxnSpMk id="236" creationId="{6F6950AF-75CE-079E-D885-84E41D4333EC}"/>
          </ac:cxnSpMkLst>
        </pc:cxnChg>
        <pc:cxnChg chg="del mod">
          <ac:chgData name="Henry Jammes" userId="5f22554b-fd15-4676-8c82-dc6122af2a80" providerId="ADAL" clId="{A3A6ABF9-8563-404A-BEC3-1E0B3CC340AC}" dt="2023-09-08T00:09:35.511" v="36430" actId="478"/>
          <ac:cxnSpMkLst>
            <pc:docMk/>
            <pc:sldMk cId="459780517" sldId="2147478658"/>
            <ac:cxnSpMk id="275" creationId="{4C1A3D6E-373A-C21B-CE40-5758C4C4304C}"/>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A3A6ABF9-8563-404A-BEC3-1E0B3CC340AC}" dt="2023-09-08T00:09:43.398" v="36433"/>
              <pc2:cmMkLst xmlns:pc2="http://schemas.microsoft.com/office/powerpoint/2019/9/main/command">
                <pc:docMk/>
                <pc:sldMk cId="459780517" sldId="2147478658"/>
                <pc2:cmMk id="{6826AE05-6BF9-4364-96C6-2F013D96D8C9}"/>
              </pc2:cmMkLst>
            </pc226:cmChg>
            <pc226:cmChg xmlns:pc226="http://schemas.microsoft.com/office/powerpoint/2022/06/main/command" chg="add">
              <pc226:chgData name="Henry Jammes" userId="5f22554b-fd15-4676-8c82-dc6122af2a80" providerId="ADAL" clId="{A3A6ABF9-8563-404A-BEC3-1E0B3CC340AC}" dt="2023-09-08T00:22:44.245" v="37450"/>
              <pc2:cmMkLst xmlns:pc2="http://schemas.microsoft.com/office/powerpoint/2019/9/main/command">
                <pc:docMk/>
                <pc:sldMk cId="459780517" sldId="2147478658"/>
                <pc2:cmMk id="{2F4C80DC-0EB2-4B13-B3B7-E158EBABF847}"/>
              </pc2:cmMkLst>
            </pc226:cmChg>
          </p:ext>
        </pc:extLst>
      </pc:sldChg>
      <pc:sldChg chg="addSp delSp modSp add mod addCm">
        <pc:chgData name="Henry Jammes" userId="5f22554b-fd15-4676-8c82-dc6122af2a80" providerId="ADAL" clId="{A3A6ABF9-8563-404A-BEC3-1E0B3CC340AC}" dt="2023-09-08T13:10:19.797" v="40917" actId="20577"/>
        <pc:sldMkLst>
          <pc:docMk/>
          <pc:sldMk cId="1898096727" sldId="2147478659"/>
        </pc:sldMkLst>
        <pc:spChg chg="mod">
          <ac:chgData name="Henry Jammes" userId="5f22554b-fd15-4676-8c82-dc6122af2a80" providerId="ADAL" clId="{A3A6ABF9-8563-404A-BEC3-1E0B3CC340AC}" dt="2023-09-08T00:23:39.122" v="37457" actId="6549"/>
          <ac:spMkLst>
            <pc:docMk/>
            <pc:sldMk cId="1898096727" sldId="2147478659"/>
            <ac:spMk id="2" creationId="{06200FD3-EB50-A291-6952-748348F5754E}"/>
          </ac:spMkLst>
        </pc:spChg>
        <pc:spChg chg="del">
          <ac:chgData name="Henry Jammes" userId="5f22554b-fd15-4676-8c82-dc6122af2a80" providerId="ADAL" clId="{A3A6ABF9-8563-404A-BEC3-1E0B3CC340AC}" dt="2023-09-08T00:23:30.953" v="37455" actId="478"/>
          <ac:spMkLst>
            <pc:docMk/>
            <pc:sldMk cId="1898096727" sldId="2147478659"/>
            <ac:spMk id="3" creationId="{BA3B09E7-DC25-E43F-351B-EF69C7553F18}"/>
          </ac:spMkLst>
        </pc:spChg>
        <pc:spChg chg="mod">
          <ac:chgData name="Henry Jammes" userId="5f22554b-fd15-4676-8c82-dc6122af2a80" providerId="ADAL" clId="{A3A6ABF9-8563-404A-BEC3-1E0B3CC340AC}" dt="2023-09-08T13:10:19.797" v="40917" actId="20577"/>
          <ac:spMkLst>
            <pc:docMk/>
            <pc:sldMk cId="1898096727" sldId="2147478659"/>
            <ac:spMk id="7" creationId="{CDFA3B16-0CF6-4342-00CD-A2121780A14D}"/>
          </ac:spMkLst>
        </pc:spChg>
        <pc:spChg chg="mod">
          <ac:chgData name="Henry Jammes" userId="5f22554b-fd15-4676-8c82-dc6122af2a80" providerId="ADAL" clId="{A3A6ABF9-8563-404A-BEC3-1E0B3CC340AC}" dt="2023-09-08T00:23:41.656" v="37458"/>
          <ac:spMkLst>
            <pc:docMk/>
            <pc:sldMk cId="1898096727" sldId="2147478659"/>
            <ac:spMk id="9" creationId="{E4E52AF6-6402-CF31-0165-40896BB82699}"/>
          </ac:spMkLst>
        </pc:spChg>
        <pc:spChg chg="del">
          <ac:chgData name="Henry Jammes" userId="5f22554b-fd15-4676-8c82-dc6122af2a80" providerId="ADAL" clId="{A3A6ABF9-8563-404A-BEC3-1E0B3CC340AC}" dt="2023-09-08T00:23:30.953" v="37455" actId="478"/>
          <ac:spMkLst>
            <pc:docMk/>
            <pc:sldMk cId="1898096727" sldId="2147478659"/>
            <ac:spMk id="20" creationId="{91A88DBB-1574-6E46-8721-D9173B74627C}"/>
          </ac:spMkLst>
        </pc:spChg>
        <pc:spChg chg="del">
          <ac:chgData name="Henry Jammes" userId="5f22554b-fd15-4676-8c82-dc6122af2a80" providerId="ADAL" clId="{A3A6ABF9-8563-404A-BEC3-1E0B3CC340AC}" dt="2023-09-08T00:23:30.953" v="37455" actId="478"/>
          <ac:spMkLst>
            <pc:docMk/>
            <pc:sldMk cId="1898096727" sldId="2147478659"/>
            <ac:spMk id="21" creationId="{49C8F053-1E0B-C53F-A49B-9559573E98A1}"/>
          </ac:spMkLst>
        </pc:spChg>
        <pc:spChg chg="del">
          <ac:chgData name="Henry Jammes" userId="5f22554b-fd15-4676-8c82-dc6122af2a80" providerId="ADAL" clId="{A3A6ABF9-8563-404A-BEC3-1E0B3CC340AC}" dt="2023-09-08T00:23:30.953" v="37455" actId="478"/>
          <ac:spMkLst>
            <pc:docMk/>
            <pc:sldMk cId="1898096727" sldId="2147478659"/>
            <ac:spMk id="22" creationId="{45D114AC-0DA2-C2AF-451B-64F9D5B80711}"/>
          </ac:spMkLst>
        </pc:spChg>
        <pc:spChg chg="del">
          <ac:chgData name="Henry Jammes" userId="5f22554b-fd15-4676-8c82-dc6122af2a80" providerId="ADAL" clId="{A3A6ABF9-8563-404A-BEC3-1E0B3CC340AC}" dt="2023-09-08T00:23:30.953" v="37455" actId="478"/>
          <ac:spMkLst>
            <pc:docMk/>
            <pc:sldMk cId="1898096727" sldId="2147478659"/>
            <ac:spMk id="23" creationId="{E429E6BD-07BC-A559-34DF-CE211EDA942B}"/>
          </ac:spMkLst>
        </pc:spChg>
        <pc:spChg chg="del">
          <ac:chgData name="Henry Jammes" userId="5f22554b-fd15-4676-8c82-dc6122af2a80" providerId="ADAL" clId="{A3A6ABF9-8563-404A-BEC3-1E0B3CC340AC}" dt="2023-09-08T00:23:30.953" v="37455" actId="478"/>
          <ac:spMkLst>
            <pc:docMk/>
            <pc:sldMk cId="1898096727" sldId="2147478659"/>
            <ac:spMk id="24" creationId="{0C4C787E-EAF0-E787-9C03-61D4B66CA29D}"/>
          </ac:spMkLst>
        </pc:spChg>
        <pc:spChg chg="del">
          <ac:chgData name="Henry Jammes" userId="5f22554b-fd15-4676-8c82-dc6122af2a80" providerId="ADAL" clId="{A3A6ABF9-8563-404A-BEC3-1E0B3CC340AC}" dt="2023-09-08T00:23:30.953" v="37455" actId="478"/>
          <ac:spMkLst>
            <pc:docMk/>
            <pc:sldMk cId="1898096727" sldId="2147478659"/>
            <ac:spMk id="25" creationId="{CF207F7F-0513-FD56-EA54-0B914F1F9D20}"/>
          </ac:spMkLst>
        </pc:spChg>
        <pc:spChg chg="del">
          <ac:chgData name="Henry Jammes" userId="5f22554b-fd15-4676-8c82-dc6122af2a80" providerId="ADAL" clId="{A3A6ABF9-8563-404A-BEC3-1E0B3CC340AC}" dt="2023-09-08T00:23:30.953" v="37455" actId="478"/>
          <ac:spMkLst>
            <pc:docMk/>
            <pc:sldMk cId="1898096727" sldId="2147478659"/>
            <ac:spMk id="26" creationId="{DA30AF8C-389D-334D-7D1C-ACAC896C4885}"/>
          </ac:spMkLst>
        </pc:spChg>
        <pc:spChg chg="del">
          <ac:chgData name="Henry Jammes" userId="5f22554b-fd15-4676-8c82-dc6122af2a80" providerId="ADAL" clId="{A3A6ABF9-8563-404A-BEC3-1E0B3CC340AC}" dt="2023-09-08T00:23:30.953" v="37455" actId="478"/>
          <ac:spMkLst>
            <pc:docMk/>
            <pc:sldMk cId="1898096727" sldId="2147478659"/>
            <ac:spMk id="29" creationId="{8B1FF4E2-148C-E3AA-E8EF-5F5443C3BB1F}"/>
          </ac:spMkLst>
        </pc:spChg>
        <pc:spChg chg="del">
          <ac:chgData name="Henry Jammes" userId="5f22554b-fd15-4676-8c82-dc6122af2a80" providerId="ADAL" clId="{A3A6ABF9-8563-404A-BEC3-1E0B3CC340AC}" dt="2023-09-08T00:23:30.953" v="37455" actId="478"/>
          <ac:spMkLst>
            <pc:docMk/>
            <pc:sldMk cId="1898096727" sldId="2147478659"/>
            <ac:spMk id="33" creationId="{B350F372-6C51-0463-D11F-E6A55DE03E38}"/>
          </ac:spMkLst>
        </pc:spChg>
        <pc:spChg chg="del">
          <ac:chgData name="Henry Jammes" userId="5f22554b-fd15-4676-8c82-dc6122af2a80" providerId="ADAL" clId="{A3A6ABF9-8563-404A-BEC3-1E0B3CC340AC}" dt="2023-09-08T00:23:30.953" v="37455" actId="478"/>
          <ac:spMkLst>
            <pc:docMk/>
            <pc:sldMk cId="1898096727" sldId="2147478659"/>
            <ac:spMk id="34" creationId="{AA29E749-0F7F-F599-9C27-D99EE29B230D}"/>
          </ac:spMkLst>
        </pc:spChg>
        <pc:spChg chg="del">
          <ac:chgData name="Henry Jammes" userId="5f22554b-fd15-4676-8c82-dc6122af2a80" providerId="ADAL" clId="{A3A6ABF9-8563-404A-BEC3-1E0B3CC340AC}" dt="2023-09-08T00:23:30.953" v="37455" actId="478"/>
          <ac:spMkLst>
            <pc:docMk/>
            <pc:sldMk cId="1898096727" sldId="2147478659"/>
            <ac:spMk id="35" creationId="{8DBCBFF0-CCBA-2B23-5A6C-39C51097F491}"/>
          </ac:spMkLst>
        </pc:spChg>
        <pc:spChg chg="del">
          <ac:chgData name="Henry Jammes" userId="5f22554b-fd15-4676-8c82-dc6122af2a80" providerId="ADAL" clId="{A3A6ABF9-8563-404A-BEC3-1E0B3CC340AC}" dt="2023-09-08T00:23:30.953" v="37455" actId="478"/>
          <ac:spMkLst>
            <pc:docMk/>
            <pc:sldMk cId="1898096727" sldId="2147478659"/>
            <ac:spMk id="36" creationId="{15DCA23A-45FC-935A-090E-E60AED4D47B0}"/>
          </ac:spMkLst>
        </pc:spChg>
        <pc:spChg chg="del">
          <ac:chgData name="Henry Jammes" userId="5f22554b-fd15-4676-8c82-dc6122af2a80" providerId="ADAL" clId="{A3A6ABF9-8563-404A-BEC3-1E0B3CC340AC}" dt="2023-09-08T00:23:30.953" v="37455" actId="478"/>
          <ac:spMkLst>
            <pc:docMk/>
            <pc:sldMk cId="1898096727" sldId="2147478659"/>
            <ac:spMk id="201" creationId="{185C53A7-CA96-2BC4-7F00-419FEE383140}"/>
          </ac:spMkLst>
        </pc:spChg>
        <pc:spChg chg="del">
          <ac:chgData name="Henry Jammes" userId="5f22554b-fd15-4676-8c82-dc6122af2a80" providerId="ADAL" clId="{A3A6ABF9-8563-404A-BEC3-1E0B3CC340AC}" dt="2023-09-08T00:23:30.953" v="37455" actId="478"/>
          <ac:spMkLst>
            <pc:docMk/>
            <pc:sldMk cId="1898096727" sldId="2147478659"/>
            <ac:spMk id="204" creationId="{3A01BCCB-F21A-96DF-11ED-47BD6FB72078}"/>
          </ac:spMkLst>
        </pc:spChg>
        <pc:spChg chg="del">
          <ac:chgData name="Henry Jammes" userId="5f22554b-fd15-4676-8c82-dc6122af2a80" providerId="ADAL" clId="{A3A6ABF9-8563-404A-BEC3-1E0B3CC340AC}" dt="2023-09-08T00:23:30.953" v="37455" actId="478"/>
          <ac:spMkLst>
            <pc:docMk/>
            <pc:sldMk cId="1898096727" sldId="2147478659"/>
            <ac:spMk id="210" creationId="{DA7C4FE7-3164-59E8-7B06-CD2B36BEAE3F}"/>
          </ac:spMkLst>
        </pc:spChg>
        <pc:spChg chg="del">
          <ac:chgData name="Henry Jammes" userId="5f22554b-fd15-4676-8c82-dc6122af2a80" providerId="ADAL" clId="{A3A6ABF9-8563-404A-BEC3-1E0B3CC340AC}" dt="2023-09-08T00:23:30.953" v="37455" actId="478"/>
          <ac:spMkLst>
            <pc:docMk/>
            <pc:sldMk cId="1898096727" sldId="2147478659"/>
            <ac:spMk id="211" creationId="{2D6E4996-061E-B55C-CDDC-B574CC4FC3C8}"/>
          </ac:spMkLst>
        </pc:spChg>
        <pc:spChg chg="del">
          <ac:chgData name="Henry Jammes" userId="5f22554b-fd15-4676-8c82-dc6122af2a80" providerId="ADAL" clId="{A3A6ABF9-8563-404A-BEC3-1E0B3CC340AC}" dt="2023-09-08T00:23:30.953" v="37455" actId="478"/>
          <ac:spMkLst>
            <pc:docMk/>
            <pc:sldMk cId="1898096727" sldId="2147478659"/>
            <ac:spMk id="212" creationId="{1F781B69-A1DD-5FBA-E470-EB4728823905}"/>
          </ac:spMkLst>
        </pc:spChg>
        <pc:spChg chg="del">
          <ac:chgData name="Henry Jammes" userId="5f22554b-fd15-4676-8c82-dc6122af2a80" providerId="ADAL" clId="{A3A6ABF9-8563-404A-BEC3-1E0B3CC340AC}" dt="2023-09-08T00:23:30.953" v="37455" actId="478"/>
          <ac:spMkLst>
            <pc:docMk/>
            <pc:sldMk cId="1898096727" sldId="2147478659"/>
            <ac:spMk id="217" creationId="{AE2CDFFD-2ABF-8903-E1F4-D45F20D46EF2}"/>
          </ac:spMkLst>
        </pc:spChg>
        <pc:spChg chg="del">
          <ac:chgData name="Henry Jammes" userId="5f22554b-fd15-4676-8c82-dc6122af2a80" providerId="ADAL" clId="{A3A6ABF9-8563-404A-BEC3-1E0B3CC340AC}" dt="2023-09-08T00:23:30.953" v="37455" actId="478"/>
          <ac:spMkLst>
            <pc:docMk/>
            <pc:sldMk cId="1898096727" sldId="2147478659"/>
            <ac:spMk id="218" creationId="{49E7D6B4-DD1C-E8D2-C3E5-2A5F2994939D}"/>
          </ac:spMkLst>
        </pc:spChg>
        <pc:spChg chg="del">
          <ac:chgData name="Henry Jammes" userId="5f22554b-fd15-4676-8c82-dc6122af2a80" providerId="ADAL" clId="{A3A6ABF9-8563-404A-BEC3-1E0B3CC340AC}" dt="2023-09-08T00:23:30.953" v="37455" actId="478"/>
          <ac:spMkLst>
            <pc:docMk/>
            <pc:sldMk cId="1898096727" sldId="2147478659"/>
            <ac:spMk id="263" creationId="{7FBEE332-BA99-A7D7-3D11-D030A3C0D338}"/>
          </ac:spMkLst>
        </pc:spChg>
        <pc:spChg chg="del">
          <ac:chgData name="Henry Jammes" userId="5f22554b-fd15-4676-8c82-dc6122af2a80" providerId="ADAL" clId="{A3A6ABF9-8563-404A-BEC3-1E0B3CC340AC}" dt="2023-09-08T00:23:30.953" v="37455" actId="478"/>
          <ac:spMkLst>
            <pc:docMk/>
            <pc:sldMk cId="1898096727" sldId="2147478659"/>
            <ac:spMk id="264" creationId="{AC9AAA59-E414-28BF-60BE-A8C6110E3E28}"/>
          </ac:spMkLst>
        </pc:spChg>
        <pc:spChg chg="del">
          <ac:chgData name="Henry Jammes" userId="5f22554b-fd15-4676-8c82-dc6122af2a80" providerId="ADAL" clId="{A3A6ABF9-8563-404A-BEC3-1E0B3CC340AC}" dt="2023-09-08T00:23:30.953" v="37455" actId="478"/>
          <ac:spMkLst>
            <pc:docMk/>
            <pc:sldMk cId="1898096727" sldId="2147478659"/>
            <ac:spMk id="265" creationId="{B6AF2698-79F1-663A-AF9B-D4A04B929838}"/>
          </ac:spMkLst>
        </pc:spChg>
        <pc:spChg chg="del">
          <ac:chgData name="Henry Jammes" userId="5f22554b-fd15-4676-8c82-dc6122af2a80" providerId="ADAL" clId="{A3A6ABF9-8563-404A-BEC3-1E0B3CC340AC}" dt="2023-09-08T00:23:30.953" v="37455" actId="478"/>
          <ac:spMkLst>
            <pc:docMk/>
            <pc:sldMk cId="1898096727" sldId="2147478659"/>
            <ac:spMk id="266" creationId="{2C0B66A9-9AC4-3DF9-ED57-17D017FA8505}"/>
          </ac:spMkLst>
        </pc:spChg>
        <pc:spChg chg="del">
          <ac:chgData name="Henry Jammes" userId="5f22554b-fd15-4676-8c82-dc6122af2a80" providerId="ADAL" clId="{A3A6ABF9-8563-404A-BEC3-1E0B3CC340AC}" dt="2023-09-08T00:23:30.953" v="37455" actId="478"/>
          <ac:spMkLst>
            <pc:docMk/>
            <pc:sldMk cId="1898096727" sldId="2147478659"/>
            <ac:spMk id="267" creationId="{9837FF04-3886-DAB0-9D5F-04E9BD5B95A2}"/>
          </ac:spMkLst>
        </pc:spChg>
        <pc:spChg chg="del">
          <ac:chgData name="Henry Jammes" userId="5f22554b-fd15-4676-8c82-dc6122af2a80" providerId="ADAL" clId="{A3A6ABF9-8563-404A-BEC3-1E0B3CC340AC}" dt="2023-09-08T00:23:30.953" v="37455" actId="478"/>
          <ac:spMkLst>
            <pc:docMk/>
            <pc:sldMk cId="1898096727" sldId="2147478659"/>
            <ac:spMk id="268" creationId="{89AE6B4D-7F7D-F536-4C6C-C4B59D003B42}"/>
          </ac:spMkLst>
        </pc:spChg>
        <pc:spChg chg="del">
          <ac:chgData name="Henry Jammes" userId="5f22554b-fd15-4676-8c82-dc6122af2a80" providerId="ADAL" clId="{A3A6ABF9-8563-404A-BEC3-1E0B3CC340AC}" dt="2023-09-08T00:23:30.953" v="37455" actId="478"/>
          <ac:spMkLst>
            <pc:docMk/>
            <pc:sldMk cId="1898096727" sldId="2147478659"/>
            <ac:spMk id="269" creationId="{187994BA-D520-34C5-041C-A76CB59E8350}"/>
          </ac:spMkLst>
        </pc:spChg>
        <pc:spChg chg="del">
          <ac:chgData name="Henry Jammes" userId="5f22554b-fd15-4676-8c82-dc6122af2a80" providerId="ADAL" clId="{A3A6ABF9-8563-404A-BEC3-1E0B3CC340AC}" dt="2023-09-08T00:23:30.953" v="37455" actId="478"/>
          <ac:spMkLst>
            <pc:docMk/>
            <pc:sldMk cId="1898096727" sldId="2147478659"/>
            <ac:spMk id="270" creationId="{12CD2519-E1BE-99F8-67C4-9D20600CC985}"/>
          </ac:spMkLst>
        </pc:spChg>
        <pc:picChg chg="del">
          <ac:chgData name="Henry Jammes" userId="5f22554b-fd15-4676-8c82-dc6122af2a80" providerId="ADAL" clId="{A3A6ABF9-8563-404A-BEC3-1E0B3CC340AC}" dt="2023-09-08T00:23:30.953" v="37455" actId="478"/>
          <ac:picMkLst>
            <pc:docMk/>
            <pc:sldMk cId="1898096727" sldId="2147478659"/>
            <ac:picMk id="5" creationId="{C060C114-DE1A-191D-DBE4-C5ED02CCC8D5}"/>
          </ac:picMkLst>
        </pc:picChg>
        <pc:picChg chg="add mod">
          <ac:chgData name="Henry Jammes" userId="5f22554b-fd15-4676-8c82-dc6122af2a80" providerId="ADAL" clId="{A3A6ABF9-8563-404A-BEC3-1E0B3CC340AC}" dt="2023-09-08T00:24:12.631" v="37464" actId="1076"/>
          <ac:picMkLst>
            <pc:docMk/>
            <pc:sldMk cId="1898096727" sldId="2147478659"/>
            <ac:picMk id="6" creationId="{74D29180-CDB8-39F3-E353-872E53A72439}"/>
          </ac:picMkLst>
        </pc:picChg>
        <pc:picChg chg="del">
          <ac:chgData name="Henry Jammes" userId="5f22554b-fd15-4676-8c82-dc6122af2a80" providerId="ADAL" clId="{A3A6ABF9-8563-404A-BEC3-1E0B3CC340AC}" dt="2023-09-08T00:23:30.953" v="37455" actId="478"/>
          <ac:picMkLst>
            <pc:docMk/>
            <pc:sldMk cId="1898096727" sldId="2147478659"/>
            <ac:picMk id="40" creationId="{D054400A-433E-1910-7E77-62263C828619}"/>
          </ac:picMkLst>
        </pc:picChg>
        <pc:picChg chg="del">
          <ac:chgData name="Henry Jammes" userId="5f22554b-fd15-4676-8c82-dc6122af2a80" providerId="ADAL" clId="{A3A6ABF9-8563-404A-BEC3-1E0B3CC340AC}" dt="2023-09-08T00:23:30.953" v="37455" actId="478"/>
          <ac:picMkLst>
            <pc:docMk/>
            <pc:sldMk cId="1898096727" sldId="2147478659"/>
            <ac:picMk id="203" creationId="{2EAF3B78-B60D-CD71-33A7-1BC2F058308E}"/>
          </ac:picMkLst>
        </pc:picChg>
        <pc:picChg chg="del">
          <ac:chgData name="Henry Jammes" userId="5f22554b-fd15-4676-8c82-dc6122af2a80" providerId="ADAL" clId="{A3A6ABF9-8563-404A-BEC3-1E0B3CC340AC}" dt="2023-09-08T00:23:30.953" v="37455" actId="478"/>
          <ac:picMkLst>
            <pc:docMk/>
            <pc:sldMk cId="1898096727" sldId="2147478659"/>
            <ac:picMk id="207" creationId="{E18003BB-5B88-85CF-3586-C3033D466C61}"/>
          </ac:picMkLst>
        </pc:picChg>
        <pc:picChg chg="del">
          <ac:chgData name="Henry Jammes" userId="5f22554b-fd15-4676-8c82-dc6122af2a80" providerId="ADAL" clId="{A3A6ABF9-8563-404A-BEC3-1E0B3CC340AC}" dt="2023-09-08T00:23:30.953" v="37455" actId="478"/>
          <ac:picMkLst>
            <pc:docMk/>
            <pc:sldMk cId="1898096727" sldId="2147478659"/>
            <ac:picMk id="220" creationId="{585E7F98-F8E7-5E16-C488-5578EB91D0FD}"/>
          </ac:picMkLst>
        </pc:picChg>
        <pc:picChg chg="del">
          <ac:chgData name="Henry Jammes" userId="5f22554b-fd15-4676-8c82-dc6122af2a80" providerId="ADAL" clId="{A3A6ABF9-8563-404A-BEC3-1E0B3CC340AC}" dt="2023-09-08T00:23:30.953" v="37455" actId="478"/>
          <ac:picMkLst>
            <pc:docMk/>
            <pc:sldMk cId="1898096727" sldId="2147478659"/>
            <ac:picMk id="221" creationId="{2A95F62F-C655-9AE1-1A13-A3FA2D4FB708}"/>
          </ac:picMkLst>
        </pc:picChg>
        <pc:picChg chg="del">
          <ac:chgData name="Henry Jammes" userId="5f22554b-fd15-4676-8c82-dc6122af2a80" providerId="ADAL" clId="{A3A6ABF9-8563-404A-BEC3-1E0B3CC340AC}" dt="2023-09-08T00:23:30.953" v="37455" actId="478"/>
          <ac:picMkLst>
            <pc:docMk/>
            <pc:sldMk cId="1898096727" sldId="2147478659"/>
            <ac:picMk id="222" creationId="{68B25D9B-306F-8915-9989-B2B581E527F9}"/>
          </ac:picMkLst>
        </pc:picChg>
        <pc:picChg chg="del">
          <ac:chgData name="Henry Jammes" userId="5f22554b-fd15-4676-8c82-dc6122af2a80" providerId="ADAL" clId="{A3A6ABF9-8563-404A-BEC3-1E0B3CC340AC}" dt="2023-09-08T00:23:30.953" v="37455" actId="478"/>
          <ac:picMkLst>
            <pc:docMk/>
            <pc:sldMk cId="1898096727" sldId="2147478659"/>
            <ac:picMk id="223" creationId="{0EF9B5A5-8CE2-715F-7734-9FAE3849D195}"/>
          </ac:picMkLst>
        </pc:picChg>
        <pc:picChg chg="del">
          <ac:chgData name="Henry Jammes" userId="5f22554b-fd15-4676-8c82-dc6122af2a80" providerId="ADAL" clId="{A3A6ABF9-8563-404A-BEC3-1E0B3CC340AC}" dt="2023-09-08T00:23:30.953" v="37455" actId="478"/>
          <ac:picMkLst>
            <pc:docMk/>
            <pc:sldMk cId="1898096727" sldId="2147478659"/>
            <ac:picMk id="278" creationId="{3F76EBCD-4AA0-330D-D922-A679CD33B57E}"/>
          </ac:picMkLst>
        </pc:picChg>
        <pc:picChg chg="del">
          <ac:chgData name="Henry Jammes" userId="5f22554b-fd15-4676-8c82-dc6122af2a80" providerId="ADAL" clId="{A3A6ABF9-8563-404A-BEC3-1E0B3CC340AC}" dt="2023-09-08T00:23:30.953" v="37455" actId="478"/>
          <ac:picMkLst>
            <pc:docMk/>
            <pc:sldMk cId="1898096727" sldId="2147478659"/>
            <ac:picMk id="283" creationId="{7704919B-7854-715C-8F2E-5A211DFBD46E}"/>
          </ac:picMkLst>
        </pc:picChg>
        <pc:picChg chg="del">
          <ac:chgData name="Henry Jammes" userId="5f22554b-fd15-4676-8c82-dc6122af2a80" providerId="ADAL" clId="{A3A6ABF9-8563-404A-BEC3-1E0B3CC340AC}" dt="2023-09-08T00:23:30.953" v="37455" actId="478"/>
          <ac:picMkLst>
            <pc:docMk/>
            <pc:sldMk cId="1898096727" sldId="2147478659"/>
            <ac:picMk id="289" creationId="{3D0704FF-0E24-0848-2E2F-CEAE44D7C440}"/>
          </ac:picMkLst>
        </pc:picChg>
        <pc:picChg chg="del">
          <ac:chgData name="Henry Jammes" userId="5f22554b-fd15-4676-8c82-dc6122af2a80" providerId="ADAL" clId="{A3A6ABF9-8563-404A-BEC3-1E0B3CC340AC}" dt="2023-09-08T00:23:30.953" v="37455" actId="478"/>
          <ac:picMkLst>
            <pc:docMk/>
            <pc:sldMk cId="1898096727" sldId="2147478659"/>
            <ac:picMk id="292" creationId="{92053CAC-6961-A65E-B98E-253723F5C86A}"/>
          </ac:picMkLst>
        </pc:picChg>
        <pc:picChg chg="del">
          <ac:chgData name="Henry Jammes" userId="5f22554b-fd15-4676-8c82-dc6122af2a80" providerId="ADAL" clId="{A3A6ABF9-8563-404A-BEC3-1E0B3CC340AC}" dt="2023-09-08T00:23:30.953" v="37455" actId="478"/>
          <ac:picMkLst>
            <pc:docMk/>
            <pc:sldMk cId="1898096727" sldId="2147478659"/>
            <ac:picMk id="294" creationId="{7F8E124A-3DD5-F64D-B171-9B48FE2B946C}"/>
          </ac:picMkLst>
        </pc:picChg>
        <pc:picChg chg="del">
          <ac:chgData name="Henry Jammes" userId="5f22554b-fd15-4676-8c82-dc6122af2a80" providerId="ADAL" clId="{A3A6ABF9-8563-404A-BEC3-1E0B3CC340AC}" dt="2023-09-08T00:23:30.953" v="37455" actId="478"/>
          <ac:picMkLst>
            <pc:docMk/>
            <pc:sldMk cId="1898096727" sldId="2147478659"/>
            <ac:picMk id="295" creationId="{3E3B9E60-AEAA-09F1-183E-A760431799C0}"/>
          </ac:picMkLst>
        </pc:picChg>
        <pc:picChg chg="del">
          <ac:chgData name="Henry Jammes" userId="5f22554b-fd15-4676-8c82-dc6122af2a80" providerId="ADAL" clId="{A3A6ABF9-8563-404A-BEC3-1E0B3CC340AC}" dt="2023-09-08T00:23:30.953" v="37455" actId="478"/>
          <ac:picMkLst>
            <pc:docMk/>
            <pc:sldMk cId="1898096727" sldId="2147478659"/>
            <ac:picMk id="298" creationId="{47E8353A-A976-60BE-B455-7D8980EF9552}"/>
          </ac:picMkLst>
        </pc:picChg>
        <pc:picChg chg="del">
          <ac:chgData name="Henry Jammes" userId="5f22554b-fd15-4676-8c82-dc6122af2a80" providerId="ADAL" clId="{A3A6ABF9-8563-404A-BEC3-1E0B3CC340AC}" dt="2023-09-08T00:23:30.953" v="37455" actId="478"/>
          <ac:picMkLst>
            <pc:docMk/>
            <pc:sldMk cId="1898096727" sldId="2147478659"/>
            <ac:picMk id="299" creationId="{FE6164FD-5A00-B696-2A95-28C6DE8FD1A2}"/>
          </ac:picMkLst>
        </pc:picChg>
        <pc:picChg chg="del">
          <ac:chgData name="Henry Jammes" userId="5f22554b-fd15-4676-8c82-dc6122af2a80" providerId="ADAL" clId="{A3A6ABF9-8563-404A-BEC3-1E0B3CC340AC}" dt="2023-09-08T00:23:30.953" v="37455" actId="478"/>
          <ac:picMkLst>
            <pc:docMk/>
            <pc:sldMk cId="1898096727" sldId="2147478659"/>
            <ac:picMk id="301" creationId="{1036D6C5-F908-8561-B11D-8DD968839162}"/>
          </ac:picMkLst>
        </pc:picChg>
        <pc:cxnChg chg="del">
          <ac:chgData name="Henry Jammes" userId="5f22554b-fd15-4676-8c82-dc6122af2a80" providerId="ADAL" clId="{A3A6ABF9-8563-404A-BEC3-1E0B3CC340AC}" dt="2023-09-08T00:23:30.953" v="37455" actId="478"/>
          <ac:cxnSpMkLst>
            <pc:docMk/>
            <pc:sldMk cId="1898096727" sldId="2147478659"/>
            <ac:cxnSpMk id="14" creationId="{E404F59B-11CC-7FB3-2CE3-DE51AFF29AC9}"/>
          </ac:cxnSpMkLst>
        </pc:cxnChg>
        <pc:cxnChg chg="del">
          <ac:chgData name="Henry Jammes" userId="5f22554b-fd15-4676-8c82-dc6122af2a80" providerId="ADAL" clId="{A3A6ABF9-8563-404A-BEC3-1E0B3CC340AC}" dt="2023-09-08T00:23:30.953" v="37455" actId="478"/>
          <ac:cxnSpMkLst>
            <pc:docMk/>
            <pc:sldMk cId="1898096727" sldId="2147478659"/>
            <ac:cxnSpMk id="15" creationId="{B3E1DEB2-E9B3-492B-07B9-7A590B7FF5C1}"/>
          </ac:cxnSpMkLst>
        </pc:cxnChg>
        <pc:cxnChg chg="del">
          <ac:chgData name="Henry Jammes" userId="5f22554b-fd15-4676-8c82-dc6122af2a80" providerId="ADAL" clId="{A3A6ABF9-8563-404A-BEC3-1E0B3CC340AC}" dt="2023-09-08T00:23:30.953" v="37455" actId="478"/>
          <ac:cxnSpMkLst>
            <pc:docMk/>
            <pc:sldMk cId="1898096727" sldId="2147478659"/>
            <ac:cxnSpMk id="16" creationId="{5CECA8A4-B129-9156-C5C4-43764D2BE6B2}"/>
          </ac:cxnSpMkLst>
        </pc:cxnChg>
        <pc:cxnChg chg="del mod">
          <ac:chgData name="Henry Jammes" userId="5f22554b-fd15-4676-8c82-dc6122af2a80" providerId="ADAL" clId="{A3A6ABF9-8563-404A-BEC3-1E0B3CC340AC}" dt="2023-09-08T00:23:30.953" v="37455" actId="478"/>
          <ac:cxnSpMkLst>
            <pc:docMk/>
            <pc:sldMk cId="1898096727" sldId="2147478659"/>
            <ac:cxnSpMk id="27" creationId="{D622198D-E3D9-EB55-2E0F-2ACA140E7DEB}"/>
          </ac:cxnSpMkLst>
        </pc:cxnChg>
        <pc:cxnChg chg="del mod">
          <ac:chgData name="Henry Jammes" userId="5f22554b-fd15-4676-8c82-dc6122af2a80" providerId="ADAL" clId="{A3A6ABF9-8563-404A-BEC3-1E0B3CC340AC}" dt="2023-09-08T00:23:30.953" v="37455" actId="478"/>
          <ac:cxnSpMkLst>
            <pc:docMk/>
            <pc:sldMk cId="1898096727" sldId="2147478659"/>
            <ac:cxnSpMk id="28" creationId="{1C04D4F1-C037-03CC-DA61-E5C6959E064F}"/>
          </ac:cxnSpMkLst>
        </pc:cxnChg>
        <pc:cxnChg chg="del mod">
          <ac:chgData name="Henry Jammes" userId="5f22554b-fd15-4676-8c82-dc6122af2a80" providerId="ADAL" clId="{A3A6ABF9-8563-404A-BEC3-1E0B3CC340AC}" dt="2023-09-08T00:23:30.953" v="37455" actId="478"/>
          <ac:cxnSpMkLst>
            <pc:docMk/>
            <pc:sldMk cId="1898096727" sldId="2147478659"/>
            <ac:cxnSpMk id="30" creationId="{84F31A9C-29EB-DBC8-10CD-ACE0CE7FC1D9}"/>
          </ac:cxnSpMkLst>
        </pc:cxnChg>
        <pc:cxnChg chg="del">
          <ac:chgData name="Henry Jammes" userId="5f22554b-fd15-4676-8c82-dc6122af2a80" providerId="ADAL" clId="{A3A6ABF9-8563-404A-BEC3-1E0B3CC340AC}" dt="2023-09-08T00:23:30.953" v="37455" actId="478"/>
          <ac:cxnSpMkLst>
            <pc:docMk/>
            <pc:sldMk cId="1898096727" sldId="2147478659"/>
            <ac:cxnSpMk id="31" creationId="{F7779541-DCC2-A80A-5F44-C9C5B9D7504C}"/>
          </ac:cxnSpMkLst>
        </pc:cxnChg>
        <pc:cxnChg chg="del">
          <ac:chgData name="Henry Jammes" userId="5f22554b-fd15-4676-8c82-dc6122af2a80" providerId="ADAL" clId="{A3A6ABF9-8563-404A-BEC3-1E0B3CC340AC}" dt="2023-09-08T00:23:30.953" v="37455" actId="478"/>
          <ac:cxnSpMkLst>
            <pc:docMk/>
            <pc:sldMk cId="1898096727" sldId="2147478659"/>
            <ac:cxnSpMk id="32" creationId="{A3BFB05A-193D-2065-1A94-EB8A1C12CA17}"/>
          </ac:cxnSpMkLst>
        </pc:cxnChg>
        <pc:cxnChg chg="del mod">
          <ac:chgData name="Henry Jammes" userId="5f22554b-fd15-4676-8c82-dc6122af2a80" providerId="ADAL" clId="{A3A6ABF9-8563-404A-BEC3-1E0B3CC340AC}" dt="2023-09-08T00:23:30.953" v="37455" actId="478"/>
          <ac:cxnSpMkLst>
            <pc:docMk/>
            <pc:sldMk cId="1898096727" sldId="2147478659"/>
            <ac:cxnSpMk id="200" creationId="{13B1D1C7-6764-AB24-840F-DF0BE53C7BEC}"/>
          </ac:cxnSpMkLst>
        </pc:cxnChg>
        <pc:cxnChg chg="del mod">
          <ac:chgData name="Henry Jammes" userId="5f22554b-fd15-4676-8c82-dc6122af2a80" providerId="ADAL" clId="{A3A6ABF9-8563-404A-BEC3-1E0B3CC340AC}" dt="2023-09-08T00:23:30.953" v="37455" actId="478"/>
          <ac:cxnSpMkLst>
            <pc:docMk/>
            <pc:sldMk cId="1898096727" sldId="2147478659"/>
            <ac:cxnSpMk id="213" creationId="{809158EE-813B-62D3-2AE4-8E0826B49EAB}"/>
          </ac:cxnSpMkLst>
        </pc:cxnChg>
        <pc:cxnChg chg="del mod">
          <ac:chgData name="Henry Jammes" userId="5f22554b-fd15-4676-8c82-dc6122af2a80" providerId="ADAL" clId="{A3A6ABF9-8563-404A-BEC3-1E0B3CC340AC}" dt="2023-09-08T00:23:30.953" v="37455" actId="478"/>
          <ac:cxnSpMkLst>
            <pc:docMk/>
            <pc:sldMk cId="1898096727" sldId="2147478659"/>
            <ac:cxnSpMk id="214" creationId="{09107A79-3137-C161-CE93-7A4D8CE5359F}"/>
          </ac:cxnSpMkLst>
        </pc:cxnChg>
        <pc:cxnChg chg="del mod">
          <ac:chgData name="Henry Jammes" userId="5f22554b-fd15-4676-8c82-dc6122af2a80" providerId="ADAL" clId="{A3A6ABF9-8563-404A-BEC3-1E0B3CC340AC}" dt="2023-09-08T00:23:30.953" v="37455" actId="478"/>
          <ac:cxnSpMkLst>
            <pc:docMk/>
            <pc:sldMk cId="1898096727" sldId="2147478659"/>
            <ac:cxnSpMk id="215" creationId="{DB0C0ECB-3223-A32D-3D4C-4A4D4866EDD1}"/>
          </ac:cxnSpMkLst>
        </pc:cxnChg>
        <pc:cxnChg chg="del mod">
          <ac:chgData name="Henry Jammes" userId="5f22554b-fd15-4676-8c82-dc6122af2a80" providerId="ADAL" clId="{A3A6ABF9-8563-404A-BEC3-1E0B3CC340AC}" dt="2023-09-08T00:23:30.953" v="37455" actId="478"/>
          <ac:cxnSpMkLst>
            <pc:docMk/>
            <pc:sldMk cId="1898096727" sldId="2147478659"/>
            <ac:cxnSpMk id="216" creationId="{C1A83BE3-755C-64DB-8E1F-7DE0D386A1E0}"/>
          </ac:cxnSpMkLst>
        </pc:cxnChg>
        <pc:cxnChg chg="del mod">
          <ac:chgData name="Henry Jammes" userId="5f22554b-fd15-4676-8c82-dc6122af2a80" providerId="ADAL" clId="{A3A6ABF9-8563-404A-BEC3-1E0B3CC340AC}" dt="2023-09-08T00:23:30.953" v="37455" actId="478"/>
          <ac:cxnSpMkLst>
            <pc:docMk/>
            <pc:sldMk cId="1898096727" sldId="2147478659"/>
            <ac:cxnSpMk id="219" creationId="{07A7C814-BC4B-48DD-51F6-BF6CFAED9FCE}"/>
          </ac:cxnSpMkLst>
        </pc:cxnChg>
        <pc:cxnChg chg="del mod">
          <ac:chgData name="Henry Jammes" userId="5f22554b-fd15-4676-8c82-dc6122af2a80" providerId="ADAL" clId="{A3A6ABF9-8563-404A-BEC3-1E0B3CC340AC}" dt="2023-09-08T00:23:30.953" v="37455" actId="478"/>
          <ac:cxnSpMkLst>
            <pc:docMk/>
            <pc:sldMk cId="1898096727" sldId="2147478659"/>
            <ac:cxnSpMk id="229" creationId="{1270A8A9-DB01-5605-552E-62098FB81275}"/>
          </ac:cxnSpMkLst>
        </pc:cxnChg>
        <pc:cxnChg chg="del mod">
          <ac:chgData name="Henry Jammes" userId="5f22554b-fd15-4676-8c82-dc6122af2a80" providerId="ADAL" clId="{A3A6ABF9-8563-404A-BEC3-1E0B3CC340AC}" dt="2023-09-08T00:23:30.953" v="37455" actId="478"/>
          <ac:cxnSpMkLst>
            <pc:docMk/>
            <pc:sldMk cId="1898096727" sldId="2147478659"/>
            <ac:cxnSpMk id="230" creationId="{D0A831C1-B583-C4D8-595B-67DDA7443E9D}"/>
          </ac:cxnSpMkLst>
        </pc:cxnChg>
        <pc:cxnChg chg="del mod">
          <ac:chgData name="Henry Jammes" userId="5f22554b-fd15-4676-8c82-dc6122af2a80" providerId="ADAL" clId="{A3A6ABF9-8563-404A-BEC3-1E0B3CC340AC}" dt="2023-09-08T00:23:30.953" v="37455" actId="478"/>
          <ac:cxnSpMkLst>
            <pc:docMk/>
            <pc:sldMk cId="1898096727" sldId="2147478659"/>
            <ac:cxnSpMk id="231" creationId="{E7C5D42F-56FC-AAF1-0CD7-7936EC1D9A76}"/>
          </ac:cxnSpMkLst>
        </pc:cxnChg>
        <pc:cxnChg chg="del mod">
          <ac:chgData name="Henry Jammes" userId="5f22554b-fd15-4676-8c82-dc6122af2a80" providerId="ADAL" clId="{A3A6ABF9-8563-404A-BEC3-1E0B3CC340AC}" dt="2023-09-08T00:23:30.953" v="37455" actId="478"/>
          <ac:cxnSpMkLst>
            <pc:docMk/>
            <pc:sldMk cId="1898096727" sldId="2147478659"/>
            <ac:cxnSpMk id="232" creationId="{3D48B171-A55A-A1BF-0096-4701BAF51A4F}"/>
          </ac:cxnSpMkLst>
        </pc:cxnChg>
        <pc:cxnChg chg="del mod">
          <ac:chgData name="Henry Jammes" userId="5f22554b-fd15-4676-8c82-dc6122af2a80" providerId="ADAL" clId="{A3A6ABF9-8563-404A-BEC3-1E0B3CC340AC}" dt="2023-09-08T00:23:30.953" v="37455" actId="478"/>
          <ac:cxnSpMkLst>
            <pc:docMk/>
            <pc:sldMk cId="1898096727" sldId="2147478659"/>
            <ac:cxnSpMk id="233" creationId="{66D8B021-5854-30BF-7260-A8AE2791A41C}"/>
          </ac:cxnSpMkLst>
        </pc:cxnChg>
        <pc:cxnChg chg="del mod">
          <ac:chgData name="Henry Jammes" userId="5f22554b-fd15-4676-8c82-dc6122af2a80" providerId="ADAL" clId="{A3A6ABF9-8563-404A-BEC3-1E0B3CC340AC}" dt="2023-09-08T00:23:30.953" v="37455" actId="478"/>
          <ac:cxnSpMkLst>
            <pc:docMk/>
            <pc:sldMk cId="1898096727" sldId="2147478659"/>
            <ac:cxnSpMk id="234" creationId="{FA6C473C-9F06-181E-3646-B7DE9248D9F0}"/>
          </ac:cxnSpMkLst>
        </pc:cxnChg>
        <pc:cxnChg chg="del mod">
          <ac:chgData name="Henry Jammes" userId="5f22554b-fd15-4676-8c82-dc6122af2a80" providerId="ADAL" clId="{A3A6ABF9-8563-404A-BEC3-1E0B3CC340AC}" dt="2023-09-08T00:23:30.953" v="37455" actId="478"/>
          <ac:cxnSpMkLst>
            <pc:docMk/>
            <pc:sldMk cId="1898096727" sldId="2147478659"/>
            <ac:cxnSpMk id="235" creationId="{FC15F51D-D738-D96D-6803-0109D94B65B8}"/>
          </ac:cxnSpMkLst>
        </pc:cxnChg>
        <pc:cxnChg chg="del mod">
          <ac:chgData name="Henry Jammes" userId="5f22554b-fd15-4676-8c82-dc6122af2a80" providerId="ADAL" clId="{A3A6ABF9-8563-404A-BEC3-1E0B3CC340AC}" dt="2023-09-08T00:23:30.953" v="37455" actId="478"/>
          <ac:cxnSpMkLst>
            <pc:docMk/>
            <pc:sldMk cId="1898096727" sldId="2147478659"/>
            <ac:cxnSpMk id="236" creationId="{6F6950AF-75CE-079E-D885-84E41D4333EC}"/>
          </ac:cxnSpMkLst>
        </pc:cxnChg>
        <pc:cxnChg chg="del mod">
          <ac:chgData name="Henry Jammes" userId="5f22554b-fd15-4676-8c82-dc6122af2a80" providerId="ADAL" clId="{A3A6ABF9-8563-404A-BEC3-1E0B3CC340AC}" dt="2023-09-08T00:23:30.953" v="37455" actId="478"/>
          <ac:cxnSpMkLst>
            <pc:docMk/>
            <pc:sldMk cId="1898096727" sldId="2147478659"/>
            <ac:cxnSpMk id="275" creationId="{4C1A3D6E-373A-C21B-CE40-5758C4C4304C}"/>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08T00:26:04.826" v="37560"/>
              <pc2:cmMkLst xmlns:pc2="http://schemas.microsoft.com/office/powerpoint/2019/9/main/command">
                <pc:docMk/>
                <pc:sldMk cId="1898096727" sldId="2147478659"/>
                <pc2:cmMk id="{73C36DD0-0DB1-45CD-9FA8-02B772358BEE}"/>
              </pc2:cmMkLst>
            </pc226:cmChg>
          </p:ext>
        </pc:extLst>
      </pc:sldChg>
      <pc:sldChg chg="add del">
        <pc:chgData name="Henry Jammes" userId="5f22554b-fd15-4676-8c82-dc6122af2a80" providerId="ADAL" clId="{A3A6ABF9-8563-404A-BEC3-1E0B3CC340AC}" dt="2023-09-08T01:12:51.539" v="39684" actId="47"/>
        <pc:sldMkLst>
          <pc:docMk/>
          <pc:sldMk cId="2899805929" sldId="2147478660"/>
        </pc:sldMkLst>
      </pc:sldChg>
      <pc:sldChg chg="add">
        <pc:chgData name="Henry Jammes" userId="5f22554b-fd15-4676-8c82-dc6122af2a80" providerId="ADAL" clId="{A3A6ABF9-8563-404A-BEC3-1E0B3CC340AC}" dt="2023-09-08T01:24:39.133" v="39694" actId="2890"/>
        <pc:sldMkLst>
          <pc:docMk/>
          <pc:sldMk cId="3600318766" sldId="2147478660"/>
        </pc:sldMkLst>
      </pc:sldChg>
      <pc:sldChg chg="add">
        <pc:chgData name="Henry Jammes" userId="5f22554b-fd15-4676-8c82-dc6122af2a80" providerId="ADAL" clId="{A3A6ABF9-8563-404A-BEC3-1E0B3CC340AC}" dt="2023-09-08T10:04:22.219" v="40646"/>
        <pc:sldMkLst>
          <pc:docMk/>
          <pc:sldMk cId="140285584" sldId="2147478661"/>
        </pc:sldMkLst>
      </pc:sldChg>
      <pc:sldChg chg="addSp delSp modSp add mod">
        <pc:chgData name="Henry Jammes" userId="5f22554b-fd15-4676-8c82-dc6122af2a80" providerId="ADAL" clId="{A3A6ABF9-8563-404A-BEC3-1E0B3CC340AC}" dt="2023-09-23T20:29:31.873" v="46408" actId="108"/>
        <pc:sldMkLst>
          <pc:docMk/>
          <pc:sldMk cId="1090506258" sldId="2147478662"/>
        </pc:sldMkLst>
        <pc:spChg chg="mod">
          <ac:chgData name="Henry Jammes" userId="5f22554b-fd15-4676-8c82-dc6122af2a80" providerId="ADAL" clId="{A3A6ABF9-8563-404A-BEC3-1E0B3CC340AC}" dt="2023-09-08T14:52:48.725" v="41017"/>
          <ac:spMkLst>
            <pc:docMk/>
            <pc:sldMk cId="1090506258" sldId="2147478662"/>
            <ac:spMk id="2" creationId="{06200FD3-EB50-A291-6952-748348F5754E}"/>
          </ac:spMkLst>
        </pc:spChg>
        <pc:spChg chg="mod">
          <ac:chgData name="Henry Jammes" userId="5f22554b-fd15-4676-8c82-dc6122af2a80" providerId="ADAL" clId="{A3A6ABF9-8563-404A-BEC3-1E0B3CC340AC}" dt="2023-09-08T14:53:36.101" v="41168" actId="20577"/>
          <ac:spMkLst>
            <pc:docMk/>
            <pc:sldMk cId="1090506258" sldId="2147478662"/>
            <ac:spMk id="3" creationId="{77FB708B-1EC6-0043-1545-8A46233783FD}"/>
          </ac:spMkLst>
        </pc:spChg>
        <pc:spChg chg="del mod">
          <ac:chgData name="Henry Jammes" userId="5f22554b-fd15-4676-8c82-dc6122af2a80" providerId="ADAL" clId="{A3A6ABF9-8563-404A-BEC3-1E0B3CC340AC}" dt="2023-09-08T14:53:40.550" v="41169" actId="478"/>
          <ac:spMkLst>
            <pc:docMk/>
            <pc:sldMk cId="1090506258" sldId="2147478662"/>
            <ac:spMk id="5" creationId="{EBF7ED77-A742-FBCE-BD52-DC34A33041EE}"/>
          </ac:spMkLst>
        </pc:spChg>
        <pc:spChg chg="add mod">
          <ac:chgData name="Henry Jammes" userId="5f22554b-fd15-4676-8c82-dc6122af2a80" providerId="ADAL" clId="{A3A6ABF9-8563-404A-BEC3-1E0B3CC340AC}" dt="2023-09-23T20:29:31.873" v="46408" actId="108"/>
          <ac:spMkLst>
            <pc:docMk/>
            <pc:sldMk cId="1090506258" sldId="2147478662"/>
            <ac:spMk id="6" creationId="{82195C04-4AA8-CF93-EB8F-3F78A2FC3E18}"/>
          </ac:spMkLst>
        </pc:spChg>
        <pc:spChg chg="mod">
          <ac:chgData name="Henry Jammes" userId="5f22554b-fd15-4676-8c82-dc6122af2a80" providerId="ADAL" clId="{A3A6ABF9-8563-404A-BEC3-1E0B3CC340AC}" dt="2023-09-08T14:59:09.801" v="42234" actId="20577"/>
          <ac:spMkLst>
            <pc:docMk/>
            <pc:sldMk cId="1090506258" sldId="2147478662"/>
            <ac:spMk id="7" creationId="{CDFA3B16-0CF6-4342-00CD-A2121780A14D}"/>
          </ac:spMkLst>
        </pc:spChg>
        <pc:graphicFrameChg chg="modGraphic">
          <ac:chgData name="Henry Jammes" userId="5f22554b-fd15-4676-8c82-dc6122af2a80" providerId="ADAL" clId="{A3A6ABF9-8563-404A-BEC3-1E0B3CC340AC}" dt="2023-09-08T14:53:16.484" v="41135" actId="20577"/>
          <ac:graphicFrameMkLst>
            <pc:docMk/>
            <pc:sldMk cId="1090506258" sldId="2147478662"/>
            <ac:graphicFrameMk id="4" creationId="{882C9BB9-AC4D-4894-D1FB-709C728B32AC}"/>
          </ac:graphicFrameMkLst>
        </pc:graphicFrameChg>
      </pc:sldChg>
      <pc:sldChg chg="add del">
        <pc:chgData name="Henry Jammes" userId="5f22554b-fd15-4676-8c82-dc6122af2a80" providerId="ADAL" clId="{A3A6ABF9-8563-404A-BEC3-1E0B3CC340AC}" dt="2023-09-08T10:04:53.078" v="40652"/>
        <pc:sldMkLst>
          <pc:docMk/>
          <pc:sldMk cId="1862577526" sldId="2147478662"/>
        </pc:sldMkLst>
      </pc:sldChg>
      <pc:sldChg chg="modSp add mod">
        <pc:chgData name="Henry Jammes" userId="5f22554b-fd15-4676-8c82-dc6122af2a80" providerId="ADAL" clId="{A3A6ABF9-8563-404A-BEC3-1E0B3CC340AC}" dt="2023-09-08T21:21:08.299" v="44321"/>
        <pc:sldMkLst>
          <pc:docMk/>
          <pc:sldMk cId="340826985" sldId="2147478663"/>
        </pc:sldMkLst>
        <pc:spChg chg="mod">
          <ac:chgData name="Henry Jammes" userId="5f22554b-fd15-4676-8c82-dc6122af2a80" providerId="ADAL" clId="{A3A6ABF9-8563-404A-BEC3-1E0B3CC340AC}" dt="2023-09-08T21:19:03.508" v="44034" actId="6549"/>
          <ac:spMkLst>
            <pc:docMk/>
            <pc:sldMk cId="340826985" sldId="2147478663"/>
            <ac:spMk id="3" creationId="{77FB708B-1EC6-0043-1545-8A46233783FD}"/>
          </ac:spMkLst>
        </pc:spChg>
        <pc:spChg chg="mod">
          <ac:chgData name="Henry Jammes" userId="5f22554b-fd15-4676-8c82-dc6122af2a80" providerId="ADAL" clId="{A3A6ABF9-8563-404A-BEC3-1E0B3CC340AC}" dt="2023-09-08T21:18:35.829" v="43966" actId="6549"/>
          <ac:spMkLst>
            <pc:docMk/>
            <pc:sldMk cId="340826985" sldId="2147478663"/>
            <ac:spMk id="7" creationId="{CDFA3B16-0CF6-4342-00CD-A2121780A14D}"/>
          </ac:spMkLst>
        </pc:spChg>
        <pc:graphicFrameChg chg="mod modGraphic">
          <ac:chgData name="Henry Jammes" userId="5f22554b-fd15-4676-8c82-dc6122af2a80" providerId="ADAL" clId="{A3A6ABF9-8563-404A-BEC3-1E0B3CC340AC}" dt="2023-09-08T21:21:08.299" v="44321"/>
          <ac:graphicFrameMkLst>
            <pc:docMk/>
            <pc:sldMk cId="340826985" sldId="2147478663"/>
            <ac:graphicFrameMk id="4" creationId="{882C9BB9-AC4D-4894-D1FB-709C728B32AC}"/>
          </ac:graphicFrameMkLst>
        </pc:graphicFrameChg>
      </pc:sldChg>
      <pc:sldChg chg="modSp add mod">
        <pc:chgData name="Henry Jammes" userId="5f22554b-fd15-4676-8c82-dc6122af2a80" providerId="ADAL" clId="{A3A6ABF9-8563-404A-BEC3-1E0B3CC340AC}" dt="2023-09-08T21:30:44.644" v="45279" actId="20577"/>
        <pc:sldMkLst>
          <pc:docMk/>
          <pc:sldMk cId="4013334298" sldId="2147478664"/>
        </pc:sldMkLst>
        <pc:spChg chg="mod">
          <ac:chgData name="Henry Jammes" userId="5f22554b-fd15-4676-8c82-dc6122af2a80" providerId="ADAL" clId="{A3A6ABF9-8563-404A-BEC3-1E0B3CC340AC}" dt="2023-09-08T21:29:40.211" v="45218"/>
          <ac:spMkLst>
            <pc:docMk/>
            <pc:sldMk cId="4013334298" sldId="2147478664"/>
            <ac:spMk id="2" creationId="{06200FD3-EB50-A291-6952-748348F5754E}"/>
          </ac:spMkLst>
        </pc:spChg>
        <pc:spChg chg="mod">
          <ac:chgData name="Henry Jammes" userId="5f22554b-fd15-4676-8c82-dc6122af2a80" providerId="ADAL" clId="{A3A6ABF9-8563-404A-BEC3-1E0B3CC340AC}" dt="2023-09-08T21:29:43.315" v="45221" actId="20577"/>
          <ac:spMkLst>
            <pc:docMk/>
            <pc:sldMk cId="4013334298" sldId="2147478664"/>
            <ac:spMk id="3" creationId="{77FB708B-1EC6-0043-1545-8A46233783FD}"/>
          </ac:spMkLst>
        </pc:spChg>
        <pc:spChg chg="mod">
          <ac:chgData name="Henry Jammes" userId="5f22554b-fd15-4676-8c82-dc6122af2a80" providerId="ADAL" clId="{A3A6ABF9-8563-404A-BEC3-1E0B3CC340AC}" dt="2023-09-08T21:29:45.394" v="45225" actId="20577"/>
          <ac:spMkLst>
            <pc:docMk/>
            <pc:sldMk cId="4013334298" sldId="2147478664"/>
            <ac:spMk id="6" creationId="{82195C04-4AA8-CF93-EB8F-3F78A2FC3E18}"/>
          </ac:spMkLst>
        </pc:spChg>
        <pc:spChg chg="mod">
          <ac:chgData name="Henry Jammes" userId="5f22554b-fd15-4676-8c82-dc6122af2a80" providerId="ADAL" clId="{A3A6ABF9-8563-404A-BEC3-1E0B3CC340AC}" dt="2023-09-08T21:30:44.644" v="45279" actId="20577"/>
          <ac:spMkLst>
            <pc:docMk/>
            <pc:sldMk cId="4013334298" sldId="2147478664"/>
            <ac:spMk id="7" creationId="{CDFA3B16-0CF6-4342-00CD-A2121780A14D}"/>
          </ac:spMkLst>
        </pc:spChg>
        <pc:graphicFrameChg chg="modGraphic">
          <ac:chgData name="Henry Jammes" userId="5f22554b-fd15-4676-8c82-dc6122af2a80" providerId="ADAL" clId="{A3A6ABF9-8563-404A-BEC3-1E0B3CC340AC}" dt="2023-09-08T21:29:44.517" v="45224" actId="20577"/>
          <ac:graphicFrameMkLst>
            <pc:docMk/>
            <pc:sldMk cId="4013334298" sldId="2147478664"/>
            <ac:graphicFrameMk id="4" creationId="{882C9BB9-AC4D-4894-D1FB-709C728B32AC}"/>
          </ac:graphicFrameMkLst>
        </pc:graphicFrameChg>
      </pc:sldChg>
      <pc:sldChg chg="modSp add mod">
        <pc:chgData name="Henry Jammes" userId="5f22554b-fd15-4676-8c82-dc6122af2a80" providerId="ADAL" clId="{A3A6ABF9-8563-404A-BEC3-1E0B3CC340AC}" dt="2023-09-08T21:30:50.752" v="45281" actId="20577"/>
        <pc:sldMkLst>
          <pc:docMk/>
          <pc:sldMk cId="2642703768" sldId="2147478665"/>
        </pc:sldMkLst>
        <pc:spChg chg="mod">
          <ac:chgData name="Henry Jammes" userId="5f22554b-fd15-4676-8c82-dc6122af2a80" providerId="ADAL" clId="{A3A6ABF9-8563-404A-BEC3-1E0B3CC340AC}" dt="2023-09-08T21:30:34.153" v="45276"/>
          <ac:spMkLst>
            <pc:docMk/>
            <pc:sldMk cId="2642703768" sldId="2147478665"/>
            <ac:spMk id="2" creationId="{06200FD3-EB50-A291-6952-748348F5754E}"/>
          </ac:spMkLst>
        </pc:spChg>
        <pc:spChg chg="mod">
          <ac:chgData name="Henry Jammes" userId="5f22554b-fd15-4676-8c82-dc6122af2a80" providerId="ADAL" clId="{A3A6ABF9-8563-404A-BEC3-1E0B3CC340AC}" dt="2023-09-08T21:30:50.752" v="45281" actId="20577"/>
          <ac:spMkLst>
            <pc:docMk/>
            <pc:sldMk cId="2642703768" sldId="2147478665"/>
            <ac:spMk id="7" creationId="{CDFA3B16-0CF6-4342-00CD-A2121780A14D}"/>
          </ac:spMkLst>
        </pc:spChg>
      </pc:sldChg>
      <pc:sldChg chg="modSp add mod">
        <pc:chgData name="Henry Jammes" userId="5f22554b-fd15-4676-8c82-dc6122af2a80" providerId="ADAL" clId="{A3A6ABF9-8563-404A-BEC3-1E0B3CC340AC}" dt="2023-09-08T21:30:47.717" v="45280" actId="20577"/>
        <pc:sldMkLst>
          <pc:docMk/>
          <pc:sldMk cId="3900821400" sldId="2147478666"/>
        </pc:sldMkLst>
        <pc:spChg chg="mod">
          <ac:chgData name="Henry Jammes" userId="5f22554b-fd15-4676-8c82-dc6122af2a80" providerId="ADAL" clId="{A3A6ABF9-8563-404A-BEC3-1E0B3CC340AC}" dt="2023-09-08T21:30:40.409" v="45278"/>
          <ac:spMkLst>
            <pc:docMk/>
            <pc:sldMk cId="3900821400" sldId="2147478666"/>
            <ac:spMk id="2" creationId="{06200FD3-EB50-A291-6952-748348F5754E}"/>
          </ac:spMkLst>
        </pc:spChg>
        <pc:spChg chg="mod">
          <ac:chgData name="Henry Jammes" userId="5f22554b-fd15-4676-8c82-dc6122af2a80" providerId="ADAL" clId="{A3A6ABF9-8563-404A-BEC3-1E0B3CC340AC}" dt="2023-09-08T21:30:47.717" v="45280" actId="20577"/>
          <ac:spMkLst>
            <pc:docMk/>
            <pc:sldMk cId="3900821400" sldId="2147478666"/>
            <ac:spMk id="7" creationId="{CDFA3B16-0CF6-4342-00CD-A2121780A14D}"/>
          </ac:spMkLst>
        </pc:spChg>
      </pc:sldChg>
      <pc:sldChg chg="add del">
        <pc:chgData name="Henry Jammes" userId="5f22554b-fd15-4676-8c82-dc6122af2a80" providerId="ADAL" clId="{A3A6ABF9-8563-404A-BEC3-1E0B3CC340AC}" dt="2023-09-08T21:31:56.163" v="45297" actId="47"/>
        <pc:sldMkLst>
          <pc:docMk/>
          <pc:sldMk cId="745117549" sldId="2147478667"/>
        </pc:sldMkLst>
      </pc:sldChg>
      <pc:sldChg chg="add del">
        <pc:chgData name="Henry Jammes" userId="5f22554b-fd15-4676-8c82-dc6122af2a80" providerId="ADAL" clId="{A3A6ABF9-8563-404A-BEC3-1E0B3CC340AC}" dt="2023-09-08T21:31:49.068" v="45294" actId="2696"/>
        <pc:sldMkLst>
          <pc:docMk/>
          <pc:sldMk cId="1619693309" sldId="2147478667"/>
        </pc:sldMkLst>
      </pc:sldChg>
      <pc:sldChg chg="modSp add mod">
        <pc:chgData name="Henry Jammes" userId="5f22554b-fd15-4676-8c82-dc6122af2a80" providerId="ADAL" clId="{A3A6ABF9-8563-404A-BEC3-1E0B3CC340AC}" dt="2023-09-08T21:33:34.868" v="45464" actId="20577"/>
        <pc:sldMkLst>
          <pc:docMk/>
          <pc:sldMk cId="3252345120" sldId="2147478668"/>
        </pc:sldMkLst>
        <pc:spChg chg="mod">
          <ac:chgData name="Henry Jammes" userId="5f22554b-fd15-4676-8c82-dc6122af2a80" providerId="ADAL" clId="{A3A6ABF9-8563-404A-BEC3-1E0B3CC340AC}" dt="2023-09-08T21:32:41.836" v="45336"/>
          <ac:spMkLst>
            <pc:docMk/>
            <pc:sldMk cId="3252345120" sldId="2147478668"/>
            <ac:spMk id="2" creationId="{06200FD3-EB50-A291-6952-748348F5754E}"/>
          </ac:spMkLst>
        </pc:spChg>
        <pc:spChg chg="mod">
          <ac:chgData name="Henry Jammes" userId="5f22554b-fd15-4676-8c82-dc6122af2a80" providerId="ADAL" clId="{A3A6ABF9-8563-404A-BEC3-1E0B3CC340AC}" dt="2023-09-08T21:32:56.751" v="45400" actId="20577"/>
          <ac:spMkLst>
            <pc:docMk/>
            <pc:sldMk cId="3252345120" sldId="2147478668"/>
            <ac:spMk id="3" creationId="{77FB708B-1EC6-0043-1545-8A46233783FD}"/>
          </ac:spMkLst>
        </pc:spChg>
        <pc:spChg chg="mod">
          <ac:chgData name="Henry Jammes" userId="5f22554b-fd15-4676-8c82-dc6122af2a80" providerId="ADAL" clId="{A3A6ABF9-8563-404A-BEC3-1E0B3CC340AC}" dt="2023-09-08T21:33:08.006" v="45410" actId="20577"/>
          <ac:spMkLst>
            <pc:docMk/>
            <pc:sldMk cId="3252345120" sldId="2147478668"/>
            <ac:spMk id="5" creationId="{713C0EDE-5347-B8FC-9D56-781F67C7E4C1}"/>
          </ac:spMkLst>
        </pc:spChg>
        <pc:spChg chg="mod">
          <ac:chgData name="Henry Jammes" userId="5f22554b-fd15-4676-8c82-dc6122af2a80" providerId="ADAL" clId="{A3A6ABF9-8563-404A-BEC3-1E0B3CC340AC}" dt="2023-09-08T21:33:09.423" v="45411" actId="20577"/>
          <ac:spMkLst>
            <pc:docMk/>
            <pc:sldMk cId="3252345120" sldId="2147478668"/>
            <ac:spMk id="6" creationId="{076F0F01-D547-EAF1-1DA6-7C0297A2A941}"/>
          </ac:spMkLst>
        </pc:spChg>
        <pc:spChg chg="mod">
          <ac:chgData name="Henry Jammes" userId="5f22554b-fd15-4676-8c82-dc6122af2a80" providerId="ADAL" clId="{A3A6ABF9-8563-404A-BEC3-1E0B3CC340AC}" dt="2023-09-08T21:33:34.868" v="45464" actId="20577"/>
          <ac:spMkLst>
            <pc:docMk/>
            <pc:sldMk cId="3252345120" sldId="2147478668"/>
            <ac:spMk id="7" creationId="{FA2A3B42-5989-8325-9E53-C665FD9AB133}"/>
          </ac:spMkLst>
        </pc:spChg>
        <pc:spChg chg="mod">
          <ac:chgData name="Henry Jammes" userId="5f22554b-fd15-4676-8c82-dc6122af2a80" providerId="ADAL" clId="{A3A6ABF9-8563-404A-BEC3-1E0B3CC340AC}" dt="2023-09-08T21:33:10.402" v="45412" actId="20577"/>
          <ac:spMkLst>
            <pc:docMk/>
            <pc:sldMk cId="3252345120" sldId="2147478668"/>
            <ac:spMk id="8" creationId="{B955FCDA-2EFA-98B8-F6EF-99548F5BCDD6}"/>
          </ac:spMkLst>
        </pc:spChg>
        <pc:graphicFrameChg chg="mod modGraphic">
          <ac:chgData name="Henry Jammes" userId="5f22554b-fd15-4676-8c82-dc6122af2a80" providerId="ADAL" clId="{A3A6ABF9-8563-404A-BEC3-1E0B3CC340AC}" dt="2023-09-08T21:33:06.054" v="45409"/>
          <ac:graphicFrameMkLst>
            <pc:docMk/>
            <pc:sldMk cId="3252345120" sldId="2147478668"/>
            <ac:graphicFrameMk id="42" creationId="{DC128E1B-AD7A-382B-7A91-BAA6B4B9C014}"/>
          </ac:graphicFrameMkLst>
        </pc:graphicFrameChg>
      </pc:sldChg>
      <pc:sldChg chg="modSp add mod ord">
        <pc:chgData name="Henry Jammes" userId="5f22554b-fd15-4676-8c82-dc6122af2a80" providerId="ADAL" clId="{A3A6ABF9-8563-404A-BEC3-1E0B3CC340AC}" dt="2023-09-23T20:28:48.851" v="46404" actId="20577"/>
        <pc:sldMkLst>
          <pc:docMk/>
          <pc:sldMk cId="1624925697" sldId="2147478669"/>
        </pc:sldMkLst>
        <pc:spChg chg="mod">
          <ac:chgData name="Henry Jammes" userId="5f22554b-fd15-4676-8c82-dc6122af2a80" providerId="ADAL" clId="{A3A6ABF9-8563-404A-BEC3-1E0B3CC340AC}" dt="2023-09-23T20:23:57.009" v="45505" actId="20577"/>
          <ac:spMkLst>
            <pc:docMk/>
            <pc:sldMk cId="1624925697" sldId="2147478669"/>
            <ac:spMk id="2" creationId="{06200FD3-EB50-A291-6952-748348F5754E}"/>
          </ac:spMkLst>
        </pc:spChg>
        <pc:spChg chg="mod">
          <ac:chgData name="Henry Jammes" userId="5f22554b-fd15-4676-8c82-dc6122af2a80" providerId="ADAL" clId="{A3A6ABF9-8563-404A-BEC3-1E0B3CC340AC}" dt="2023-09-23T20:24:38.556" v="45679" actId="20577"/>
          <ac:spMkLst>
            <pc:docMk/>
            <pc:sldMk cId="1624925697" sldId="2147478669"/>
            <ac:spMk id="3" creationId="{77FB708B-1EC6-0043-1545-8A46233783FD}"/>
          </ac:spMkLst>
        </pc:spChg>
        <pc:spChg chg="mod">
          <ac:chgData name="Henry Jammes" userId="5f22554b-fd15-4676-8c82-dc6122af2a80" providerId="ADAL" clId="{A3A6ABF9-8563-404A-BEC3-1E0B3CC340AC}" dt="2023-09-23T20:28:48.851" v="46404" actId="20577"/>
          <ac:spMkLst>
            <pc:docMk/>
            <pc:sldMk cId="1624925697" sldId="2147478669"/>
            <ac:spMk id="5" creationId="{EBF7ED77-A742-FBCE-BD52-DC34A33041EE}"/>
          </ac:spMkLst>
        </pc:spChg>
        <pc:spChg chg="mod">
          <ac:chgData name="Henry Jammes" userId="5f22554b-fd15-4676-8c82-dc6122af2a80" providerId="ADAL" clId="{A3A6ABF9-8563-404A-BEC3-1E0B3CC340AC}" dt="2023-09-23T20:27:45.334" v="46288" actId="207"/>
          <ac:spMkLst>
            <pc:docMk/>
            <pc:sldMk cId="1624925697" sldId="2147478669"/>
            <ac:spMk id="7" creationId="{CDFA3B16-0CF6-4342-00CD-A2121780A14D}"/>
          </ac:spMkLst>
        </pc:spChg>
        <pc:graphicFrameChg chg="modGraphic">
          <ac:chgData name="Henry Jammes" userId="5f22554b-fd15-4676-8c82-dc6122af2a80" providerId="ADAL" clId="{A3A6ABF9-8563-404A-BEC3-1E0B3CC340AC}" dt="2023-09-23T20:24:55.729" v="45766" actId="20577"/>
          <ac:graphicFrameMkLst>
            <pc:docMk/>
            <pc:sldMk cId="1624925697" sldId="2147478669"/>
            <ac:graphicFrameMk id="4" creationId="{882C9BB9-AC4D-4894-D1FB-709C728B32AC}"/>
          </ac:graphicFrameMkLst>
        </pc:graphicFrameChg>
      </pc:sldChg>
      <pc:sldChg chg="addSp delSp modSp add mod ord addCm">
        <pc:chgData name="Henry Jammes" userId="5f22554b-fd15-4676-8c82-dc6122af2a80" providerId="ADAL" clId="{A3A6ABF9-8563-404A-BEC3-1E0B3CC340AC}" dt="2023-09-28T17:43:45.328" v="51123" actId="1036"/>
        <pc:sldMkLst>
          <pc:docMk/>
          <pc:sldMk cId="1714818578" sldId="2147478670"/>
        </pc:sldMkLst>
        <pc:spChg chg="mod">
          <ac:chgData name="Henry Jammes" userId="5f22554b-fd15-4676-8c82-dc6122af2a80" providerId="ADAL" clId="{A3A6ABF9-8563-404A-BEC3-1E0B3CC340AC}" dt="2023-09-28T17:34:19.617" v="50969" actId="20577"/>
          <ac:spMkLst>
            <pc:docMk/>
            <pc:sldMk cId="1714818578" sldId="2147478670"/>
            <ac:spMk id="2" creationId="{06200FD3-EB50-A291-6952-748348F5754E}"/>
          </ac:spMkLst>
        </pc:spChg>
        <pc:spChg chg="add del mod ord">
          <ac:chgData name="Henry Jammes" userId="5f22554b-fd15-4676-8c82-dc6122af2a80" providerId="ADAL" clId="{A3A6ABF9-8563-404A-BEC3-1E0B3CC340AC}" dt="2023-09-28T15:44:25.743" v="50911" actId="1076"/>
          <ac:spMkLst>
            <pc:docMk/>
            <pc:sldMk cId="1714818578" sldId="2147478670"/>
            <ac:spMk id="3" creationId="{BA3B09E7-DC25-E43F-351B-EF69C7553F18}"/>
          </ac:spMkLst>
        </pc:spChg>
        <pc:spChg chg="add del mod">
          <ac:chgData name="Henry Jammes" userId="5f22554b-fd15-4676-8c82-dc6122af2a80" providerId="ADAL" clId="{A3A6ABF9-8563-404A-BEC3-1E0B3CC340AC}" dt="2023-09-28T14:47:44.112" v="49154" actId="478"/>
          <ac:spMkLst>
            <pc:docMk/>
            <pc:sldMk cId="1714818578" sldId="2147478670"/>
            <ac:spMk id="4" creationId="{3C171674-DA93-31F6-68F1-4248FAE620D5}"/>
          </ac:spMkLst>
        </pc:spChg>
        <pc:spChg chg="add del mod">
          <ac:chgData name="Henry Jammes" userId="5f22554b-fd15-4676-8c82-dc6122af2a80" providerId="ADAL" clId="{A3A6ABF9-8563-404A-BEC3-1E0B3CC340AC}" dt="2023-09-28T17:35:08.583" v="51020" actId="478"/>
          <ac:spMkLst>
            <pc:docMk/>
            <pc:sldMk cId="1714818578" sldId="2147478670"/>
            <ac:spMk id="4" creationId="{62475F9D-F755-8762-64ED-74C28D9FF107}"/>
          </ac:spMkLst>
        </pc:spChg>
        <pc:spChg chg="add mod">
          <ac:chgData name="Henry Jammes" userId="5f22554b-fd15-4676-8c82-dc6122af2a80" providerId="ADAL" clId="{A3A6ABF9-8563-404A-BEC3-1E0B3CC340AC}" dt="2023-09-28T17:43:45.328" v="51123" actId="1036"/>
          <ac:spMkLst>
            <pc:docMk/>
            <pc:sldMk cId="1714818578" sldId="2147478670"/>
            <ac:spMk id="4" creationId="{C5A22489-B1D2-6426-0BA0-DA0C0C875BB9}"/>
          </ac:spMkLst>
        </pc:spChg>
        <pc:spChg chg="add mod ord">
          <ac:chgData name="Henry Jammes" userId="5f22554b-fd15-4676-8c82-dc6122af2a80" providerId="ADAL" clId="{A3A6ABF9-8563-404A-BEC3-1E0B3CC340AC}" dt="2023-09-28T15:42:08.093" v="50848" actId="207"/>
          <ac:spMkLst>
            <pc:docMk/>
            <pc:sldMk cId="1714818578" sldId="2147478670"/>
            <ac:spMk id="5" creationId="{4874629C-A9C8-899B-6DE2-2783E8C42D4E}"/>
          </ac:spMkLst>
        </pc:spChg>
        <pc:spChg chg="add del mod">
          <ac:chgData name="Henry Jammes" userId="5f22554b-fd15-4676-8c82-dc6122af2a80" providerId="ADAL" clId="{A3A6ABF9-8563-404A-BEC3-1E0B3CC340AC}" dt="2023-09-28T14:59:03.432" v="49415" actId="478"/>
          <ac:spMkLst>
            <pc:docMk/>
            <pc:sldMk cId="1714818578" sldId="2147478670"/>
            <ac:spMk id="6" creationId="{89211563-F937-1605-CDEB-46498B944B30}"/>
          </ac:spMkLst>
        </pc:spChg>
        <pc:spChg chg="mod">
          <ac:chgData name="Henry Jammes" userId="5f22554b-fd15-4676-8c82-dc6122af2a80" providerId="ADAL" clId="{A3A6ABF9-8563-404A-BEC3-1E0B3CC340AC}" dt="2023-09-28T15:27:38.122" v="50824" actId="108"/>
          <ac:spMkLst>
            <pc:docMk/>
            <pc:sldMk cId="1714818578" sldId="2147478670"/>
            <ac:spMk id="7" creationId="{CDFA3B16-0CF6-4342-00CD-A2121780A14D}"/>
          </ac:spMkLst>
        </pc:spChg>
        <pc:spChg chg="add mod ord">
          <ac:chgData name="Henry Jammes" userId="5f22554b-fd15-4676-8c82-dc6122af2a80" providerId="ADAL" clId="{A3A6ABF9-8563-404A-BEC3-1E0B3CC340AC}" dt="2023-09-28T15:46:29.614" v="50959" actId="207"/>
          <ac:spMkLst>
            <pc:docMk/>
            <pc:sldMk cId="1714818578" sldId="2147478670"/>
            <ac:spMk id="8" creationId="{08FDBACD-DEC4-D271-E0C7-C9D88CFDDC75}"/>
          </ac:spMkLst>
        </pc:spChg>
        <pc:spChg chg="mod">
          <ac:chgData name="Henry Jammes" userId="5f22554b-fd15-4676-8c82-dc6122af2a80" providerId="ADAL" clId="{A3A6ABF9-8563-404A-BEC3-1E0B3CC340AC}" dt="2023-09-28T17:34:26.584" v="50982" actId="20577"/>
          <ac:spMkLst>
            <pc:docMk/>
            <pc:sldMk cId="1714818578" sldId="2147478670"/>
            <ac:spMk id="9" creationId="{E4E52AF6-6402-CF31-0165-40896BB82699}"/>
          </ac:spMkLst>
        </pc:spChg>
        <pc:spChg chg="add del mod">
          <ac:chgData name="Henry Jammes" userId="5f22554b-fd15-4676-8c82-dc6122af2a80" providerId="ADAL" clId="{A3A6ABF9-8563-404A-BEC3-1E0B3CC340AC}" dt="2023-09-28T14:44:01.603" v="49063" actId="478"/>
          <ac:spMkLst>
            <pc:docMk/>
            <pc:sldMk cId="1714818578" sldId="2147478670"/>
            <ac:spMk id="10" creationId="{CA2CB106-E077-7AE3-074C-4A74DA9AE4B7}"/>
          </ac:spMkLst>
        </pc:spChg>
        <pc:spChg chg="add del mod">
          <ac:chgData name="Henry Jammes" userId="5f22554b-fd15-4676-8c82-dc6122af2a80" providerId="ADAL" clId="{A3A6ABF9-8563-404A-BEC3-1E0B3CC340AC}" dt="2023-09-28T14:44:02.682" v="49065" actId="478"/>
          <ac:spMkLst>
            <pc:docMk/>
            <pc:sldMk cId="1714818578" sldId="2147478670"/>
            <ac:spMk id="11" creationId="{A9756092-49EA-B362-613B-FFBB77248DF2}"/>
          </ac:spMkLst>
        </pc:spChg>
        <pc:spChg chg="del">
          <ac:chgData name="Henry Jammes" userId="5f22554b-fd15-4676-8c82-dc6122af2a80" providerId="ADAL" clId="{A3A6ABF9-8563-404A-BEC3-1E0B3CC340AC}" dt="2023-09-23T20:34:45.191" v="46773" actId="478"/>
          <ac:spMkLst>
            <pc:docMk/>
            <pc:sldMk cId="1714818578" sldId="2147478670"/>
            <ac:spMk id="20" creationId="{91A88DBB-1574-6E46-8721-D9173B74627C}"/>
          </ac:spMkLst>
        </pc:spChg>
        <pc:spChg chg="del">
          <ac:chgData name="Henry Jammes" userId="5f22554b-fd15-4676-8c82-dc6122af2a80" providerId="ADAL" clId="{A3A6ABF9-8563-404A-BEC3-1E0B3CC340AC}" dt="2023-09-23T20:34:45.191" v="46773" actId="478"/>
          <ac:spMkLst>
            <pc:docMk/>
            <pc:sldMk cId="1714818578" sldId="2147478670"/>
            <ac:spMk id="21" creationId="{49C8F053-1E0B-C53F-A49B-9559573E98A1}"/>
          </ac:spMkLst>
        </pc:spChg>
        <pc:spChg chg="del">
          <ac:chgData name="Henry Jammes" userId="5f22554b-fd15-4676-8c82-dc6122af2a80" providerId="ADAL" clId="{A3A6ABF9-8563-404A-BEC3-1E0B3CC340AC}" dt="2023-09-23T20:34:45.191" v="46773" actId="478"/>
          <ac:spMkLst>
            <pc:docMk/>
            <pc:sldMk cId="1714818578" sldId="2147478670"/>
            <ac:spMk id="22" creationId="{45D114AC-0DA2-C2AF-451B-64F9D5B80711}"/>
          </ac:spMkLst>
        </pc:spChg>
        <pc:spChg chg="add mod">
          <ac:chgData name="Henry Jammes" userId="5f22554b-fd15-4676-8c82-dc6122af2a80" providerId="ADAL" clId="{A3A6ABF9-8563-404A-BEC3-1E0B3CC340AC}" dt="2023-09-28T14:45:54.019" v="49117" actId="553"/>
          <ac:spMkLst>
            <pc:docMk/>
            <pc:sldMk cId="1714818578" sldId="2147478670"/>
            <ac:spMk id="22" creationId="{E13F1830-11EF-80A4-CA10-4499615BF790}"/>
          </ac:spMkLst>
        </pc:spChg>
        <pc:spChg chg="del">
          <ac:chgData name="Henry Jammes" userId="5f22554b-fd15-4676-8c82-dc6122af2a80" providerId="ADAL" clId="{A3A6ABF9-8563-404A-BEC3-1E0B3CC340AC}" dt="2023-09-23T20:34:40.961" v="46772" actId="478"/>
          <ac:spMkLst>
            <pc:docMk/>
            <pc:sldMk cId="1714818578" sldId="2147478670"/>
            <ac:spMk id="23" creationId="{E429E6BD-07BC-A559-34DF-CE211EDA942B}"/>
          </ac:spMkLst>
        </pc:spChg>
        <pc:spChg chg="add del mod">
          <ac:chgData name="Henry Jammes" userId="5f22554b-fd15-4676-8c82-dc6122af2a80" providerId="ADAL" clId="{A3A6ABF9-8563-404A-BEC3-1E0B3CC340AC}" dt="2023-09-28T14:44:00.888" v="49062" actId="478"/>
          <ac:spMkLst>
            <pc:docMk/>
            <pc:sldMk cId="1714818578" sldId="2147478670"/>
            <ac:spMk id="24" creationId="{0C4C787E-EAF0-E787-9C03-61D4B66CA29D}"/>
          </ac:spMkLst>
        </pc:spChg>
        <pc:spChg chg="del">
          <ac:chgData name="Henry Jammes" userId="5f22554b-fd15-4676-8c82-dc6122af2a80" providerId="ADAL" clId="{A3A6ABF9-8563-404A-BEC3-1E0B3CC340AC}" dt="2023-09-23T20:34:40.961" v="46772" actId="478"/>
          <ac:spMkLst>
            <pc:docMk/>
            <pc:sldMk cId="1714818578" sldId="2147478670"/>
            <ac:spMk id="25" creationId="{CF207F7F-0513-FD56-EA54-0B914F1F9D20}"/>
          </ac:spMkLst>
        </pc:spChg>
        <pc:spChg chg="del">
          <ac:chgData name="Henry Jammes" userId="5f22554b-fd15-4676-8c82-dc6122af2a80" providerId="ADAL" clId="{A3A6ABF9-8563-404A-BEC3-1E0B3CC340AC}" dt="2023-09-23T20:34:40.961" v="46772" actId="478"/>
          <ac:spMkLst>
            <pc:docMk/>
            <pc:sldMk cId="1714818578" sldId="2147478670"/>
            <ac:spMk id="26" creationId="{DA30AF8C-389D-334D-7D1C-ACAC896C4885}"/>
          </ac:spMkLst>
        </pc:spChg>
        <pc:spChg chg="del">
          <ac:chgData name="Henry Jammes" userId="5f22554b-fd15-4676-8c82-dc6122af2a80" providerId="ADAL" clId="{A3A6ABF9-8563-404A-BEC3-1E0B3CC340AC}" dt="2023-09-23T20:34:40.961" v="46772" actId="478"/>
          <ac:spMkLst>
            <pc:docMk/>
            <pc:sldMk cId="1714818578" sldId="2147478670"/>
            <ac:spMk id="29" creationId="{8B1FF4E2-148C-E3AA-E8EF-5F5443C3BB1F}"/>
          </ac:spMkLst>
        </pc:spChg>
        <pc:spChg chg="add mod">
          <ac:chgData name="Henry Jammes" userId="5f22554b-fd15-4676-8c82-dc6122af2a80" providerId="ADAL" clId="{A3A6ABF9-8563-404A-BEC3-1E0B3CC340AC}" dt="2023-09-28T14:47:19.113" v="49144" actId="20577"/>
          <ac:spMkLst>
            <pc:docMk/>
            <pc:sldMk cId="1714818578" sldId="2147478670"/>
            <ac:spMk id="32" creationId="{67B0EEFC-0554-60C3-096E-AFE702220DC3}"/>
          </ac:spMkLst>
        </pc:spChg>
        <pc:spChg chg="del">
          <ac:chgData name="Henry Jammes" userId="5f22554b-fd15-4676-8c82-dc6122af2a80" providerId="ADAL" clId="{A3A6ABF9-8563-404A-BEC3-1E0B3CC340AC}" dt="2023-09-23T20:34:40.961" v="46772" actId="478"/>
          <ac:spMkLst>
            <pc:docMk/>
            <pc:sldMk cId="1714818578" sldId="2147478670"/>
            <ac:spMk id="33" creationId="{B350F372-6C51-0463-D11F-E6A55DE03E38}"/>
          </ac:spMkLst>
        </pc:spChg>
        <pc:spChg chg="add mod">
          <ac:chgData name="Henry Jammes" userId="5f22554b-fd15-4676-8c82-dc6122af2a80" providerId="ADAL" clId="{A3A6ABF9-8563-404A-BEC3-1E0B3CC340AC}" dt="2023-09-28T14:40:58.217" v="48890" actId="571"/>
          <ac:spMkLst>
            <pc:docMk/>
            <pc:sldMk cId="1714818578" sldId="2147478670"/>
            <ac:spMk id="33" creationId="{E6C4CF02-2632-7E28-79A6-9CF90EE43077}"/>
          </ac:spMkLst>
        </pc:spChg>
        <pc:spChg chg="del">
          <ac:chgData name="Henry Jammes" userId="5f22554b-fd15-4676-8c82-dc6122af2a80" providerId="ADAL" clId="{A3A6ABF9-8563-404A-BEC3-1E0B3CC340AC}" dt="2023-09-23T20:34:40.961" v="46772" actId="478"/>
          <ac:spMkLst>
            <pc:docMk/>
            <pc:sldMk cId="1714818578" sldId="2147478670"/>
            <ac:spMk id="34" creationId="{AA29E749-0F7F-F599-9C27-D99EE29B230D}"/>
          </ac:spMkLst>
        </pc:spChg>
        <pc:spChg chg="add mod topLvl">
          <ac:chgData name="Henry Jammes" userId="5f22554b-fd15-4676-8c82-dc6122af2a80" providerId="ADAL" clId="{A3A6ABF9-8563-404A-BEC3-1E0B3CC340AC}" dt="2023-09-28T14:55:09.621" v="49296" actId="165"/>
          <ac:spMkLst>
            <pc:docMk/>
            <pc:sldMk cId="1714818578" sldId="2147478670"/>
            <ac:spMk id="34" creationId="{C77DB968-106D-61EA-28EB-DFDFAAEEA70E}"/>
          </ac:spMkLst>
        </pc:spChg>
        <pc:spChg chg="del">
          <ac:chgData name="Henry Jammes" userId="5f22554b-fd15-4676-8c82-dc6122af2a80" providerId="ADAL" clId="{A3A6ABF9-8563-404A-BEC3-1E0B3CC340AC}" dt="2023-09-23T20:34:45.191" v="46773" actId="478"/>
          <ac:spMkLst>
            <pc:docMk/>
            <pc:sldMk cId="1714818578" sldId="2147478670"/>
            <ac:spMk id="35" creationId="{8DBCBFF0-CCBA-2B23-5A6C-39C51097F491}"/>
          </ac:spMkLst>
        </pc:spChg>
        <pc:spChg chg="del">
          <ac:chgData name="Henry Jammes" userId="5f22554b-fd15-4676-8c82-dc6122af2a80" providerId="ADAL" clId="{A3A6ABF9-8563-404A-BEC3-1E0B3CC340AC}" dt="2023-09-23T20:34:40.961" v="46772" actId="478"/>
          <ac:spMkLst>
            <pc:docMk/>
            <pc:sldMk cId="1714818578" sldId="2147478670"/>
            <ac:spMk id="36" creationId="{15DCA23A-45FC-935A-090E-E60AED4D47B0}"/>
          </ac:spMkLst>
        </pc:spChg>
        <pc:spChg chg="add mod">
          <ac:chgData name="Henry Jammes" userId="5f22554b-fd15-4676-8c82-dc6122af2a80" providerId="ADAL" clId="{A3A6ABF9-8563-404A-BEC3-1E0B3CC340AC}" dt="2023-09-28T14:47:38.421" v="49153" actId="1038"/>
          <ac:spMkLst>
            <pc:docMk/>
            <pc:sldMk cId="1714818578" sldId="2147478670"/>
            <ac:spMk id="36" creationId="{68F2C74F-BF87-9109-801E-DED97CFB20C3}"/>
          </ac:spMkLst>
        </pc:spChg>
        <pc:spChg chg="add mod">
          <ac:chgData name="Henry Jammes" userId="5f22554b-fd15-4676-8c82-dc6122af2a80" providerId="ADAL" clId="{A3A6ABF9-8563-404A-BEC3-1E0B3CC340AC}" dt="2023-09-28T15:01:59.335" v="49509" actId="20577"/>
          <ac:spMkLst>
            <pc:docMk/>
            <pc:sldMk cId="1714818578" sldId="2147478670"/>
            <ac:spMk id="40" creationId="{854B8D60-D50B-FA8E-0B11-8300C122AA02}"/>
          </ac:spMkLst>
        </pc:spChg>
        <pc:spChg chg="add mod topLvl">
          <ac:chgData name="Henry Jammes" userId="5f22554b-fd15-4676-8c82-dc6122af2a80" providerId="ADAL" clId="{A3A6ABF9-8563-404A-BEC3-1E0B3CC340AC}" dt="2023-09-28T15:01:45.683" v="49503" actId="20577"/>
          <ac:spMkLst>
            <pc:docMk/>
            <pc:sldMk cId="1714818578" sldId="2147478670"/>
            <ac:spMk id="42" creationId="{0B2ECE99-94B7-895D-774E-0419DFC10830}"/>
          </ac:spMkLst>
        </pc:spChg>
        <pc:spChg chg="mod">
          <ac:chgData name="Henry Jammes" userId="5f22554b-fd15-4676-8c82-dc6122af2a80" providerId="ADAL" clId="{A3A6ABF9-8563-404A-BEC3-1E0B3CC340AC}" dt="2023-09-28T14:48:34.964" v="49169"/>
          <ac:spMkLst>
            <pc:docMk/>
            <pc:sldMk cId="1714818578" sldId="2147478670"/>
            <ac:spMk id="48" creationId="{38B89E24-2DB3-26A9-A0AD-5E0E7646A4AA}"/>
          </ac:spMkLst>
        </pc:spChg>
        <pc:spChg chg="mod">
          <ac:chgData name="Henry Jammes" userId="5f22554b-fd15-4676-8c82-dc6122af2a80" providerId="ADAL" clId="{A3A6ABF9-8563-404A-BEC3-1E0B3CC340AC}" dt="2023-09-28T14:48:34.964" v="49169"/>
          <ac:spMkLst>
            <pc:docMk/>
            <pc:sldMk cId="1714818578" sldId="2147478670"/>
            <ac:spMk id="49" creationId="{A0AF5972-3F7F-1ECF-DDD5-5F3B9062DC07}"/>
          </ac:spMkLst>
        </pc:spChg>
        <pc:spChg chg="mod">
          <ac:chgData name="Henry Jammes" userId="5f22554b-fd15-4676-8c82-dc6122af2a80" providerId="ADAL" clId="{A3A6ABF9-8563-404A-BEC3-1E0B3CC340AC}" dt="2023-09-28T14:48:40.981" v="49171" actId="571"/>
          <ac:spMkLst>
            <pc:docMk/>
            <pc:sldMk cId="1714818578" sldId="2147478670"/>
            <ac:spMk id="53" creationId="{E5594475-D0CB-3A6E-1608-675DAC74CD2F}"/>
          </ac:spMkLst>
        </pc:spChg>
        <pc:spChg chg="mod">
          <ac:chgData name="Henry Jammes" userId="5f22554b-fd15-4676-8c82-dc6122af2a80" providerId="ADAL" clId="{A3A6ABF9-8563-404A-BEC3-1E0B3CC340AC}" dt="2023-09-28T14:48:40.981" v="49171" actId="571"/>
          <ac:spMkLst>
            <pc:docMk/>
            <pc:sldMk cId="1714818578" sldId="2147478670"/>
            <ac:spMk id="54" creationId="{B21F4D7F-35E4-02AF-656F-3A7B2867BCB8}"/>
          </ac:spMkLst>
        </pc:spChg>
        <pc:spChg chg="mod">
          <ac:chgData name="Henry Jammes" userId="5f22554b-fd15-4676-8c82-dc6122af2a80" providerId="ADAL" clId="{A3A6ABF9-8563-404A-BEC3-1E0B3CC340AC}" dt="2023-09-28T14:48:53.828" v="49177"/>
          <ac:spMkLst>
            <pc:docMk/>
            <pc:sldMk cId="1714818578" sldId="2147478670"/>
            <ac:spMk id="60" creationId="{01F80CDF-88EB-9D31-A1BA-060DE55C634B}"/>
          </ac:spMkLst>
        </pc:spChg>
        <pc:spChg chg="mod">
          <ac:chgData name="Henry Jammes" userId="5f22554b-fd15-4676-8c82-dc6122af2a80" providerId="ADAL" clId="{A3A6ABF9-8563-404A-BEC3-1E0B3CC340AC}" dt="2023-09-28T14:48:53.828" v="49177"/>
          <ac:spMkLst>
            <pc:docMk/>
            <pc:sldMk cId="1714818578" sldId="2147478670"/>
            <ac:spMk id="61" creationId="{528E2995-B670-53CD-F695-9BD5B0A54062}"/>
          </ac:spMkLst>
        </pc:spChg>
        <pc:spChg chg="del">
          <ac:chgData name="Henry Jammes" userId="5f22554b-fd15-4676-8c82-dc6122af2a80" providerId="ADAL" clId="{A3A6ABF9-8563-404A-BEC3-1E0B3CC340AC}" dt="2023-09-23T20:34:40.961" v="46772" actId="478"/>
          <ac:spMkLst>
            <pc:docMk/>
            <pc:sldMk cId="1714818578" sldId="2147478670"/>
            <ac:spMk id="201" creationId="{185C53A7-CA96-2BC4-7F00-419FEE383140}"/>
          </ac:spMkLst>
        </pc:spChg>
        <pc:spChg chg="del">
          <ac:chgData name="Henry Jammes" userId="5f22554b-fd15-4676-8c82-dc6122af2a80" providerId="ADAL" clId="{A3A6ABF9-8563-404A-BEC3-1E0B3CC340AC}" dt="2023-09-23T20:34:40.961" v="46772" actId="478"/>
          <ac:spMkLst>
            <pc:docMk/>
            <pc:sldMk cId="1714818578" sldId="2147478670"/>
            <ac:spMk id="204" creationId="{3A01BCCB-F21A-96DF-11ED-47BD6FB72078}"/>
          </ac:spMkLst>
        </pc:spChg>
        <pc:spChg chg="add del mod">
          <ac:chgData name="Henry Jammes" userId="5f22554b-fd15-4676-8c82-dc6122af2a80" providerId="ADAL" clId="{A3A6ABF9-8563-404A-BEC3-1E0B3CC340AC}" dt="2023-09-28T17:43:18.634" v="51090" actId="1036"/>
          <ac:spMkLst>
            <pc:docMk/>
            <pc:sldMk cId="1714818578" sldId="2147478670"/>
            <ac:spMk id="210" creationId="{DA7C4FE7-3164-59E8-7B06-CD2B36BEAE3F}"/>
          </ac:spMkLst>
        </pc:spChg>
        <pc:spChg chg="add del mod">
          <ac:chgData name="Henry Jammes" userId="5f22554b-fd15-4676-8c82-dc6122af2a80" providerId="ADAL" clId="{A3A6ABF9-8563-404A-BEC3-1E0B3CC340AC}" dt="2023-09-28T17:43:18.634" v="51090" actId="1036"/>
          <ac:spMkLst>
            <pc:docMk/>
            <pc:sldMk cId="1714818578" sldId="2147478670"/>
            <ac:spMk id="211" creationId="{2D6E4996-061E-B55C-CDDC-B574CC4FC3C8}"/>
          </ac:spMkLst>
        </pc:spChg>
        <pc:spChg chg="add del mod">
          <ac:chgData name="Henry Jammes" userId="5f22554b-fd15-4676-8c82-dc6122af2a80" providerId="ADAL" clId="{A3A6ABF9-8563-404A-BEC3-1E0B3CC340AC}" dt="2023-09-28T17:43:18.634" v="51090" actId="1036"/>
          <ac:spMkLst>
            <pc:docMk/>
            <pc:sldMk cId="1714818578" sldId="2147478670"/>
            <ac:spMk id="212" creationId="{1F781B69-A1DD-5FBA-E470-EB4728823905}"/>
          </ac:spMkLst>
        </pc:spChg>
        <pc:spChg chg="add del mod">
          <ac:chgData name="Henry Jammes" userId="5f22554b-fd15-4676-8c82-dc6122af2a80" providerId="ADAL" clId="{A3A6ABF9-8563-404A-BEC3-1E0B3CC340AC}" dt="2023-09-28T17:43:18.634" v="51090" actId="1036"/>
          <ac:spMkLst>
            <pc:docMk/>
            <pc:sldMk cId="1714818578" sldId="2147478670"/>
            <ac:spMk id="217" creationId="{AE2CDFFD-2ABF-8903-E1F4-D45F20D46EF2}"/>
          </ac:spMkLst>
        </pc:spChg>
        <pc:spChg chg="del">
          <ac:chgData name="Henry Jammes" userId="5f22554b-fd15-4676-8c82-dc6122af2a80" providerId="ADAL" clId="{A3A6ABF9-8563-404A-BEC3-1E0B3CC340AC}" dt="2023-09-23T20:34:33.380" v="46771" actId="478"/>
          <ac:spMkLst>
            <pc:docMk/>
            <pc:sldMk cId="1714818578" sldId="2147478670"/>
            <ac:spMk id="218" creationId="{49E7D6B4-DD1C-E8D2-C3E5-2A5F2994939D}"/>
          </ac:spMkLst>
        </pc:spChg>
        <pc:spChg chg="del">
          <ac:chgData name="Henry Jammes" userId="5f22554b-fd15-4676-8c82-dc6122af2a80" providerId="ADAL" clId="{A3A6ABF9-8563-404A-BEC3-1E0B3CC340AC}" dt="2023-09-23T20:34:45.191" v="46773" actId="478"/>
          <ac:spMkLst>
            <pc:docMk/>
            <pc:sldMk cId="1714818578" sldId="2147478670"/>
            <ac:spMk id="263" creationId="{7FBEE332-BA99-A7D7-3D11-D030A3C0D338}"/>
          </ac:spMkLst>
        </pc:spChg>
        <pc:spChg chg="del">
          <ac:chgData name="Henry Jammes" userId="5f22554b-fd15-4676-8c82-dc6122af2a80" providerId="ADAL" clId="{A3A6ABF9-8563-404A-BEC3-1E0B3CC340AC}" dt="2023-09-23T20:34:45.191" v="46773" actId="478"/>
          <ac:spMkLst>
            <pc:docMk/>
            <pc:sldMk cId="1714818578" sldId="2147478670"/>
            <ac:spMk id="264" creationId="{AC9AAA59-E414-28BF-60BE-A8C6110E3E28}"/>
          </ac:spMkLst>
        </pc:spChg>
        <pc:spChg chg="del">
          <ac:chgData name="Henry Jammes" userId="5f22554b-fd15-4676-8c82-dc6122af2a80" providerId="ADAL" clId="{A3A6ABF9-8563-404A-BEC3-1E0B3CC340AC}" dt="2023-09-23T20:34:45.191" v="46773" actId="478"/>
          <ac:spMkLst>
            <pc:docMk/>
            <pc:sldMk cId="1714818578" sldId="2147478670"/>
            <ac:spMk id="265" creationId="{B6AF2698-79F1-663A-AF9B-D4A04B929838}"/>
          </ac:spMkLst>
        </pc:spChg>
        <pc:spChg chg="del">
          <ac:chgData name="Henry Jammes" userId="5f22554b-fd15-4676-8c82-dc6122af2a80" providerId="ADAL" clId="{A3A6ABF9-8563-404A-BEC3-1E0B3CC340AC}" dt="2023-09-23T20:34:40.961" v="46772" actId="478"/>
          <ac:spMkLst>
            <pc:docMk/>
            <pc:sldMk cId="1714818578" sldId="2147478670"/>
            <ac:spMk id="266" creationId="{2C0B66A9-9AC4-3DF9-ED57-17D017FA8505}"/>
          </ac:spMkLst>
        </pc:spChg>
        <pc:spChg chg="del">
          <ac:chgData name="Henry Jammes" userId="5f22554b-fd15-4676-8c82-dc6122af2a80" providerId="ADAL" clId="{A3A6ABF9-8563-404A-BEC3-1E0B3CC340AC}" dt="2023-09-23T20:34:40.961" v="46772" actId="478"/>
          <ac:spMkLst>
            <pc:docMk/>
            <pc:sldMk cId="1714818578" sldId="2147478670"/>
            <ac:spMk id="267" creationId="{9837FF04-3886-DAB0-9D5F-04E9BD5B95A2}"/>
          </ac:spMkLst>
        </pc:spChg>
        <pc:spChg chg="del">
          <ac:chgData name="Henry Jammes" userId="5f22554b-fd15-4676-8c82-dc6122af2a80" providerId="ADAL" clId="{A3A6ABF9-8563-404A-BEC3-1E0B3CC340AC}" dt="2023-09-23T20:34:40.961" v="46772" actId="478"/>
          <ac:spMkLst>
            <pc:docMk/>
            <pc:sldMk cId="1714818578" sldId="2147478670"/>
            <ac:spMk id="268" creationId="{89AE6B4D-7F7D-F536-4C6C-C4B59D003B42}"/>
          </ac:spMkLst>
        </pc:spChg>
        <pc:spChg chg="del">
          <ac:chgData name="Henry Jammes" userId="5f22554b-fd15-4676-8c82-dc6122af2a80" providerId="ADAL" clId="{A3A6ABF9-8563-404A-BEC3-1E0B3CC340AC}" dt="2023-09-23T20:34:40.961" v="46772" actId="478"/>
          <ac:spMkLst>
            <pc:docMk/>
            <pc:sldMk cId="1714818578" sldId="2147478670"/>
            <ac:spMk id="269" creationId="{187994BA-D520-34C5-041C-A76CB59E8350}"/>
          </ac:spMkLst>
        </pc:spChg>
        <pc:spChg chg="del">
          <ac:chgData name="Henry Jammes" userId="5f22554b-fd15-4676-8c82-dc6122af2a80" providerId="ADAL" clId="{A3A6ABF9-8563-404A-BEC3-1E0B3CC340AC}" dt="2023-09-23T20:34:40.961" v="46772" actId="478"/>
          <ac:spMkLst>
            <pc:docMk/>
            <pc:sldMk cId="1714818578" sldId="2147478670"/>
            <ac:spMk id="270" creationId="{12CD2519-E1BE-99F8-67C4-9D20600CC985}"/>
          </ac:spMkLst>
        </pc:spChg>
        <pc:spChg chg="mod">
          <ac:chgData name="Henry Jammes" userId="5f22554b-fd15-4676-8c82-dc6122af2a80" providerId="ADAL" clId="{A3A6ABF9-8563-404A-BEC3-1E0B3CC340AC}" dt="2023-09-28T14:49:01.603" v="49179" actId="571"/>
          <ac:spMkLst>
            <pc:docMk/>
            <pc:sldMk cId="1714818578" sldId="2147478670"/>
            <ac:spMk id="1025" creationId="{CACE4A77-1390-316D-558A-D1446CA4A808}"/>
          </ac:spMkLst>
        </pc:spChg>
        <pc:spChg chg="mod">
          <ac:chgData name="Henry Jammes" userId="5f22554b-fd15-4676-8c82-dc6122af2a80" providerId="ADAL" clId="{A3A6ABF9-8563-404A-BEC3-1E0B3CC340AC}" dt="2023-09-28T14:49:01.603" v="49179" actId="571"/>
          <ac:spMkLst>
            <pc:docMk/>
            <pc:sldMk cId="1714818578" sldId="2147478670"/>
            <ac:spMk id="1027" creationId="{FE78E9B5-348E-921F-F37A-C5304A849130}"/>
          </ac:spMkLst>
        </pc:spChg>
        <pc:spChg chg="mod">
          <ac:chgData name="Henry Jammes" userId="5f22554b-fd15-4676-8c82-dc6122af2a80" providerId="ADAL" clId="{A3A6ABF9-8563-404A-BEC3-1E0B3CC340AC}" dt="2023-09-28T14:49:41.715" v="49185"/>
          <ac:spMkLst>
            <pc:docMk/>
            <pc:sldMk cId="1714818578" sldId="2147478670"/>
            <ac:spMk id="1029" creationId="{F11E2550-02F5-090D-1059-81B61410BFF7}"/>
          </ac:spMkLst>
        </pc:spChg>
        <pc:spChg chg="mod">
          <ac:chgData name="Henry Jammes" userId="5f22554b-fd15-4676-8c82-dc6122af2a80" providerId="ADAL" clId="{A3A6ABF9-8563-404A-BEC3-1E0B3CC340AC}" dt="2023-09-28T14:49:41.715" v="49185"/>
          <ac:spMkLst>
            <pc:docMk/>
            <pc:sldMk cId="1714818578" sldId="2147478670"/>
            <ac:spMk id="1031" creationId="{AB4356E3-0B79-9425-20C6-CCF184CACD50}"/>
          </ac:spMkLst>
        </pc:spChg>
        <pc:spChg chg="mod">
          <ac:chgData name="Henry Jammes" userId="5f22554b-fd15-4676-8c82-dc6122af2a80" providerId="ADAL" clId="{A3A6ABF9-8563-404A-BEC3-1E0B3CC340AC}" dt="2023-09-28T14:50:13.953" v="49192"/>
          <ac:spMkLst>
            <pc:docMk/>
            <pc:sldMk cId="1714818578" sldId="2147478670"/>
            <ac:spMk id="1037" creationId="{A331E658-B9E4-3DC9-E84B-FB8558F571EC}"/>
          </ac:spMkLst>
        </pc:spChg>
        <pc:spChg chg="mod">
          <ac:chgData name="Henry Jammes" userId="5f22554b-fd15-4676-8c82-dc6122af2a80" providerId="ADAL" clId="{A3A6ABF9-8563-404A-BEC3-1E0B3CC340AC}" dt="2023-09-28T14:50:13.953" v="49192"/>
          <ac:spMkLst>
            <pc:docMk/>
            <pc:sldMk cId="1714818578" sldId="2147478670"/>
            <ac:spMk id="1038" creationId="{9ABD968A-B84C-A34B-F22C-8B78C538288F}"/>
          </ac:spMkLst>
        </pc:spChg>
        <pc:spChg chg="mod">
          <ac:chgData name="Henry Jammes" userId="5f22554b-fd15-4676-8c82-dc6122af2a80" providerId="ADAL" clId="{A3A6ABF9-8563-404A-BEC3-1E0B3CC340AC}" dt="2023-09-28T14:50:35.456" v="49194" actId="571"/>
          <ac:spMkLst>
            <pc:docMk/>
            <pc:sldMk cId="1714818578" sldId="2147478670"/>
            <ac:spMk id="1042" creationId="{6F9BC7A0-79B1-095B-9AAC-47D784FEA819}"/>
          </ac:spMkLst>
        </pc:spChg>
        <pc:spChg chg="mod">
          <ac:chgData name="Henry Jammes" userId="5f22554b-fd15-4676-8c82-dc6122af2a80" providerId="ADAL" clId="{A3A6ABF9-8563-404A-BEC3-1E0B3CC340AC}" dt="2023-09-28T14:50:35.456" v="49194" actId="571"/>
          <ac:spMkLst>
            <pc:docMk/>
            <pc:sldMk cId="1714818578" sldId="2147478670"/>
            <ac:spMk id="1043" creationId="{AE71A776-719C-2D99-FDC7-39E0E9711EE2}"/>
          </ac:spMkLst>
        </pc:spChg>
        <pc:spChg chg="add del mod">
          <ac:chgData name="Henry Jammes" userId="5f22554b-fd15-4676-8c82-dc6122af2a80" providerId="ADAL" clId="{A3A6ABF9-8563-404A-BEC3-1E0B3CC340AC}" dt="2023-09-28T14:51:24.004" v="49222" actId="478"/>
          <ac:spMkLst>
            <pc:docMk/>
            <pc:sldMk cId="1714818578" sldId="2147478670"/>
            <ac:spMk id="1044" creationId="{CBD4C5DB-3FA6-51C7-2E3C-C26E52FADA17}"/>
          </ac:spMkLst>
        </pc:spChg>
        <pc:spChg chg="add mod topLvl">
          <ac:chgData name="Henry Jammes" userId="5f22554b-fd15-4676-8c82-dc6122af2a80" providerId="ADAL" clId="{A3A6ABF9-8563-404A-BEC3-1E0B3CC340AC}" dt="2023-09-28T14:55:09.621" v="49296" actId="165"/>
          <ac:spMkLst>
            <pc:docMk/>
            <pc:sldMk cId="1714818578" sldId="2147478670"/>
            <ac:spMk id="1045" creationId="{0E5A7E62-CBE9-0F1F-364D-91673E50CD96}"/>
          </ac:spMkLst>
        </pc:spChg>
        <pc:spChg chg="add del mod">
          <ac:chgData name="Henry Jammes" userId="5f22554b-fd15-4676-8c82-dc6122af2a80" providerId="ADAL" clId="{A3A6ABF9-8563-404A-BEC3-1E0B3CC340AC}" dt="2023-09-28T14:54:52.020" v="49291" actId="478"/>
          <ac:spMkLst>
            <pc:docMk/>
            <pc:sldMk cId="1714818578" sldId="2147478670"/>
            <ac:spMk id="1046" creationId="{28529F79-D526-32C3-2DF1-B521DFCB5F49}"/>
          </ac:spMkLst>
        </pc:spChg>
        <pc:spChg chg="add mod">
          <ac:chgData name="Henry Jammes" userId="5f22554b-fd15-4676-8c82-dc6122af2a80" providerId="ADAL" clId="{A3A6ABF9-8563-404A-BEC3-1E0B3CC340AC}" dt="2023-09-28T15:01:47.923" v="49504" actId="20577"/>
          <ac:spMkLst>
            <pc:docMk/>
            <pc:sldMk cId="1714818578" sldId="2147478670"/>
            <ac:spMk id="1049" creationId="{785329FC-3DEF-6AE6-A665-A65174DD3A69}"/>
          </ac:spMkLst>
        </pc:spChg>
        <pc:spChg chg="mod">
          <ac:chgData name="Henry Jammes" userId="5f22554b-fd15-4676-8c82-dc6122af2a80" providerId="ADAL" clId="{A3A6ABF9-8563-404A-BEC3-1E0B3CC340AC}" dt="2023-09-28T14:55:43.349" v="49302" actId="571"/>
          <ac:spMkLst>
            <pc:docMk/>
            <pc:sldMk cId="1714818578" sldId="2147478670"/>
            <ac:spMk id="1052" creationId="{60CD7E27-1E05-CD5F-629B-0B71C4DDBED7}"/>
          </ac:spMkLst>
        </pc:spChg>
        <pc:spChg chg="mod">
          <ac:chgData name="Henry Jammes" userId="5f22554b-fd15-4676-8c82-dc6122af2a80" providerId="ADAL" clId="{A3A6ABF9-8563-404A-BEC3-1E0B3CC340AC}" dt="2023-09-28T15:01:51.152" v="49506" actId="20577"/>
          <ac:spMkLst>
            <pc:docMk/>
            <pc:sldMk cId="1714818578" sldId="2147478670"/>
            <ac:spMk id="1054" creationId="{3125276E-9D71-B1F6-A5B7-966704884D87}"/>
          </ac:spMkLst>
        </pc:spChg>
        <pc:spChg chg="mod">
          <ac:chgData name="Henry Jammes" userId="5f22554b-fd15-4676-8c82-dc6122af2a80" providerId="ADAL" clId="{A3A6ABF9-8563-404A-BEC3-1E0B3CC340AC}" dt="2023-09-28T14:55:49.340" v="49303" actId="571"/>
          <ac:spMkLst>
            <pc:docMk/>
            <pc:sldMk cId="1714818578" sldId="2147478670"/>
            <ac:spMk id="1056" creationId="{D84BD757-871F-5BDC-6BD6-604A33B3E4FC}"/>
          </ac:spMkLst>
        </pc:spChg>
        <pc:spChg chg="mod">
          <ac:chgData name="Henry Jammes" userId="5f22554b-fd15-4676-8c82-dc6122af2a80" providerId="ADAL" clId="{A3A6ABF9-8563-404A-BEC3-1E0B3CC340AC}" dt="2023-09-28T15:01:54.095" v="49508" actId="20577"/>
          <ac:spMkLst>
            <pc:docMk/>
            <pc:sldMk cId="1714818578" sldId="2147478670"/>
            <ac:spMk id="1058" creationId="{BCBDF693-281E-ED7C-A997-9AE9EDA597AC}"/>
          </ac:spMkLst>
        </pc:spChg>
        <pc:spChg chg="add mod ord">
          <ac:chgData name="Henry Jammes" userId="5f22554b-fd15-4676-8c82-dc6122af2a80" providerId="ADAL" clId="{A3A6ABF9-8563-404A-BEC3-1E0B3CC340AC}" dt="2023-09-28T15:42:08.093" v="50848" actId="207"/>
          <ac:spMkLst>
            <pc:docMk/>
            <pc:sldMk cId="1714818578" sldId="2147478670"/>
            <ac:spMk id="1059" creationId="{317D93A0-D9C5-FFA5-073C-1BCF2B1ECEB0}"/>
          </ac:spMkLst>
        </pc:spChg>
        <pc:spChg chg="add mod ord">
          <ac:chgData name="Henry Jammes" userId="5f22554b-fd15-4676-8c82-dc6122af2a80" providerId="ADAL" clId="{A3A6ABF9-8563-404A-BEC3-1E0B3CC340AC}" dt="2023-09-28T15:42:08.093" v="50848" actId="207"/>
          <ac:spMkLst>
            <pc:docMk/>
            <pc:sldMk cId="1714818578" sldId="2147478670"/>
            <ac:spMk id="1060" creationId="{19AF7F6A-6107-0EF4-D078-9B7C3EEC0F90}"/>
          </ac:spMkLst>
        </pc:spChg>
        <pc:spChg chg="add mod ord">
          <ac:chgData name="Henry Jammes" userId="5f22554b-fd15-4676-8c82-dc6122af2a80" providerId="ADAL" clId="{A3A6ABF9-8563-404A-BEC3-1E0B3CC340AC}" dt="2023-09-28T15:45:59.934" v="50955" actId="14100"/>
          <ac:spMkLst>
            <pc:docMk/>
            <pc:sldMk cId="1714818578" sldId="2147478670"/>
            <ac:spMk id="1061" creationId="{420FE5A1-9BE6-D98F-0660-BFC0723C3499}"/>
          </ac:spMkLst>
        </pc:spChg>
        <pc:spChg chg="add mod ord">
          <ac:chgData name="Henry Jammes" userId="5f22554b-fd15-4676-8c82-dc6122af2a80" providerId="ADAL" clId="{A3A6ABF9-8563-404A-BEC3-1E0B3CC340AC}" dt="2023-09-28T15:27:48.659" v="50825" actId="14100"/>
          <ac:spMkLst>
            <pc:docMk/>
            <pc:sldMk cId="1714818578" sldId="2147478670"/>
            <ac:spMk id="1066" creationId="{313C9C31-76BA-9B1F-2EAE-50C61C17DAE0}"/>
          </ac:spMkLst>
        </pc:spChg>
        <pc:spChg chg="add del mod">
          <ac:chgData name="Henry Jammes" userId="5f22554b-fd15-4676-8c82-dc6122af2a80" providerId="ADAL" clId="{A3A6ABF9-8563-404A-BEC3-1E0B3CC340AC}" dt="2023-09-28T15:04:38.935" v="49542" actId="21"/>
          <ac:spMkLst>
            <pc:docMk/>
            <pc:sldMk cId="1714818578" sldId="2147478670"/>
            <ac:spMk id="1067" creationId="{5355393B-E969-C156-9CED-8919F4E9E25A}"/>
          </ac:spMkLst>
        </pc:spChg>
        <pc:spChg chg="add mod ord">
          <ac:chgData name="Henry Jammes" userId="5f22554b-fd15-4676-8c82-dc6122af2a80" providerId="ADAL" clId="{A3A6ABF9-8563-404A-BEC3-1E0B3CC340AC}" dt="2023-09-28T15:27:52.473" v="50833" actId="1036"/>
          <ac:spMkLst>
            <pc:docMk/>
            <pc:sldMk cId="1714818578" sldId="2147478670"/>
            <ac:spMk id="1068" creationId="{C81C3780-F931-F52E-9F33-DDF4EB120F62}"/>
          </ac:spMkLst>
        </pc:spChg>
        <pc:spChg chg="add mod">
          <ac:chgData name="Henry Jammes" userId="5f22554b-fd15-4676-8c82-dc6122af2a80" providerId="ADAL" clId="{A3A6ABF9-8563-404A-BEC3-1E0B3CC340AC}" dt="2023-09-28T15:27:52.473" v="50833" actId="1036"/>
          <ac:spMkLst>
            <pc:docMk/>
            <pc:sldMk cId="1714818578" sldId="2147478670"/>
            <ac:spMk id="1069" creationId="{E90B4A29-D5FD-DC22-D36B-2EE3F9681A40}"/>
          </ac:spMkLst>
        </pc:spChg>
        <pc:spChg chg="add del mod">
          <ac:chgData name="Henry Jammes" userId="5f22554b-fd15-4676-8c82-dc6122af2a80" providerId="ADAL" clId="{A3A6ABF9-8563-404A-BEC3-1E0B3CC340AC}" dt="2023-09-28T15:12:23.090" v="49607"/>
          <ac:spMkLst>
            <pc:docMk/>
            <pc:sldMk cId="1714818578" sldId="2147478670"/>
            <ac:spMk id="1070" creationId="{A1EAAD2A-8B46-11F0-369E-3D8A91D624C5}"/>
          </ac:spMkLst>
        </pc:spChg>
        <pc:spChg chg="add mod">
          <ac:chgData name="Henry Jammes" userId="5f22554b-fd15-4676-8c82-dc6122af2a80" providerId="ADAL" clId="{A3A6ABF9-8563-404A-BEC3-1E0B3CC340AC}" dt="2023-09-28T15:27:54.914" v="50840" actId="1036"/>
          <ac:spMkLst>
            <pc:docMk/>
            <pc:sldMk cId="1714818578" sldId="2147478670"/>
            <ac:spMk id="1071" creationId="{A2F949C3-E263-6FE4-48A9-B019EE1FE0BD}"/>
          </ac:spMkLst>
        </pc:spChg>
        <pc:grpChg chg="add">
          <ac:chgData name="Henry Jammes" userId="5f22554b-fd15-4676-8c82-dc6122af2a80" providerId="ADAL" clId="{A3A6ABF9-8563-404A-BEC3-1E0B3CC340AC}" dt="2023-09-28T14:45:58.032" v="49118" actId="164"/>
          <ac:grpSpMkLst>
            <pc:docMk/>
            <pc:sldMk cId="1714818578" sldId="2147478670"/>
            <ac:grpSpMk id="37" creationId="{63607E42-F3F3-99DF-2C56-F9E39809FD20}"/>
          </ac:grpSpMkLst>
        </pc:grpChg>
        <pc:grpChg chg="add mod">
          <ac:chgData name="Henry Jammes" userId="5f22554b-fd15-4676-8c82-dc6122af2a80" providerId="ADAL" clId="{A3A6ABF9-8563-404A-BEC3-1E0B3CC340AC}" dt="2023-09-28T15:23:34.362" v="50501" actId="1035"/>
          <ac:grpSpMkLst>
            <pc:docMk/>
            <pc:sldMk cId="1714818578" sldId="2147478670"/>
            <ac:grpSpMk id="38" creationId="{0B190B13-BE48-A5BE-DA6F-C7760D152A34}"/>
          </ac:grpSpMkLst>
        </pc:grpChg>
        <pc:grpChg chg="add mod">
          <ac:chgData name="Henry Jammes" userId="5f22554b-fd15-4676-8c82-dc6122af2a80" providerId="ADAL" clId="{A3A6ABF9-8563-404A-BEC3-1E0B3CC340AC}" dt="2023-09-28T15:23:34.362" v="50501" actId="1035"/>
          <ac:grpSpMkLst>
            <pc:docMk/>
            <pc:sldMk cId="1714818578" sldId="2147478670"/>
            <ac:grpSpMk id="43" creationId="{D62B5363-A526-4B45-FCD9-9E38384BEB4D}"/>
          </ac:grpSpMkLst>
        </pc:grpChg>
        <pc:grpChg chg="add del mod">
          <ac:chgData name="Henry Jammes" userId="5f22554b-fd15-4676-8c82-dc6122af2a80" providerId="ADAL" clId="{A3A6ABF9-8563-404A-BEC3-1E0B3CC340AC}" dt="2023-09-28T14:55:09.621" v="49296" actId="165"/>
          <ac:grpSpMkLst>
            <pc:docMk/>
            <pc:sldMk cId="1714818578" sldId="2147478670"/>
            <ac:grpSpMk id="44" creationId="{2BCFCD21-B648-5EFB-92EA-8E4F16AC8458}"/>
          </ac:grpSpMkLst>
        </pc:grpChg>
        <pc:grpChg chg="add del mod">
          <ac:chgData name="Henry Jammes" userId="5f22554b-fd15-4676-8c82-dc6122af2a80" providerId="ADAL" clId="{A3A6ABF9-8563-404A-BEC3-1E0B3CC340AC}" dt="2023-09-28T14:48:43.086" v="49173" actId="478"/>
          <ac:grpSpMkLst>
            <pc:docMk/>
            <pc:sldMk cId="1714818578" sldId="2147478670"/>
            <ac:grpSpMk id="45" creationId="{320F95C2-D3FA-75A4-2DF1-05E14115203C}"/>
          </ac:grpSpMkLst>
        </pc:grpChg>
        <pc:grpChg chg="mod topLvl">
          <ac:chgData name="Henry Jammes" userId="5f22554b-fd15-4676-8c82-dc6122af2a80" providerId="ADAL" clId="{A3A6ABF9-8563-404A-BEC3-1E0B3CC340AC}" dt="2023-09-28T14:48:43.086" v="49173" actId="478"/>
          <ac:grpSpMkLst>
            <pc:docMk/>
            <pc:sldMk cId="1714818578" sldId="2147478670"/>
            <ac:grpSpMk id="46" creationId="{381B96C6-ECB0-D0E0-78C0-05E7F77212D9}"/>
          </ac:grpSpMkLst>
        </pc:grpChg>
        <pc:grpChg chg="add del mod">
          <ac:chgData name="Henry Jammes" userId="5f22554b-fd15-4676-8c82-dc6122af2a80" providerId="ADAL" clId="{A3A6ABF9-8563-404A-BEC3-1E0B3CC340AC}" dt="2023-09-28T14:48:41.872" v="49172" actId="478"/>
          <ac:grpSpMkLst>
            <pc:docMk/>
            <pc:sldMk cId="1714818578" sldId="2147478670"/>
            <ac:grpSpMk id="50" creationId="{5A3C6BE8-871E-A66B-587F-9B107683636C}"/>
          </ac:grpSpMkLst>
        </pc:grpChg>
        <pc:grpChg chg="mod">
          <ac:chgData name="Henry Jammes" userId="5f22554b-fd15-4676-8c82-dc6122af2a80" providerId="ADAL" clId="{A3A6ABF9-8563-404A-BEC3-1E0B3CC340AC}" dt="2023-09-28T14:48:40.981" v="49171" actId="571"/>
          <ac:grpSpMkLst>
            <pc:docMk/>
            <pc:sldMk cId="1714818578" sldId="2147478670"/>
            <ac:grpSpMk id="51" creationId="{29A85EAA-5873-5421-006B-FFEE2C3AAB45}"/>
          </ac:grpSpMkLst>
        </pc:grpChg>
        <pc:grpChg chg="add mod">
          <ac:chgData name="Henry Jammes" userId="5f22554b-fd15-4676-8c82-dc6122af2a80" providerId="ADAL" clId="{A3A6ABF9-8563-404A-BEC3-1E0B3CC340AC}" dt="2023-09-28T15:23:34.362" v="50501" actId="1035"/>
          <ac:grpSpMkLst>
            <pc:docMk/>
            <pc:sldMk cId="1714818578" sldId="2147478670"/>
            <ac:grpSpMk id="56" creationId="{63A5D10F-6CD6-8C87-65D8-AB3D88F4448B}"/>
          </ac:grpSpMkLst>
        </pc:grpChg>
        <pc:grpChg chg="add mod">
          <ac:chgData name="Henry Jammes" userId="5f22554b-fd15-4676-8c82-dc6122af2a80" providerId="ADAL" clId="{A3A6ABF9-8563-404A-BEC3-1E0B3CC340AC}" dt="2023-09-28T15:23:34.362" v="50501" actId="1035"/>
          <ac:grpSpMkLst>
            <pc:docMk/>
            <pc:sldMk cId="1714818578" sldId="2147478670"/>
            <ac:grpSpMk id="57" creationId="{D0A96204-85E3-E628-B8EB-68A7F565E1BE}"/>
          </ac:grpSpMkLst>
        </pc:grpChg>
        <pc:grpChg chg="mod">
          <ac:chgData name="Henry Jammes" userId="5f22554b-fd15-4676-8c82-dc6122af2a80" providerId="ADAL" clId="{A3A6ABF9-8563-404A-BEC3-1E0B3CC340AC}" dt="2023-09-28T14:48:53.828" v="49177"/>
          <ac:grpSpMkLst>
            <pc:docMk/>
            <pc:sldMk cId="1714818578" sldId="2147478670"/>
            <ac:grpSpMk id="58" creationId="{8FD4817E-7A88-AF32-622A-C9FF46361C37}"/>
          </ac:grpSpMkLst>
        </pc:grpChg>
        <pc:grpChg chg="add mod">
          <ac:chgData name="Henry Jammes" userId="5f22554b-fd15-4676-8c82-dc6122af2a80" providerId="ADAL" clId="{A3A6ABF9-8563-404A-BEC3-1E0B3CC340AC}" dt="2023-09-28T15:23:34.362" v="50501" actId="1035"/>
          <ac:grpSpMkLst>
            <pc:docMk/>
            <pc:sldMk cId="1714818578" sldId="2147478670"/>
            <ac:grpSpMk id="62" creationId="{92C7EA95-3B31-437F-81A2-7BDB3A311DE1}"/>
          </ac:grpSpMkLst>
        </pc:grpChg>
        <pc:grpChg chg="mod">
          <ac:chgData name="Henry Jammes" userId="5f22554b-fd15-4676-8c82-dc6122af2a80" providerId="ADAL" clId="{A3A6ABF9-8563-404A-BEC3-1E0B3CC340AC}" dt="2023-09-28T14:49:01.603" v="49179" actId="571"/>
          <ac:grpSpMkLst>
            <pc:docMk/>
            <pc:sldMk cId="1714818578" sldId="2147478670"/>
            <ac:grpSpMk id="63" creationId="{0AD03EE6-8B93-A7EC-0C69-4CE0CFBCD0F4}"/>
          </ac:grpSpMkLst>
        </pc:grpChg>
        <pc:grpChg chg="add mod">
          <ac:chgData name="Henry Jammes" userId="5f22554b-fd15-4676-8c82-dc6122af2a80" providerId="ADAL" clId="{A3A6ABF9-8563-404A-BEC3-1E0B3CC340AC}" dt="2023-09-28T14:49:48.125" v="49186" actId="1076"/>
          <ac:grpSpMkLst>
            <pc:docMk/>
            <pc:sldMk cId="1714818578" sldId="2147478670"/>
            <ac:grpSpMk id="1028" creationId="{E5EF7412-8DAF-01BA-99E9-123EC396FE0C}"/>
          </ac:grpSpMkLst>
        </pc:grpChg>
        <pc:grpChg chg="add mod">
          <ac:chgData name="Henry Jammes" userId="5f22554b-fd15-4676-8c82-dc6122af2a80" providerId="ADAL" clId="{A3A6ABF9-8563-404A-BEC3-1E0B3CC340AC}" dt="2023-09-28T15:23:34.362" v="50501" actId="1035"/>
          <ac:grpSpMkLst>
            <pc:docMk/>
            <pc:sldMk cId="1714818578" sldId="2147478670"/>
            <ac:grpSpMk id="1033" creationId="{EAE022E7-7C2E-64CB-DC55-9AD9F9EF9AEC}"/>
          </ac:grpSpMkLst>
        </pc:grpChg>
        <pc:grpChg chg="add mod">
          <ac:chgData name="Henry Jammes" userId="5f22554b-fd15-4676-8c82-dc6122af2a80" providerId="ADAL" clId="{A3A6ABF9-8563-404A-BEC3-1E0B3CC340AC}" dt="2023-09-28T15:23:34.362" v="50501" actId="1035"/>
          <ac:grpSpMkLst>
            <pc:docMk/>
            <pc:sldMk cId="1714818578" sldId="2147478670"/>
            <ac:grpSpMk id="1034" creationId="{021E1394-314D-F905-5C7C-02620EB2B4BE}"/>
          </ac:grpSpMkLst>
        </pc:grpChg>
        <pc:grpChg chg="mod">
          <ac:chgData name="Henry Jammes" userId="5f22554b-fd15-4676-8c82-dc6122af2a80" providerId="ADAL" clId="{A3A6ABF9-8563-404A-BEC3-1E0B3CC340AC}" dt="2023-09-28T14:50:13.953" v="49192"/>
          <ac:grpSpMkLst>
            <pc:docMk/>
            <pc:sldMk cId="1714818578" sldId="2147478670"/>
            <ac:grpSpMk id="1035" creationId="{75428C61-7DFC-E409-0A7F-AE9FFA7D9C21}"/>
          </ac:grpSpMkLst>
        </pc:grpChg>
        <pc:grpChg chg="add mod">
          <ac:chgData name="Henry Jammes" userId="5f22554b-fd15-4676-8c82-dc6122af2a80" providerId="ADAL" clId="{A3A6ABF9-8563-404A-BEC3-1E0B3CC340AC}" dt="2023-09-28T15:23:34.362" v="50501" actId="1035"/>
          <ac:grpSpMkLst>
            <pc:docMk/>
            <pc:sldMk cId="1714818578" sldId="2147478670"/>
            <ac:grpSpMk id="1039" creationId="{3CE50277-F1CD-0871-7ACC-34ECDA947C11}"/>
          </ac:grpSpMkLst>
        </pc:grpChg>
        <pc:grpChg chg="mod">
          <ac:chgData name="Henry Jammes" userId="5f22554b-fd15-4676-8c82-dc6122af2a80" providerId="ADAL" clId="{A3A6ABF9-8563-404A-BEC3-1E0B3CC340AC}" dt="2023-09-28T14:50:35.456" v="49194" actId="571"/>
          <ac:grpSpMkLst>
            <pc:docMk/>
            <pc:sldMk cId="1714818578" sldId="2147478670"/>
            <ac:grpSpMk id="1040" creationId="{2AA98A10-073C-6F70-D8C7-2B6349CFF2F0}"/>
          </ac:grpSpMkLst>
        </pc:grpChg>
        <pc:grpChg chg="add mod">
          <ac:chgData name="Henry Jammes" userId="5f22554b-fd15-4676-8c82-dc6122af2a80" providerId="ADAL" clId="{A3A6ABF9-8563-404A-BEC3-1E0B3CC340AC}" dt="2023-09-28T15:23:34.362" v="50501" actId="1035"/>
          <ac:grpSpMkLst>
            <pc:docMk/>
            <pc:sldMk cId="1714818578" sldId="2147478670"/>
            <ac:grpSpMk id="1048" creationId="{B7A3CC82-4A2F-0225-0636-58B77F2B5467}"/>
          </ac:grpSpMkLst>
        </pc:grpChg>
        <pc:grpChg chg="add mod">
          <ac:chgData name="Henry Jammes" userId="5f22554b-fd15-4676-8c82-dc6122af2a80" providerId="ADAL" clId="{A3A6ABF9-8563-404A-BEC3-1E0B3CC340AC}" dt="2023-09-28T15:23:34.362" v="50501" actId="1035"/>
          <ac:grpSpMkLst>
            <pc:docMk/>
            <pc:sldMk cId="1714818578" sldId="2147478670"/>
            <ac:grpSpMk id="1050" creationId="{93792C5C-6A37-56F5-8598-A3F8ED6AD96A}"/>
          </ac:grpSpMkLst>
        </pc:grpChg>
        <pc:grpChg chg="add mod">
          <ac:chgData name="Henry Jammes" userId="5f22554b-fd15-4676-8c82-dc6122af2a80" providerId="ADAL" clId="{A3A6ABF9-8563-404A-BEC3-1E0B3CC340AC}" dt="2023-09-28T15:23:34.362" v="50501" actId="1035"/>
          <ac:grpSpMkLst>
            <pc:docMk/>
            <pc:sldMk cId="1714818578" sldId="2147478670"/>
            <ac:grpSpMk id="1051" creationId="{8EB91501-EFCA-77F6-8767-8BBC5414BF17}"/>
          </ac:grpSpMkLst>
        </pc:grpChg>
        <pc:grpChg chg="add mod">
          <ac:chgData name="Henry Jammes" userId="5f22554b-fd15-4676-8c82-dc6122af2a80" providerId="ADAL" clId="{A3A6ABF9-8563-404A-BEC3-1E0B3CC340AC}" dt="2023-09-28T15:23:34.362" v="50501" actId="1035"/>
          <ac:grpSpMkLst>
            <pc:docMk/>
            <pc:sldMk cId="1714818578" sldId="2147478670"/>
            <ac:grpSpMk id="1055" creationId="{CF0C4F7C-F112-5D5E-9C76-4D975949012E}"/>
          </ac:grpSpMkLst>
        </pc:grpChg>
        <pc:picChg chg="del">
          <ac:chgData name="Henry Jammes" userId="5f22554b-fd15-4676-8c82-dc6122af2a80" providerId="ADAL" clId="{A3A6ABF9-8563-404A-BEC3-1E0B3CC340AC}" dt="2023-09-23T20:34:45.191" v="46773" actId="478"/>
          <ac:picMkLst>
            <pc:docMk/>
            <pc:sldMk cId="1714818578" sldId="2147478670"/>
            <ac:picMk id="5" creationId="{C060C114-DE1A-191D-DBE4-C5ED02CCC8D5}"/>
          </ac:picMkLst>
        </pc:picChg>
        <pc:picChg chg="add mod ord">
          <ac:chgData name="Henry Jammes" userId="5f22554b-fd15-4676-8c82-dc6122af2a80" providerId="ADAL" clId="{A3A6ABF9-8563-404A-BEC3-1E0B3CC340AC}" dt="2023-09-28T15:28:01.541" v="50845" actId="1036"/>
          <ac:picMkLst>
            <pc:docMk/>
            <pc:sldMk cId="1714818578" sldId="2147478670"/>
            <ac:picMk id="13" creationId="{85F895E7-2944-9EB0-4922-AB372B126DF9}"/>
          </ac:picMkLst>
        </pc:picChg>
        <pc:picChg chg="add mod ord">
          <ac:chgData name="Henry Jammes" userId="5f22554b-fd15-4676-8c82-dc6122af2a80" providerId="ADAL" clId="{A3A6ABF9-8563-404A-BEC3-1E0B3CC340AC}" dt="2023-09-28T15:28:01.541" v="50845" actId="1036"/>
          <ac:picMkLst>
            <pc:docMk/>
            <pc:sldMk cId="1714818578" sldId="2147478670"/>
            <ac:picMk id="18" creationId="{DB444DD2-1D4B-8D2B-1658-740DB94BFA00}"/>
          </ac:picMkLst>
        </pc:picChg>
        <pc:picChg chg="add mod ord">
          <ac:chgData name="Henry Jammes" userId="5f22554b-fd15-4676-8c82-dc6122af2a80" providerId="ADAL" clId="{A3A6ABF9-8563-404A-BEC3-1E0B3CC340AC}" dt="2023-09-28T15:28:01.541" v="50845" actId="1036"/>
          <ac:picMkLst>
            <pc:docMk/>
            <pc:sldMk cId="1714818578" sldId="2147478670"/>
            <ac:picMk id="20" creationId="{710094D1-43E8-6B75-AE2B-45B2A956A77C}"/>
          </ac:picMkLst>
        </pc:picChg>
        <pc:picChg chg="add mod ord">
          <ac:chgData name="Henry Jammes" userId="5f22554b-fd15-4676-8c82-dc6122af2a80" providerId="ADAL" clId="{A3A6ABF9-8563-404A-BEC3-1E0B3CC340AC}" dt="2023-09-28T15:28:01.541" v="50845" actId="1036"/>
          <ac:picMkLst>
            <pc:docMk/>
            <pc:sldMk cId="1714818578" sldId="2147478670"/>
            <ac:picMk id="21" creationId="{C4A4A527-2BDA-290D-8863-6F98922D33C9}"/>
          </ac:picMkLst>
        </pc:picChg>
        <pc:picChg chg="add del mod">
          <ac:chgData name="Henry Jammes" userId="5f22554b-fd15-4676-8c82-dc6122af2a80" providerId="ADAL" clId="{A3A6ABF9-8563-404A-BEC3-1E0B3CC340AC}" dt="2023-09-28T14:39:10.900" v="48775" actId="478"/>
          <ac:picMkLst>
            <pc:docMk/>
            <pc:sldMk cId="1714818578" sldId="2147478670"/>
            <ac:picMk id="25" creationId="{F7FD6B42-B6B0-290E-6367-1FF1C3ADDAB2}"/>
          </ac:picMkLst>
        </pc:picChg>
        <pc:picChg chg="add del mod">
          <ac:chgData name="Henry Jammes" userId="5f22554b-fd15-4676-8c82-dc6122af2a80" providerId="ADAL" clId="{A3A6ABF9-8563-404A-BEC3-1E0B3CC340AC}" dt="2023-09-28T14:56:20.197" v="49306" actId="478"/>
          <ac:picMkLst>
            <pc:docMk/>
            <pc:sldMk cId="1714818578" sldId="2147478670"/>
            <ac:picMk id="27" creationId="{EC6F4EFA-731C-32EE-E248-2C00B76CD227}"/>
          </ac:picMkLst>
        </pc:picChg>
        <pc:picChg chg="add del mod">
          <ac:chgData name="Henry Jammes" userId="5f22554b-fd15-4676-8c82-dc6122af2a80" providerId="ADAL" clId="{A3A6ABF9-8563-404A-BEC3-1E0B3CC340AC}" dt="2023-09-28T14:38:28.352" v="48763" actId="478"/>
          <ac:picMkLst>
            <pc:docMk/>
            <pc:sldMk cId="1714818578" sldId="2147478670"/>
            <ac:picMk id="29" creationId="{19E67852-06FB-F90C-AE70-D0709CFC7D73}"/>
          </ac:picMkLst>
        </pc:picChg>
        <pc:picChg chg="add mod ord">
          <ac:chgData name="Henry Jammes" userId="5f22554b-fd15-4676-8c82-dc6122af2a80" providerId="ADAL" clId="{A3A6ABF9-8563-404A-BEC3-1E0B3CC340AC}" dt="2023-09-28T14:46:18.048" v="49125" actId="1036"/>
          <ac:picMkLst>
            <pc:docMk/>
            <pc:sldMk cId="1714818578" sldId="2147478670"/>
            <ac:picMk id="31" creationId="{AEE4B07E-C58F-641F-4FE3-6BBACF8F1C5A}"/>
          </ac:picMkLst>
        </pc:picChg>
        <pc:picChg chg="add mod">
          <ac:chgData name="Henry Jammes" userId="5f22554b-fd15-4676-8c82-dc6122af2a80" providerId="ADAL" clId="{A3A6ABF9-8563-404A-BEC3-1E0B3CC340AC}" dt="2023-09-28T14:46:34.453" v="49128" actId="1076"/>
          <ac:picMkLst>
            <pc:docMk/>
            <pc:sldMk cId="1714818578" sldId="2147478670"/>
            <ac:picMk id="39" creationId="{AC70DCC5-FBB5-3938-1D52-E8D0243E0F3C}"/>
          </ac:picMkLst>
        </pc:picChg>
        <pc:picChg chg="del">
          <ac:chgData name="Henry Jammes" userId="5f22554b-fd15-4676-8c82-dc6122af2a80" providerId="ADAL" clId="{A3A6ABF9-8563-404A-BEC3-1E0B3CC340AC}" dt="2023-09-23T20:34:45.191" v="46773" actId="478"/>
          <ac:picMkLst>
            <pc:docMk/>
            <pc:sldMk cId="1714818578" sldId="2147478670"/>
            <ac:picMk id="40" creationId="{D054400A-433E-1910-7E77-62263C828619}"/>
          </ac:picMkLst>
        </pc:picChg>
        <pc:picChg chg="add mod topLvl">
          <ac:chgData name="Henry Jammes" userId="5f22554b-fd15-4676-8c82-dc6122af2a80" providerId="ADAL" clId="{A3A6ABF9-8563-404A-BEC3-1E0B3CC340AC}" dt="2023-09-28T14:55:09.621" v="49296" actId="165"/>
          <ac:picMkLst>
            <pc:docMk/>
            <pc:sldMk cId="1714818578" sldId="2147478670"/>
            <ac:picMk id="41" creationId="{AA32B487-6185-D8AE-CC24-7DE4E715F3D7}"/>
          </ac:picMkLst>
        </pc:picChg>
        <pc:picChg chg="del mod topLvl">
          <ac:chgData name="Henry Jammes" userId="5f22554b-fd15-4676-8c82-dc6122af2a80" providerId="ADAL" clId="{A3A6ABF9-8563-404A-BEC3-1E0B3CC340AC}" dt="2023-09-28T14:48:43.086" v="49173" actId="478"/>
          <ac:picMkLst>
            <pc:docMk/>
            <pc:sldMk cId="1714818578" sldId="2147478670"/>
            <ac:picMk id="47" creationId="{31A97EAD-903B-DB39-A83B-FFB5E8855C19}"/>
          </ac:picMkLst>
        </pc:picChg>
        <pc:picChg chg="mod">
          <ac:chgData name="Henry Jammes" userId="5f22554b-fd15-4676-8c82-dc6122af2a80" providerId="ADAL" clId="{A3A6ABF9-8563-404A-BEC3-1E0B3CC340AC}" dt="2023-09-28T14:48:40.981" v="49171" actId="571"/>
          <ac:picMkLst>
            <pc:docMk/>
            <pc:sldMk cId="1714818578" sldId="2147478670"/>
            <ac:picMk id="52" creationId="{DDD02660-5707-FB2F-5E25-1A44E98BBA7B}"/>
          </ac:picMkLst>
        </pc:picChg>
        <pc:picChg chg="add mod">
          <ac:chgData name="Henry Jammes" userId="5f22554b-fd15-4676-8c82-dc6122af2a80" providerId="ADAL" clId="{A3A6ABF9-8563-404A-BEC3-1E0B3CC340AC}" dt="2023-09-28T14:48:48.576" v="49175" actId="1076"/>
          <ac:picMkLst>
            <pc:docMk/>
            <pc:sldMk cId="1714818578" sldId="2147478670"/>
            <ac:picMk id="55" creationId="{6BC70379-3BC9-3F8D-C969-754FACB0A1D9}"/>
          </ac:picMkLst>
        </pc:picChg>
        <pc:picChg chg="mod">
          <ac:chgData name="Henry Jammes" userId="5f22554b-fd15-4676-8c82-dc6122af2a80" providerId="ADAL" clId="{A3A6ABF9-8563-404A-BEC3-1E0B3CC340AC}" dt="2023-09-28T14:48:53.828" v="49177"/>
          <ac:picMkLst>
            <pc:docMk/>
            <pc:sldMk cId="1714818578" sldId="2147478670"/>
            <ac:picMk id="59" creationId="{7E775FA5-39D1-4F83-F08A-40A1B587F42C}"/>
          </ac:picMkLst>
        </pc:picChg>
        <pc:picChg chg="del">
          <ac:chgData name="Henry Jammes" userId="5f22554b-fd15-4676-8c82-dc6122af2a80" providerId="ADAL" clId="{A3A6ABF9-8563-404A-BEC3-1E0B3CC340AC}" dt="2023-09-23T20:34:40.961" v="46772" actId="478"/>
          <ac:picMkLst>
            <pc:docMk/>
            <pc:sldMk cId="1714818578" sldId="2147478670"/>
            <ac:picMk id="203" creationId="{2EAF3B78-B60D-CD71-33A7-1BC2F058308E}"/>
          </ac:picMkLst>
        </pc:picChg>
        <pc:picChg chg="del">
          <ac:chgData name="Henry Jammes" userId="5f22554b-fd15-4676-8c82-dc6122af2a80" providerId="ADAL" clId="{A3A6ABF9-8563-404A-BEC3-1E0B3CC340AC}" dt="2023-09-23T20:34:40.961" v="46772" actId="478"/>
          <ac:picMkLst>
            <pc:docMk/>
            <pc:sldMk cId="1714818578" sldId="2147478670"/>
            <ac:picMk id="207" creationId="{E18003BB-5B88-85CF-3586-C3033D466C61}"/>
          </ac:picMkLst>
        </pc:picChg>
        <pc:picChg chg="add del">
          <ac:chgData name="Henry Jammes" userId="5f22554b-fd15-4676-8c82-dc6122af2a80" providerId="ADAL" clId="{A3A6ABF9-8563-404A-BEC3-1E0B3CC340AC}" dt="2023-09-23T20:36:05.257" v="46809" actId="478"/>
          <ac:picMkLst>
            <pc:docMk/>
            <pc:sldMk cId="1714818578" sldId="2147478670"/>
            <ac:picMk id="220" creationId="{585E7F98-F8E7-5E16-C488-5578EB91D0FD}"/>
          </ac:picMkLst>
        </pc:picChg>
        <pc:picChg chg="add del">
          <ac:chgData name="Henry Jammes" userId="5f22554b-fd15-4676-8c82-dc6122af2a80" providerId="ADAL" clId="{A3A6ABF9-8563-404A-BEC3-1E0B3CC340AC}" dt="2023-09-23T20:36:05.257" v="46809" actId="478"/>
          <ac:picMkLst>
            <pc:docMk/>
            <pc:sldMk cId="1714818578" sldId="2147478670"/>
            <ac:picMk id="221" creationId="{2A95F62F-C655-9AE1-1A13-A3FA2D4FB708}"/>
          </ac:picMkLst>
        </pc:picChg>
        <pc:picChg chg="add del">
          <ac:chgData name="Henry Jammes" userId="5f22554b-fd15-4676-8c82-dc6122af2a80" providerId="ADAL" clId="{A3A6ABF9-8563-404A-BEC3-1E0B3CC340AC}" dt="2023-09-23T20:36:08.194" v="46810" actId="478"/>
          <ac:picMkLst>
            <pc:docMk/>
            <pc:sldMk cId="1714818578" sldId="2147478670"/>
            <ac:picMk id="222" creationId="{68B25D9B-306F-8915-9989-B2B581E527F9}"/>
          </ac:picMkLst>
        </pc:picChg>
        <pc:picChg chg="add del">
          <ac:chgData name="Henry Jammes" userId="5f22554b-fd15-4676-8c82-dc6122af2a80" providerId="ADAL" clId="{A3A6ABF9-8563-404A-BEC3-1E0B3CC340AC}" dt="2023-09-23T20:36:11.349" v="46811" actId="478"/>
          <ac:picMkLst>
            <pc:docMk/>
            <pc:sldMk cId="1714818578" sldId="2147478670"/>
            <ac:picMk id="223" creationId="{0EF9B5A5-8CE2-715F-7734-9FAE3849D195}"/>
          </ac:picMkLst>
        </pc:picChg>
        <pc:picChg chg="del">
          <ac:chgData name="Henry Jammes" userId="5f22554b-fd15-4676-8c82-dc6122af2a80" providerId="ADAL" clId="{A3A6ABF9-8563-404A-BEC3-1E0B3CC340AC}" dt="2023-09-23T20:34:45.191" v="46773" actId="478"/>
          <ac:picMkLst>
            <pc:docMk/>
            <pc:sldMk cId="1714818578" sldId="2147478670"/>
            <ac:picMk id="278" creationId="{3F76EBCD-4AA0-330D-D922-A679CD33B57E}"/>
          </ac:picMkLst>
        </pc:picChg>
        <pc:picChg chg="del">
          <ac:chgData name="Henry Jammes" userId="5f22554b-fd15-4676-8c82-dc6122af2a80" providerId="ADAL" clId="{A3A6ABF9-8563-404A-BEC3-1E0B3CC340AC}" dt="2023-09-23T20:34:40.961" v="46772" actId="478"/>
          <ac:picMkLst>
            <pc:docMk/>
            <pc:sldMk cId="1714818578" sldId="2147478670"/>
            <ac:picMk id="283" creationId="{7704919B-7854-715C-8F2E-5A211DFBD46E}"/>
          </ac:picMkLst>
        </pc:picChg>
        <pc:picChg chg="del">
          <ac:chgData name="Henry Jammes" userId="5f22554b-fd15-4676-8c82-dc6122af2a80" providerId="ADAL" clId="{A3A6ABF9-8563-404A-BEC3-1E0B3CC340AC}" dt="2023-09-23T20:34:40.961" v="46772" actId="478"/>
          <ac:picMkLst>
            <pc:docMk/>
            <pc:sldMk cId="1714818578" sldId="2147478670"/>
            <ac:picMk id="289" creationId="{3D0704FF-0E24-0848-2E2F-CEAE44D7C440}"/>
          </ac:picMkLst>
        </pc:picChg>
        <pc:picChg chg="del">
          <ac:chgData name="Henry Jammes" userId="5f22554b-fd15-4676-8c82-dc6122af2a80" providerId="ADAL" clId="{A3A6ABF9-8563-404A-BEC3-1E0B3CC340AC}" dt="2023-09-23T20:34:40.961" v="46772" actId="478"/>
          <ac:picMkLst>
            <pc:docMk/>
            <pc:sldMk cId="1714818578" sldId="2147478670"/>
            <ac:picMk id="292" creationId="{92053CAC-6961-A65E-B98E-253723F5C86A}"/>
          </ac:picMkLst>
        </pc:picChg>
        <pc:picChg chg="del">
          <ac:chgData name="Henry Jammes" userId="5f22554b-fd15-4676-8c82-dc6122af2a80" providerId="ADAL" clId="{A3A6ABF9-8563-404A-BEC3-1E0B3CC340AC}" dt="2023-09-23T20:34:40.961" v="46772" actId="478"/>
          <ac:picMkLst>
            <pc:docMk/>
            <pc:sldMk cId="1714818578" sldId="2147478670"/>
            <ac:picMk id="294" creationId="{7F8E124A-3DD5-F64D-B171-9B48FE2B946C}"/>
          </ac:picMkLst>
        </pc:picChg>
        <pc:picChg chg="del">
          <ac:chgData name="Henry Jammes" userId="5f22554b-fd15-4676-8c82-dc6122af2a80" providerId="ADAL" clId="{A3A6ABF9-8563-404A-BEC3-1E0B3CC340AC}" dt="2023-09-23T20:34:40.961" v="46772" actId="478"/>
          <ac:picMkLst>
            <pc:docMk/>
            <pc:sldMk cId="1714818578" sldId="2147478670"/>
            <ac:picMk id="295" creationId="{3E3B9E60-AEAA-09F1-183E-A760431799C0}"/>
          </ac:picMkLst>
        </pc:picChg>
        <pc:picChg chg="del">
          <ac:chgData name="Henry Jammes" userId="5f22554b-fd15-4676-8c82-dc6122af2a80" providerId="ADAL" clId="{A3A6ABF9-8563-404A-BEC3-1E0B3CC340AC}" dt="2023-09-23T20:34:40.961" v="46772" actId="478"/>
          <ac:picMkLst>
            <pc:docMk/>
            <pc:sldMk cId="1714818578" sldId="2147478670"/>
            <ac:picMk id="298" creationId="{47E8353A-A976-60BE-B455-7D8980EF9552}"/>
          </ac:picMkLst>
        </pc:picChg>
        <pc:picChg chg="del">
          <ac:chgData name="Henry Jammes" userId="5f22554b-fd15-4676-8c82-dc6122af2a80" providerId="ADAL" clId="{A3A6ABF9-8563-404A-BEC3-1E0B3CC340AC}" dt="2023-09-23T20:34:40.961" v="46772" actId="478"/>
          <ac:picMkLst>
            <pc:docMk/>
            <pc:sldMk cId="1714818578" sldId="2147478670"/>
            <ac:picMk id="299" creationId="{FE6164FD-5A00-B696-2A95-28C6DE8FD1A2}"/>
          </ac:picMkLst>
        </pc:picChg>
        <pc:picChg chg="del">
          <ac:chgData name="Henry Jammes" userId="5f22554b-fd15-4676-8c82-dc6122af2a80" providerId="ADAL" clId="{A3A6ABF9-8563-404A-BEC3-1E0B3CC340AC}" dt="2023-09-23T20:34:40.961" v="46772" actId="478"/>
          <ac:picMkLst>
            <pc:docMk/>
            <pc:sldMk cId="1714818578" sldId="2147478670"/>
            <ac:picMk id="301" creationId="{1036D6C5-F908-8561-B11D-8DD968839162}"/>
          </ac:picMkLst>
        </pc:picChg>
        <pc:picChg chg="mod">
          <ac:chgData name="Henry Jammes" userId="5f22554b-fd15-4676-8c82-dc6122af2a80" providerId="ADAL" clId="{A3A6ABF9-8563-404A-BEC3-1E0B3CC340AC}" dt="2023-09-28T14:49:01.603" v="49179" actId="571"/>
          <ac:picMkLst>
            <pc:docMk/>
            <pc:sldMk cId="1714818578" sldId="2147478670"/>
            <ac:picMk id="1024" creationId="{F6F420A3-766C-7EE6-C11A-A8CC7D4CA3CD}"/>
          </ac:picMkLst>
        </pc:picChg>
        <pc:picChg chg="add mod ord">
          <ac:chgData name="Henry Jammes" userId="5f22554b-fd15-4676-8c82-dc6122af2a80" providerId="ADAL" clId="{A3A6ABF9-8563-404A-BEC3-1E0B3CC340AC}" dt="2023-09-28T15:28:01.541" v="50845" actId="1036"/>
          <ac:picMkLst>
            <pc:docMk/>
            <pc:sldMk cId="1714818578" sldId="2147478670"/>
            <ac:picMk id="1026" creationId="{F0FD720F-82DC-60AD-3DFA-88AAE88A33DE}"/>
          </ac:picMkLst>
        </pc:picChg>
        <pc:picChg chg="del mod">
          <ac:chgData name="Henry Jammes" userId="5f22554b-fd15-4676-8c82-dc6122af2a80" providerId="ADAL" clId="{A3A6ABF9-8563-404A-BEC3-1E0B3CC340AC}" dt="2023-09-28T14:49:55.061" v="49187" actId="478"/>
          <ac:picMkLst>
            <pc:docMk/>
            <pc:sldMk cId="1714818578" sldId="2147478670"/>
            <ac:picMk id="1030" creationId="{86BD7292-CAEF-AF6E-B132-52DB667D3284}"/>
          </ac:picMkLst>
        </pc:picChg>
        <pc:picChg chg="add mod">
          <ac:chgData name="Henry Jammes" userId="5f22554b-fd15-4676-8c82-dc6122af2a80" providerId="ADAL" clId="{A3A6ABF9-8563-404A-BEC3-1E0B3CC340AC}" dt="2023-09-28T14:50:05.135" v="49190" actId="1076"/>
          <ac:picMkLst>
            <pc:docMk/>
            <pc:sldMk cId="1714818578" sldId="2147478670"/>
            <ac:picMk id="1032" creationId="{99066DA6-EE07-F3A4-C4ED-BF020E25AFC8}"/>
          </ac:picMkLst>
        </pc:picChg>
        <pc:picChg chg="mod">
          <ac:chgData name="Henry Jammes" userId="5f22554b-fd15-4676-8c82-dc6122af2a80" providerId="ADAL" clId="{A3A6ABF9-8563-404A-BEC3-1E0B3CC340AC}" dt="2023-09-28T14:50:13.953" v="49192"/>
          <ac:picMkLst>
            <pc:docMk/>
            <pc:sldMk cId="1714818578" sldId="2147478670"/>
            <ac:picMk id="1036" creationId="{EB3BEE4A-7211-0911-9A5E-6E7347528EFB}"/>
          </ac:picMkLst>
        </pc:picChg>
        <pc:picChg chg="mod">
          <ac:chgData name="Henry Jammes" userId="5f22554b-fd15-4676-8c82-dc6122af2a80" providerId="ADAL" clId="{A3A6ABF9-8563-404A-BEC3-1E0B3CC340AC}" dt="2023-09-28T14:50:35.456" v="49194" actId="571"/>
          <ac:picMkLst>
            <pc:docMk/>
            <pc:sldMk cId="1714818578" sldId="2147478670"/>
            <ac:picMk id="1041" creationId="{3887F518-C066-D163-A5DF-2C8F44FD0BC3}"/>
          </ac:picMkLst>
        </pc:picChg>
        <pc:picChg chg="add mod">
          <ac:chgData name="Henry Jammes" userId="5f22554b-fd15-4676-8c82-dc6122af2a80" providerId="ADAL" clId="{A3A6ABF9-8563-404A-BEC3-1E0B3CC340AC}" dt="2023-09-28T14:55:00.206" v="49295" actId="1036"/>
          <ac:picMkLst>
            <pc:docMk/>
            <pc:sldMk cId="1714818578" sldId="2147478670"/>
            <ac:picMk id="1047" creationId="{B17522F3-AB35-2710-B62B-DF58E63CCD0C}"/>
          </ac:picMkLst>
        </pc:picChg>
        <pc:picChg chg="mod">
          <ac:chgData name="Henry Jammes" userId="5f22554b-fd15-4676-8c82-dc6122af2a80" providerId="ADAL" clId="{A3A6ABF9-8563-404A-BEC3-1E0B3CC340AC}" dt="2023-09-28T14:55:43.349" v="49302" actId="571"/>
          <ac:picMkLst>
            <pc:docMk/>
            <pc:sldMk cId="1714818578" sldId="2147478670"/>
            <ac:picMk id="1053" creationId="{DDC683E0-FC6B-2C92-D717-9646D75EDD35}"/>
          </ac:picMkLst>
        </pc:picChg>
        <pc:picChg chg="mod">
          <ac:chgData name="Henry Jammes" userId="5f22554b-fd15-4676-8c82-dc6122af2a80" providerId="ADAL" clId="{A3A6ABF9-8563-404A-BEC3-1E0B3CC340AC}" dt="2023-09-28T14:55:49.340" v="49303" actId="571"/>
          <ac:picMkLst>
            <pc:docMk/>
            <pc:sldMk cId="1714818578" sldId="2147478670"/>
            <ac:picMk id="1057" creationId="{6B6BF9DC-69BC-4905-88EB-5CBF5A336AA0}"/>
          </ac:picMkLst>
        </pc:picChg>
        <pc:picChg chg="add mod ord">
          <ac:chgData name="Henry Jammes" userId="5f22554b-fd15-4676-8c82-dc6122af2a80" providerId="ADAL" clId="{A3A6ABF9-8563-404A-BEC3-1E0B3CC340AC}" dt="2023-09-28T15:39:12.633" v="50846" actId="1076"/>
          <ac:picMkLst>
            <pc:docMk/>
            <pc:sldMk cId="1714818578" sldId="2147478670"/>
            <ac:picMk id="1063" creationId="{AEE84BC0-4A32-B06C-D1C9-F0C376CB44D4}"/>
          </ac:picMkLst>
        </pc:picChg>
        <pc:picChg chg="add mod ord">
          <ac:chgData name="Henry Jammes" userId="5f22554b-fd15-4676-8c82-dc6122af2a80" providerId="ADAL" clId="{A3A6ABF9-8563-404A-BEC3-1E0B3CC340AC}" dt="2023-09-28T15:27:52.473" v="50833" actId="1036"/>
          <ac:picMkLst>
            <pc:docMk/>
            <pc:sldMk cId="1714818578" sldId="2147478670"/>
            <ac:picMk id="1065" creationId="{F177E8B4-49EA-BE77-26E1-65AEC7EE22A3}"/>
          </ac:picMkLst>
        </pc:picChg>
        <pc:picChg chg="add mod">
          <ac:chgData name="Henry Jammes" userId="5f22554b-fd15-4676-8c82-dc6122af2a80" providerId="ADAL" clId="{A3A6ABF9-8563-404A-BEC3-1E0B3CC340AC}" dt="2023-09-28T15:46:29.794" v="50960" actId="207"/>
          <ac:picMkLst>
            <pc:docMk/>
            <pc:sldMk cId="1714818578" sldId="2147478670"/>
            <ac:picMk id="1073" creationId="{AAE0B7DA-6926-ED37-1F20-AF8AEDE3A120}"/>
          </ac:picMkLst>
        </pc:picChg>
        <pc:cxnChg chg="add del mod">
          <ac:chgData name="Henry Jammes" userId="5f22554b-fd15-4676-8c82-dc6122af2a80" providerId="ADAL" clId="{A3A6ABF9-8563-404A-BEC3-1E0B3CC340AC}" dt="2023-09-28T17:43:35.765" v="51118" actId="1035"/>
          <ac:cxnSpMkLst>
            <pc:docMk/>
            <pc:sldMk cId="1714818578" sldId="2147478670"/>
            <ac:cxnSpMk id="14" creationId="{E404F59B-11CC-7FB3-2CE3-DE51AFF29AC9}"/>
          </ac:cxnSpMkLst>
        </pc:cxnChg>
        <pc:cxnChg chg="add del mod">
          <ac:chgData name="Henry Jammes" userId="5f22554b-fd15-4676-8c82-dc6122af2a80" providerId="ADAL" clId="{A3A6ABF9-8563-404A-BEC3-1E0B3CC340AC}" dt="2023-09-28T17:43:35.765" v="51118" actId="1035"/>
          <ac:cxnSpMkLst>
            <pc:docMk/>
            <pc:sldMk cId="1714818578" sldId="2147478670"/>
            <ac:cxnSpMk id="15" creationId="{B3E1DEB2-E9B3-492B-07B9-7A590B7FF5C1}"/>
          </ac:cxnSpMkLst>
        </pc:cxnChg>
        <pc:cxnChg chg="add del mod">
          <ac:chgData name="Henry Jammes" userId="5f22554b-fd15-4676-8c82-dc6122af2a80" providerId="ADAL" clId="{A3A6ABF9-8563-404A-BEC3-1E0B3CC340AC}" dt="2023-09-28T17:43:35.765" v="51118" actId="1035"/>
          <ac:cxnSpMkLst>
            <pc:docMk/>
            <pc:sldMk cId="1714818578" sldId="2147478670"/>
            <ac:cxnSpMk id="16" creationId="{5CECA8A4-B129-9156-C5C4-43764D2BE6B2}"/>
          </ac:cxnSpMkLst>
        </pc:cxnChg>
        <pc:cxnChg chg="del mod">
          <ac:chgData name="Henry Jammes" userId="5f22554b-fd15-4676-8c82-dc6122af2a80" providerId="ADAL" clId="{A3A6ABF9-8563-404A-BEC3-1E0B3CC340AC}" dt="2023-09-23T20:34:45.191" v="46773" actId="478"/>
          <ac:cxnSpMkLst>
            <pc:docMk/>
            <pc:sldMk cId="1714818578" sldId="2147478670"/>
            <ac:cxnSpMk id="27" creationId="{D622198D-E3D9-EB55-2E0F-2ACA140E7DEB}"/>
          </ac:cxnSpMkLst>
        </pc:cxnChg>
        <pc:cxnChg chg="del mod">
          <ac:chgData name="Henry Jammes" userId="5f22554b-fd15-4676-8c82-dc6122af2a80" providerId="ADAL" clId="{A3A6ABF9-8563-404A-BEC3-1E0B3CC340AC}" dt="2023-09-23T20:34:45.191" v="46773" actId="478"/>
          <ac:cxnSpMkLst>
            <pc:docMk/>
            <pc:sldMk cId="1714818578" sldId="2147478670"/>
            <ac:cxnSpMk id="28" creationId="{1C04D4F1-C037-03CC-DA61-E5C6959E064F}"/>
          </ac:cxnSpMkLst>
        </pc:cxnChg>
        <pc:cxnChg chg="del mod">
          <ac:chgData name="Henry Jammes" userId="5f22554b-fd15-4676-8c82-dc6122af2a80" providerId="ADAL" clId="{A3A6ABF9-8563-404A-BEC3-1E0B3CC340AC}" dt="2023-09-23T20:34:45.191" v="46773" actId="478"/>
          <ac:cxnSpMkLst>
            <pc:docMk/>
            <pc:sldMk cId="1714818578" sldId="2147478670"/>
            <ac:cxnSpMk id="30" creationId="{84F31A9C-29EB-DBC8-10CD-ACE0CE7FC1D9}"/>
          </ac:cxnSpMkLst>
        </pc:cxnChg>
        <pc:cxnChg chg="del">
          <ac:chgData name="Henry Jammes" userId="5f22554b-fd15-4676-8c82-dc6122af2a80" providerId="ADAL" clId="{A3A6ABF9-8563-404A-BEC3-1E0B3CC340AC}" dt="2023-09-23T20:34:33.380" v="46771" actId="478"/>
          <ac:cxnSpMkLst>
            <pc:docMk/>
            <pc:sldMk cId="1714818578" sldId="2147478670"/>
            <ac:cxnSpMk id="31" creationId="{F7779541-DCC2-A80A-5F44-C9C5B9D7504C}"/>
          </ac:cxnSpMkLst>
        </pc:cxnChg>
        <pc:cxnChg chg="del">
          <ac:chgData name="Henry Jammes" userId="5f22554b-fd15-4676-8c82-dc6122af2a80" providerId="ADAL" clId="{A3A6ABF9-8563-404A-BEC3-1E0B3CC340AC}" dt="2023-09-23T20:34:33.380" v="46771" actId="478"/>
          <ac:cxnSpMkLst>
            <pc:docMk/>
            <pc:sldMk cId="1714818578" sldId="2147478670"/>
            <ac:cxnSpMk id="32" creationId="{A3BFB05A-193D-2065-1A94-EB8A1C12CA17}"/>
          </ac:cxnSpMkLst>
        </pc:cxnChg>
        <pc:cxnChg chg="del mod">
          <ac:chgData name="Henry Jammes" userId="5f22554b-fd15-4676-8c82-dc6122af2a80" providerId="ADAL" clId="{A3A6ABF9-8563-404A-BEC3-1E0B3CC340AC}" dt="2023-09-23T20:34:40.961" v="46772" actId="478"/>
          <ac:cxnSpMkLst>
            <pc:docMk/>
            <pc:sldMk cId="1714818578" sldId="2147478670"/>
            <ac:cxnSpMk id="200" creationId="{13B1D1C7-6764-AB24-840F-DF0BE53C7BEC}"/>
          </ac:cxnSpMkLst>
        </pc:cxnChg>
        <pc:cxnChg chg="del mod">
          <ac:chgData name="Henry Jammes" userId="5f22554b-fd15-4676-8c82-dc6122af2a80" providerId="ADAL" clId="{A3A6ABF9-8563-404A-BEC3-1E0B3CC340AC}" dt="2023-09-23T20:34:40.961" v="46772" actId="478"/>
          <ac:cxnSpMkLst>
            <pc:docMk/>
            <pc:sldMk cId="1714818578" sldId="2147478670"/>
            <ac:cxnSpMk id="213" creationId="{809158EE-813B-62D3-2AE4-8E0826B49EAB}"/>
          </ac:cxnSpMkLst>
        </pc:cxnChg>
        <pc:cxnChg chg="del mod">
          <ac:chgData name="Henry Jammes" userId="5f22554b-fd15-4676-8c82-dc6122af2a80" providerId="ADAL" clId="{A3A6ABF9-8563-404A-BEC3-1E0B3CC340AC}" dt="2023-09-23T20:34:45.191" v="46773" actId="478"/>
          <ac:cxnSpMkLst>
            <pc:docMk/>
            <pc:sldMk cId="1714818578" sldId="2147478670"/>
            <ac:cxnSpMk id="214" creationId="{09107A79-3137-C161-CE93-7A4D8CE5359F}"/>
          </ac:cxnSpMkLst>
        </pc:cxnChg>
        <pc:cxnChg chg="del mod">
          <ac:chgData name="Henry Jammes" userId="5f22554b-fd15-4676-8c82-dc6122af2a80" providerId="ADAL" clId="{A3A6ABF9-8563-404A-BEC3-1E0B3CC340AC}" dt="2023-09-23T20:34:40.961" v="46772" actId="478"/>
          <ac:cxnSpMkLst>
            <pc:docMk/>
            <pc:sldMk cId="1714818578" sldId="2147478670"/>
            <ac:cxnSpMk id="215" creationId="{DB0C0ECB-3223-A32D-3D4C-4A4D4866EDD1}"/>
          </ac:cxnSpMkLst>
        </pc:cxnChg>
        <pc:cxnChg chg="del mod">
          <ac:chgData name="Henry Jammes" userId="5f22554b-fd15-4676-8c82-dc6122af2a80" providerId="ADAL" clId="{A3A6ABF9-8563-404A-BEC3-1E0B3CC340AC}" dt="2023-09-23T20:34:45.191" v="46773" actId="478"/>
          <ac:cxnSpMkLst>
            <pc:docMk/>
            <pc:sldMk cId="1714818578" sldId="2147478670"/>
            <ac:cxnSpMk id="216" creationId="{C1A83BE3-755C-64DB-8E1F-7DE0D386A1E0}"/>
          </ac:cxnSpMkLst>
        </pc:cxnChg>
        <pc:cxnChg chg="del mod">
          <ac:chgData name="Henry Jammes" userId="5f22554b-fd15-4676-8c82-dc6122af2a80" providerId="ADAL" clId="{A3A6ABF9-8563-404A-BEC3-1E0B3CC340AC}" dt="2023-09-23T20:34:33.380" v="46771" actId="478"/>
          <ac:cxnSpMkLst>
            <pc:docMk/>
            <pc:sldMk cId="1714818578" sldId="2147478670"/>
            <ac:cxnSpMk id="219" creationId="{07A7C814-BC4B-48DD-51F6-BF6CFAED9FCE}"/>
          </ac:cxnSpMkLst>
        </pc:cxnChg>
        <pc:cxnChg chg="del mod">
          <ac:chgData name="Henry Jammes" userId="5f22554b-fd15-4676-8c82-dc6122af2a80" providerId="ADAL" clId="{A3A6ABF9-8563-404A-BEC3-1E0B3CC340AC}" dt="2023-09-23T20:34:45.191" v="46773" actId="478"/>
          <ac:cxnSpMkLst>
            <pc:docMk/>
            <pc:sldMk cId="1714818578" sldId="2147478670"/>
            <ac:cxnSpMk id="229" creationId="{1270A8A9-DB01-5605-552E-62098FB81275}"/>
          </ac:cxnSpMkLst>
        </pc:cxnChg>
        <pc:cxnChg chg="del mod">
          <ac:chgData name="Henry Jammes" userId="5f22554b-fd15-4676-8c82-dc6122af2a80" providerId="ADAL" clId="{A3A6ABF9-8563-404A-BEC3-1E0B3CC340AC}" dt="2023-09-23T20:34:45.191" v="46773" actId="478"/>
          <ac:cxnSpMkLst>
            <pc:docMk/>
            <pc:sldMk cId="1714818578" sldId="2147478670"/>
            <ac:cxnSpMk id="230" creationId="{D0A831C1-B583-C4D8-595B-67DDA7443E9D}"/>
          </ac:cxnSpMkLst>
        </pc:cxnChg>
        <pc:cxnChg chg="del mod">
          <ac:chgData name="Henry Jammes" userId="5f22554b-fd15-4676-8c82-dc6122af2a80" providerId="ADAL" clId="{A3A6ABF9-8563-404A-BEC3-1E0B3CC340AC}" dt="2023-09-23T20:34:45.191" v="46773" actId="478"/>
          <ac:cxnSpMkLst>
            <pc:docMk/>
            <pc:sldMk cId="1714818578" sldId="2147478670"/>
            <ac:cxnSpMk id="231" creationId="{E7C5D42F-56FC-AAF1-0CD7-7936EC1D9A76}"/>
          </ac:cxnSpMkLst>
        </pc:cxnChg>
        <pc:cxnChg chg="del mod">
          <ac:chgData name="Henry Jammes" userId="5f22554b-fd15-4676-8c82-dc6122af2a80" providerId="ADAL" clId="{A3A6ABF9-8563-404A-BEC3-1E0B3CC340AC}" dt="2023-09-23T20:34:40.961" v="46772" actId="478"/>
          <ac:cxnSpMkLst>
            <pc:docMk/>
            <pc:sldMk cId="1714818578" sldId="2147478670"/>
            <ac:cxnSpMk id="232" creationId="{3D48B171-A55A-A1BF-0096-4701BAF51A4F}"/>
          </ac:cxnSpMkLst>
        </pc:cxnChg>
        <pc:cxnChg chg="del mod">
          <ac:chgData name="Henry Jammes" userId="5f22554b-fd15-4676-8c82-dc6122af2a80" providerId="ADAL" clId="{A3A6ABF9-8563-404A-BEC3-1E0B3CC340AC}" dt="2023-09-23T20:34:40.961" v="46772" actId="478"/>
          <ac:cxnSpMkLst>
            <pc:docMk/>
            <pc:sldMk cId="1714818578" sldId="2147478670"/>
            <ac:cxnSpMk id="233" creationId="{66D8B021-5854-30BF-7260-A8AE2791A41C}"/>
          </ac:cxnSpMkLst>
        </pc:cxnChg>
        <pc:cxnChg chg="del mod">
          <ac:chgData name="Henry Jammes" userId="5f22554b-fd15-4676-8c82-dc6122af2a80" providerId="ADAL" clId="{A3A6ABF9-8563-404A-BEC3-1E0B3CC340AC}" dt="2023-09-23T20:34:40.961" v="46772" actId="478"/>
          <ac:cxnSpMkLst>
            <pc:docMk/>
            <pc:sldMk cId="1714818578" sldId="2147478670"/>
            <ac:cxnSpMk id="234" creationId="{FA6C473C-9F06-181E-3646-B7DE9248D9F0}"/>
          </ac:cxnSpMkLst>
        </pc:cxnChg>
        <pc:cxnChg chg="del mod">
          <ac:chgData name="Henry Jammes" userId="5f22554b-fd15-4676-8c82-dc6122af2a80" providerId="ADAL" clId="{A3A6ABF9-8563-404A-BEC3-1E0B3CC340AC}" dt="2023-09-23T20:34:40.961" v="46772" actId="478"/>
          <ac:cxnSpMkLst>
            <pc:docMk/>
            <pc:sldMk cId="1714818578" sldId="2147478670"/>
            <ac:cxnSpMk id="235" creationId="{FC15F51D-D738-D96D-6803-0109D94B65B8}"/>
          </ac:cxnSpMkLst>
        </pc:cxnChg>
        <pc:cxnChg chg="del mod">
          <ac:chgData name="Henry Jammes" userId="5f22554b-fd15-4676-8c82-dc6122af2a80" providerId="ADAL" clId="{A3A6ABF9-8563-404A-BEC3-1E0B3CC340AC}" dt="2023-09-23T20:34:40.961" v="46772" actId="478"/>
          <ac:cxnSpMkLst>
            <pc:docMk/>
            <pc:sldMk cId="1714818578" sldId="2147478670"/>
            <ac:cxnSpMk id="236" creationId="{6F6950AF-75CE-079E-D885-84E41D4333EC}"/>
          </ac:cxnSpMkLst>
        </pc:cxnChg>
        <pc:cxnChg chg="del mod">
          <ac:chgData name="Henry Jammes" userId="5f22554b-fd15-4676-8c82-dc6122af2a80" providerId="ADAL" clId="{A3A6ABF9-8563-404A-BEC3-1E0B3CC340AC}" dt="2023-09-23T20:34:45.191" v="46773" actId="478"/>
          <ac:cxnSpMkLst>
            <pc:docMk/>
            <pc:sldMk cId="1714818578" sldId="2147478670"/>
            <ac:cxnSpMk id="275" creationId="{4C1A3D6E-373A-C21B-CE40-5758C4C4304C}"/>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26T14:14:51.173" v="48525"/>
              <pc2:cmMkLst xmlns:pc2="http://schemas.microsoft.com/office/powerpoint/2019/9/main/command">
                <pc:docMk/>
                <pc:sldMk cId="1714818578" sldId="2147478670"/>
                <pc2:cmMk id="{33D9D3EE-1251-4FCB-A10D-7B367AAA8BD5}"/>
              </pc2:cmMkLst>
            </pc226:cmChg>
          </p:ext>
        </pc:extLst>
      </pc:sldChg>
      <pc:sldMasterChg chg="delSp mod modSldLayout">
        <pc:chgData name="Henry Jammes" userId="5f22554b-fd15-4676-8c82-dc6122af2a80" providerId="ADAL" clId="{A3A6ABF9-8563-404A-BEC3-1E0B3CC340AC}" dt="2023-09-05T00:12:41.111" v="35628" actId="33475"/>
        <pc:sldMasterMkLst>
          <pc:docMk/>
          <pc:sldMasterMk cId="816294142" sldId="2147484980"/>
        </pc:sldMasterMkLst>
        <pc:spChg chg="del">
          <ac:chgData name="Henry Jammes" userId="5f22554b-fd15-4676-8c82-dc6122af2a80" providerId="ADAL" clId="{A3A6ABF9-8563-404A-BEC3-1E0B3CC340AC}" dt="2023-09-05T00:12:41.111" v="35628" actId="33475"/>
          <ac:spMkLst>
            <pc:docMk/>
            <pc:sldMasterMk cId="816294142" sldId="2147484980"/>
            <ac:spMk id="6" creationId="{B209BF83-A129-29FC-4D6D-873CA8A5A8FF}"/>
          </ac:spMkLst>
        </pc:spChg>
        <pc:sldLayoutChg chg="modSp">
          <pc:chgData name="Henry Jammes" userId="5f22554b-fd15-4676-8c82-dc6122af2a80" providerId="ADAL" clId="{A3A6ABF9-8563-404A-BEC3-1E0B3CC340AC}" dt="2023-08-10T12:56:57.714" v="233" actId="2711"/>
          <pc:sldLayoutMkLst>
            <pc:docMk/>
            <pc:sldMasterMk cId="816294142" sldId="2147484980"/>
            <pc:sldLayoutMk cId="306819273" sldId="2147484981"/>
          </pc:sldLayoutMkLst>
          <pc:spChg chg="mod">
            <ac:chgData name="Henry Jammes" userId="5f22554b-fd15-4676-8c82-dc6122af2a80" providerId="ADAL" clId="{A3A6ABF9-8563-404A-BEC3-1E0B3CC340AC}" dt="2023-08-10T12:56:54.057" v="232" actId="2711"/>
            <ac:spMkLst>
              <pc:docMk/>
              <pc:sldMasterMk cId="816294142" sldId="2147484980"/>
              <pc:sldLayoutMk cId="306819273" sldId="2147484981"/>
              <ac:spMk id="2" creationId="{25D0408F-4A76-4E13-B20C-89E0FD40DC32}"/>
            </ac:spMkLst>
          </pc:spChg>
          <pc:spChg chg="mod">
            <ac:chgData name="Henry Jammes" userId="5f22554b-fd15-4676-8c82-dc6122af2a80" providerId="ADAL" clId="{A3A6ABF9-8563-404A-BEC3-1E0B3CC340AC}" dt="2023-08-10T12:56:57.714" v="233" actId="2711"/>
            <ac:spMkLst>
              <pc:docMk/>
              <pc:sldMasterMk cId="816294142" sldId="2147484980"/>
              <pc:sldLayoutMk cId="306819273" sldId="2147484981"/>
              <ac:spMk id="5" creationId="{00000000-0000-0000-0000-000000000000}"/>
            </ac:spMkLst>
          </pc:spChg>
        </pc:sldLayoutChg>
        <pc:sldLayoutChg chg="modSp">
          <pc:chgData name="Henry Jammes" userId="5f22554b-fd15-4676-8c82-dc6122af2a80" providerId="ADAL" clId="{A3A6ABF9-8563-404A-BEC3-1E0B3CC340AC}" dt="2023-08-10T12:57:11.368" v="235" actId="2711"/>
          <pc:sldLayoutMkLst>
            <pc:docMk/>
            <pc:sldMasterMk cId="816294142" sldId="2147484980"/>
            <pc:sldLayoutMk cId="3992514227" sldId="2147484983"/>
          </pc:sldLayoutMkLst>
          <pc:spChg chg="mod">
            <ac:chgData name="Henry Jammes" userId="5f22554b-fd15-4676-8c82-dc6122af2a80" providerId="ADAL" clId="{A3A6ABF9-8563-404A-BEC3-1E0B3CC340AC}" dt="2023-08-10T12:57:11.368" v="235" actId="2711"/>
            <ac:spMkLst>
              <pc:docMk/>
              <pc:sldMasterMk cId="816294142" sldId="2147484980"/>
              <pc:sldLayoutMk cId="3992514227" sldId="2147484983"/>
              <ac:spMk id="4" creationId="{58A212C2-8B30-4835-8711-AA981B6CFBE1}"/>
            </ac:spMkLst>
          </pc:spChg>
          <pc:spChg chg="mod">
            <ac:chgData name="Henry Jammes" userId="5f22554b-fd15-4676-8c82-dc6122af2a80" providerId="ADAL" clId="{A3A6ABF9-8563-404A-BEC3-1E0B3CC340AC}" dt="2023-08-10T12:55:27.165" v="224" actId="2711"/>
            <ac:spMkLst>
              <pc:docMk/>
              <pc:sldMasterMk cId="816294142" sldId="2147484980"/>
              <pc:sldLayoutMk cId="3992514227" sldId="2147484983"/>
              <ac:spMk id="7" creationId="{198BAE06-4375-54CD-3E97-A333AE7F1580}"/>
            </ac:spMkLst>
          </pc:spChg>
          <pc:spChg chg="mod">
            <ac:chgData name="Henry Jammes" userId="5f22554b-fd15-4676-8c82-dc6122af2a80" providerId="ADAL" clId="{A3A6ABF9-8563-404A-BEC3-1E0B3CC340AC}" dt="2023-08-10T12:55:32.327" v="225" actId="2711"/>
            <ac:spMkLst>
              <pc:docMk/>
              <pc:sldMasterMk cId="816294142" sldId="2147484980"/>
              <pc:sldLayoutMk cId="3992514227" sldId="2147484983"/>
              <ac:spMk id="8" creationId="{F23ED6E3-DD75-2D06-803C-7FC05290432A}"/>
            </ac:spMkLst>
          </pc:spChg>
        </pc:sldLayoutChg>
        <pc:sldLayoutChg chg="modSp">
          <pc:chgData name="Henry Jammes" userId="5f22554b-fd15-4676-8c82-dc6122af2a80" providerId="ADAL" clId="{A3A6ABF9-8563-404A-BEC3-1E0B3CC340AC}" dt="2023-08-10T12:57:45.773" v="244" actId="2711"/>
          <pc:sldLayoutMkLst>
            <pc:docMk/>
            <pc:sldMasterMk cId="816294142" sldId="2147484980"/>
            <pc:sldLayoutMk cId="2622507503" sldId="2147484984"/>
          </pc:sldLayoutMkLst>
          <pc:spChg chg="mod">
            <ac:chgData name="Henry Jammes" userId="5f22554b-fd15-4676-8c82-dc6122af2a80" providerId="ADAL" clId="{A3A6ABF9-8563-404A-BEC3-1E0B3CC340AC}" dt="2023-08-10T12:57:45.773" v="244" actId="2711"/>
            <ac:spMkLst>
              <pc:docMk/>
              <pc:sldMasterMk cId="816294142" sldId="2147484980"/>
              <pc:sldLayoutMk cId="2622507503" sldId="2147484984"/>
              <ac:spMk id="4" creationId="{00000000-0000-0000-0000-000000000000}"/>
            </ac:spMkLst>
          </pc:spChg>
          <pc:spChg chg="mod">
            <ac:chgData name="Henry Jammes" userId="5f22554b-fd15-4676-8c82-dc6122af2a80" providerId="ADAL" clId="{A3A6ABF9-8563-404A-BEC3-1E0B3CC340AC}" dt="2023-08-10T12:57:41.833" v="243" actId="2711"/>
            <ac:spMkLst>
              <pc:docMk/>
              <pc:sldMasterMk cId="816294142" sldId="2147484980"/>
              <pc:sldLayoutMk cId="2622507503" sldId="2147484984"/>
              <ac:spMk id="7" creationId="{34B655BA-10A4-4A57-89DB-CFFBE1CA1E33}"/>
            </ac:spMkLst>
          </pc:spChg>
        </pc:sldLayoutChg>
        <pc:sldLayoutChg chg="modSp">
          <pc:chgData name="Henry Jammes" userId="5f22554b-fd15-4676-8c82-dc6122af2a80" providerId="ADAL" clId="{A3A6ABF9-8563-404A-BEC3-1E0B3CC340AC}" dt="2023-08-10T12:57:52.031" v="245" actId="2711"/>
          <pc:sldLayoutMkLst>
            <pc:docMk/>
            <pc:sldMasterMk cId="816294142" sldId="2147484980"/>
            <pc:sldLayoutMk cId="2630922686" sldId="2147484986"/>
          </pc:sldLayoutMkLst>
          <pc:spChg chg="mod">
            <ac:chgData name="Henry Jammes" userId="5f22554b-fd15-4676-8c82-dc6122af2a80" providerId="ADAL" clId="{A3A6ABF9-8563-404A-BEC3-1E0B3CC340AC}" dt="2023-08-10T12:57:52.031" v="245" actId="2711"/>
            <ac:spMkLst>
              <pc:docMk/>
              <pc:sldMasterMk cId="816294142" sldId="2147484980"/>
              <pc:sldLayoutMk cId="2630922686" sldId="2147484986"/>
              <ac:spMk id="2" creationId="{D0AAD849-7CFE-4AF7-A7C5-6BBD50C88C1A}"/>
            </ac:spMkLst>
          </pc:spChg>
        </pc:sldLayoutChg>
        <pc:sldLayoutChg chg="modSp">
          <pc:chgData name="Henry Jammes" userId="5f22554b-fd15-4676-8c82-dc6122af2a80" providerId="ADAL" clId="{A3A6ABF9-8563-404A-BEC3-1E0B3CC340AC}" dt="2023-08-10T12:58:02.288" v="247" actId="2711"/>
          <pc:sldLayoutMkLst>
            <pc:docMk/>
            <pc:sldMasterMk cId="816294142" sldId="2147484980"/>
            <pc:sldLayoutMk cId="1711802989" sldId="2147484988"/>
          </pc:sldLayoutMkLst>
          <pc:spChg chg="mod">
            <ac:chgData name="Henry Jammes" userId="5f22554b-fd15-4676-8c82-dc6122af2a80" providerId="ADAL" clId="{A3A6ABF9-8563-404A-BEC3-1E0B3CC340AC}" dt="2023-08-10T12:57:56.885" v="246" actId="2711"/>
            <ac:spMkLst>
              <pc:docMk/>
              <pc:sldMasterMk cId="816294142" sldId="2147484980"/>
              <pc:sldLayoutMk cId="1711802989" sldId="2147484988"/>
              <ac:spMk id="2" creationId="{39E5C076-3B78-4451-8068-576892A08E9C}"/>
            </ac:spMkLst>
          </pc:spChg>
          <pc:spChg chg="mod">
            <ac:chgData name="Henry Jammes" userId="5f22554b-fd15-4676-8c82-dc6122af2a80" providerId="ADAL" clId="{A3A6ABF9-8563-404A-BEC3-1E0B3CC340AC}" dt="2023-08-10T12:58:02.288" v="247" actId="2711"/>
            <ac:spMkLst>
              <pc:docMk/>
              <pc:sldMasterMk cId="816294142" sldId="2147484980"/>
              <pc:sldLayoutMk cId="1711802989" sldId="2147484988"/>
              <ac:spMk id="7" creationId="{7E9DBFD9-3E1E-4F19-AF15-56780F9C7927}"/>
            </ac:spMkLst>
          </pc:spChg>
        </pc:sldLayoutChg>
        <pc:sldLayoutChg chg="modSp mod">
          <pc:chgData name="Henry Jammes" userId="5f22554b-fd15-4676-8c82-dc6122af2a80" providerId="ADAL" clId="{A3A6ABF9-8563-404A-BEC3-1E0B3CC340AC}" dt="2023-08-10T12:58:07.349" v="248" actId="2711"/>
          <pc:sldLayoutMkLst>
            <pc:docMk/>
            <pc:sldMasterMk cId="816294142" sldId="2147484980"/>
            <pc:sldLayoutMk cId="3308968918" sldId="2147484995"/>
          </pc:sldLayoutMkLst>
          <pc:spChg chg="mod">
            <ac:chgData name="Henry Jammes" userId="5f22554b-fd15-4676-8c82-dc6122af2a80" providerId="ADAL" clId="{A3A6ABF9-8563-404A-BEC3-1E0B3CC340AC}" dt="2023-08-10T12:58:07.349" v="248" actId="2711"/>
            <ac:spMkLst>
              <pc:docMk/>
              <pc:sldMasterMk cId="816294142" sldId="2147484980"/>
              <pc:sldLayoutMk cId="3308968918" sldId="2147484995"/>
              <ac:spMk id="15" creationId="{AEF25277-FCB6-45B2-AF99-633B4E974E94}"/>
            </ac:spMkLst>
          </pc:spChg>
        </pc:sldLayoutChg>
        <pc:sldLayoutChg chg="modSp mod">
          <pc:chgData name="Henry Jammes" userId="5f22554b-fd15-4676-8c82-dc6122af2a80" providerId="ADAL" clId="{A3A6ABF9-8563-404A-BEC3-1E0B3CC340AC}" dt="2023-08-10T14:19:29.006" v="310" actId="20577"/>
          <pc:sldLayoutMkLst>
            <pc:docMk/>
            <pc:sldMasterMk cId="816294142" sldId="2147484980"/>
            <pc:sldLayoutMk cId="616762653" sldId="2147484996"/>
          </pc:sldLayoutMkLst>
          <pc:spChg chg="mod">
            <ac:chgData name="Henry Jammes" userId="5f22554b-fd15-4676-8c82-dc6122af2a80" providerId="ADAL" clId="{A3A6ABF9-8563-404A-BEC3-1E0B3CC340AC}" dt="2023-08-10T12:57:16.614" v="236" actId="2711"/>
            <ac:spMkLst>
              <pc:docMk/>
              <pc:sldMasterMk cId="816294142" sldId="2147484980"/>
              <pc:sldLayoutMk cId="616762653" sldId="2147484996"/>
              <ac:spMk id="22" creationId="{09F8BB6E-DC72-6DA8-EB5D-BA789783697B}"/>
            </ac:spMkLst>
          </pc:spChg>
          <pc:spChg chg="mod">
            <ac:chgData name="Henry Jammes" userId="5f22554b-fd15-4676-8c82-dc6122af2a80" providerId="ADAL" clId="{A3A6ABF9-8563-404A-BEC3-1E0B3CC340AC}" dt="2023-08-10T12:57:23.138" v="239" actId="2711"/>
            <ac:spMkLst>
              <pc:docMk/>
              <pc:sldMasterMk cId="816294142" sldId="2147484980"/>
              <pc:sldLayoutMk cId="616762653" sldId="2147484996"/>
              <ac:spMk id="25" creationId="{F8B2F5D7-0C75-16BD-76A6-72360A7C33D1}"/>
            </ac:spMkLst>
          </pc:spChg>
          <pc:spChg chg="mod">
            <ac:chgData name="Henry Jammes" userId="5f22554b-fd15-4676-8c82-dc6122af2a80" providerId="ADAL" clId="{A3A6ABF9-8563-404A-BEC3-1E0B3CC340AC}" dt="2023-08-10T14:19:29.006" v="310" actId="20577"/>
            <ac:spMkLst>
              <pc:docMk/>
              <pc:sldMasterMk cId="816294142" sldId="2147484980"/>
              <pc:sldLayoutMk cId="616762653" sldId="2147484996"/>
              <ac:spMk id="27" creationId="{F6E96339-781D-1A4A-921B-770E1724FEAA}"/>
            </ac:spMkLst>
          </pc:spChg>
          <pc:spChg chg="mod">
            <ac:chgData name="Henry Jammes" userId="5f22554b-fd15-4676-8c82-dc6122af2a80" providerId="ADAL" clId="{A3A6ABF9-8563-404A-BEC3-1E0B3CC340AC}" dt="2023-08-10T12:57:34.322" v="241" actId="2711"/>
            <ac:spMkLst>
              <pc:docMk/>
              <pc:sldMasterMk cId="816294142" sldId="2147484980"/>
              <pc:sldLayoutMk cId="616762653" sldId="2147484996"/>
              <ac:spMk id="33" creationId="{A890115D-0E90-0D83-5DE6-0A5D5B33E9DC}"/>
            </ac:spMkLst>
          </pc:spChg>
        </pc:sldLayoutChg>
      </pc:sldMasterChg>
      <pc:sldMasterChg chg="delSp modSp mod modSldLayout">
        <pc:chgData name="Henry Jammes" userId="5f22554b-fd15-4676-8c82-dc6122af2a80" providerId="ADAL" clId="{A3A6ABF9-8563-404A-BEC3-1E0B3CC340AC}" dt="2023-09-05T00:12:41.111" v="35628" actId="33475"/>
        <pc:sldMasterMkLst>
          <pc:docMk/>
          <pc:sldMasterMk cId="1486454638" sldId="2147484997"/>
        </pc:sldMasterMkLst>
        <pc:spChg chg="mod">
          <ac:chgData name="Henry Jammes" userId="5f22554b-fd15-4676-8c82-dc6122af2a80" providerId="ADAL" clId="{A3A6ABF9-8563-404A-BEC3-1E0B3CC340AC}" dt="2023-08-10T12:58:11.037" v="249" actId="2711"/>
          <ac:spMkLst>
            <pc:docMk/>
            <pc:sldMasterMk cId="1486454638" sldId="2147484997"/>
            <ac:spMk id="2" creationId="{00000000-0000-0000-0000-000000000000}"/>
          </ac:spMkLst>
        </pc:spChg>
        <pc:spChg chg="mod">
          <ac:chgData name="Henry Jammes" userId="5f22554b-fd15-4676-8c82-dc6122af2a80" providerId="ADAL" clId="{A3A6ABF9-8563-404A-BEC3-1E0B3CC340AC}" dt="2023-08-10T12:58:14.373" v="250" actId="2711"/>
          <ac:spMkLst>
            <pc:docMk/>
            <pc:sldMasterMk cId="1486454638" sldId="2147484997"/>
            <ac:spMk id="4" creationId="{00000000-0000-0000-0000-000000000000}"/>
          </ac:spMkLst>
        </pc:spChg>
        <pc:spChg chg="del">
          <ac:chgData name="Henry Jammes" userId="5f22554b-fd15-4676-8c82-dc6122af2a80" providerId="ADAL" clId="{A3A6ABF9-8563-404A-BEC3-1E0B3CC340AC}" dt="2023-09-05T00:12:41.111" v="35628" actId="33475"/>
          <ac:spMkLst>
            <pc:docMk/>
            <pc:sldMasterMk cId="1486454638" sldId="2147484997"/>
            <ac:spMk id="6" creationId="{8EC89DF9-9A8F-5AF9-7E3C-4A0D5BDB281A}"/>
          </ac:spMkLst>
        </pc:spChg>
        <pc:sldLayoutChg chg="modSp">
          <pc:chgData name="Henry Jammes" userId="5f22554b-fd15-4676-8c82-dc6122af2a80" providerId="ADAL" clId="{A3A6ABF9-8563-404A-BEC3-1E0B3CC340AC}" dt="2023-08-10T12:58:28.767" v="251" actId="2711"/>
          <pc:sldLayoutMkLst>
            <pc:docMk/>
            <pc:sldMasterMk cId="1486454638" sldId="2147484997"/>
            <pc:sldLayoutMk cId="4175830534" sldId="2147485001"/>
          </pc:sldLayoutMkLst>
          <pc:spChg chg="mod">
            <ac:chgData name="Henry Jammes" userId="5f22554b-fd15-4676-8c82-dc6122af2a80" providerId="ADAL" clId="{A3A6ABF9-8563-404A-BEC3-1E0B3CC340AC}" dt="2023-08-10T12:58:28.767" v="251" actId="2711"/>
            <ac:spMkLst>
              <pc:docMk/>
              <pc:sldMasterMk cId="1486454638" sldId="2147484997"/>
              <pc:sldLayoutMk cId="4175830534" sldId="2147485001"/>
              <ac:spMk id="2" creationId="{00000000-0000-0000-0000-000000000000}"/>
            </ac:spMkLst>
          </pc:spChg>
        </pc:sldLayoutChg>
        <pc:sldLayoutChg chg="modSp">
          <pc:chgData name="Henry Jammes" userId="5f22554b-fd15-4676-8c82-dc6122af2a80" providerId="ADAL" clId="{A3A6ABF9-8563-404A-BEC3-1E0B3CC340AC}" dt="2023-08-10T12:56:47.949" v="231" actId="2711"/>
          <pc:sldLayoutMkLst>
            <pc:docMk/>
            <pc:sldMasterMk cId="1486454638" sldId="2147484997"/>
            <pc:sldLayoutMk cId="306332340" sldId="2147485002"/>
          </pc:sldLayoutMkLst>
          <pc:spChg chg="mod">
            <ac:chgData name="Henry Jammes" userId="5f22554b-fd15-4676-8c82-dc6122af2a80" providerId="ADAL" clId="{A3A6ABF9-8563-404A-BEC3-1E0B3CC340AC}" dt="2023-08-10T12:56:47.949" v="231" actId="2711"/>
            <ac:spMkLst>
              <pc:docMk/>
              <pc:sldMasterMk cId="1486454638" sldId="2147484997"/>
              <pc:sldLayoutMk cId="306332340" sldId="2147485002"/>
              <ac:spMk id="2" creationId="{D0AAD849-7CFE-4AF7-A7C5-6BBD50C88C1A}"/>
            </ac:spMkLst>
          </pc:spChg>
        </pc:sldLayoutChg>
      </pc:sldMasterChg>
    </pc:docChg>
  </pc:docChgLst>
  <pc:docChgLst>
    <pc:chgData name="Henry Jammes" userId="5f22554b-fd15-4676-8c82-dc6122af2a80" providerId="ADAL" clId="{CA56AFD3-52A3-4749-AD05-CB9FECFA6BF0}"/>
    <pc:docChg chg="delSld delMainMaster modSection">
      <pc:chgData name="Henry Jammes" userId="5f22554b-fd15-4676-8c82-dc6122af2a80" providerId="ADAL" clId="{CA56AFD3-52A3-4749-AD05-CB9FECFA6BF0}" dt="2022-11-30T11:42:06.938" v="0" actId="47"/>
      <pc:docMkLst>
        <pc:docMk/>
      </pc:docMkLst>
      <pc:sldChg chg="del">
        <pc:chgData name="Henry Jammes" userId="5f22554b-fd15-4676-8c82-dc6122af2a80" providerId="ADAL" clId="{CA56AFD3-52A3-4749-AD05-CB9FECFA6BF0}" dt="2022-11-30T11:42:06.938" v="0" actId="47"/>
        <pc:sldMkLst>
          <pc:docMk/>
          <pc:sldMk cId="1738103016" sldId="2076138197"/>
        </pc:sldMkLst>
      </pc:sldChg>
      <pc:sldMasterChg chg="del delSldLayout">
        <pc:chgData name="Henry Jammes" userId="5f22554b-fd15-4676-8c82-dc6122af2a80" providerId="ADAL" clId="{CA56AFD3-52A3-4749-AD05-CB9FECFA6BF0}" dt="2022-11-30T11:42:06.938" v="0" actId="47"/>
        <pc:sldMasterMkLst>
          <pc:docMk/>
          <pc:sldMasterMk cId="2339194656" sldId="2147483773"/>
        </pc:sldMasterMkLst>
        <pc:sldLayoutChg chg="del">
          <pc:chgData name="Henry Jammes" userId="5f22554b-fd15-4676-8c82-dc6122af2a80" providerId="ADAL" clId="{CA56AFD3-52A3-4749-AD05-CB9FECFA6BF0}" dt="2022-11-30T11:42:06.938" v="0" actId="47"/>
          <pc:sldLayoutMkLst>
            <pc:docMk/>
            <pc:sldMasterMk cId="2339194656" sldId="2147483773"/>
            <pc:sldLayoutMk cId="1052982429" sldId="2147483784"/>
          </pc:sldLayoutMkLst>
        </pc:sldLayoutChg>
      </pc:sldMasterChg>
    </pc:docChg>
  </pc:docChgLst>
  <pc:docChgLst>
    <pc:chgData clId="Web-{AC8EEFB2-CA82-4B0B-837D-2F42E92048BD}"/>
    <pc:docChg chg="">
      <pc:chgData name="" userId="" providerId="" clId="Web-{AC8EEFB2-CA82-4B0B-837D-2F42E92048BD}" dt="2023-10-05T18:36:22.623" v="0"/>
      <pc:docMkLst>
        <pc:docMk/>
      </pc:docMkLst>
      <pc:sldChg chg="modCm">
        <pc:chgData name="" userId="" providerId="" clId="Web-{AC8EEFB2-CA82-4B0B-837D-2F42E92048BD}" dt="2023-10-05T18:36:22.623" v="0"/>
        <pc:sldMkLst>
          <pc:docMk/>
          <pc:sldMk cId="4193858857" sldId="2147478684"/>
        </pc:sldMkLst>
        <pc:extLst>
          <p:ext xmlns:p="http://schemas.openxmlformats.org/presentationml/2006/main" uri="{D6D511B9-2390-475A-947B-AFAB55BFBCF1}">
            <pc226:cmChg xmlns:pc226="http://schemas.microsoft.com/office/powerpoint/2022/06/main/command" chg="">
              <pc226:chgData name="" userId="" providerId="" clId="Web-{AC8EEFB2-CA82-4B0B-837D-2F42E92048BD}" dt="2023-10-05T18:36:22.623" v="0"/>
              <pc2:cmMkLst xmlns:pc2="http://schemas.microsoft.com/office/powerpoint/2019/9/main/command">
                <pc:docMk/>
                <pc:sldMk cId="4193858857" sldId="2147478684"/>
                <pc2:cmMk id="{43D0D2E5-1776-490E-83D3-9EF8D695490D}"/>
              </pc2:cmMkLst>
              <pc226:cmRplyChg chg="add">
                <pc226:chgData name="" userId="" providerId="" clId="Web-{AC8EEFB2-CA82-4B0B-837D-2F42E92048BD}" dt="2023-10-05T18:36:22.623" v="0"/>
                <pc2:cmRplyMkLst xmlns:pc2="http://schemas.microsoft.com/office/powerpoint/2019/9/main/command">
                  <pc:docMk/>
                  <pc:sldMk cId="4193858857" sldId="2147478684"/>
                  <pc2:cmMk id="{43D0D2E5-1776-490E-83D3-9EF8D695490D}"/>
                  <pc2:cmRplyMk id="{6A035A81-3D22-4FB4-B74F-CAACF96E899A}"/>
                </pc2:cmRplyMkLst>
              </pc226:cmRplyChg>
            </pc226:cmChg>
          </p:ext>
        </pc:extLst>
      </pc:sldChg>
    </pc:docChg>
  </pc:docChgLst>
  <pc:docChgLst>
    <pc:chgData name="Ramanujam Raghunathan" userId="S::ramara@microsoft.com::166913e9-60d1-4850-b9be-8b0be705d107" providerId="AD" clId="Web-{3AFC40E9-BAA8-345A-3FE6-EDE6D44C7087}"/>
    <pc:docChg chg="mod">
      <pc:chgData name="Ramanujam Raghunathan" userId="S::ramara@microsoft.com::166913e9-60d1-4850-b9be-8b0be705d107" providerId="AD" clId="Web-{3AFC40E9-BAA8-345A-3FE6-EDE6D44C7087}" dt="2023-09-08T22:23:24.262" v="1"/>
      <pc:docMkLst>
        <pc:docMk/>
      </pc:docMkLst>
      <pc:sldChg chg="addCm">
        <pc:chgData name="Ramanujam Raghunathan" userId="S::ramara@microsoft.com::166913e9-60d1-4850-b9be-8b0be705d107" providerId="AD" clId="Web-{3AFC40E9-BAA8-345A-3FE6-EDE6D44C7087}" dt="2023-09-08T22:23:24.262" v="1"/>
        <pc:sldMkLst>
          <pc:docMk/>
          <pc:sldMk cId="3668578731" sldId="2147478621"/>
        </pc:sldMkLst>
        <pc:extLst>
          <p:ext xmlns:p="http://schemas.openxmlformats.org/presentationml/2006/main" uri="{D6D511B9-2390-475A-947B-AFAB55BFBCF1}">
            <pc226:cmChg xmlns:pc226="http://schemas.microsoft.com/office/powerpoint/2022/06/main/command" chg="add">
              <pc226:chgData name="Ramanujam Raghunathan" userId="S::ramara@microsoft.com::166913e9-60d1-4850-b9be-8b0be705d107" providerId="AD" clId="Web-{3AFC40E9-BAA8-345A-3FE6-EDE6D44C7087}" dt="2023-09-08T22:23:24.262" v="1"/>
              <pc2:cmMkLst xmlns:pc2="http://schemas.microsoft.com/office/powerpoint/2019/9/main/command">
                <pc:docMk/>
                <pc:sldMk cId="3668578731" sldId="2147478621"/>
                <pc2:cmMk id="{3864AA55-3B60-45A5-A747-4FBBE9ABBEFF}"/>
              </pc2:cmMkLst>
            </pc226:cmChg>
          </p:ext>
        </pc:extLst>
      </pc:sldChg>
    </pc:docChg>
  </pc:docChgLst>
  <pc:docChgLst>
    <pc:chgData name="Henry Jammes" userId="5f22554b-fd15-4676-8c82-dc6122af2a80" providerId="ADAL" clId="{53CE91EE-E1F8-4CF6-8AAC-10A3BE600A7C}"/>
    <pc:docChg chg="undo redo custSel addSld delSld modSld sldOrd delMainMaster modMainMaster addSection delSection modSection">
      <pc:chgData name="Henry Jammes" userId="5f22554b-fd15-4676-8c82-dc6122af2a80" providerId="ADAL" clId="{53CE91EE-E1F8-4CF6-8AAC-10A3BE600A7C}" dt="2023-05-01T16:06:54.608" v="10584" actId="20577"/>
      <pc:docMkLst>
        <pc:docMk/>
      </pc:docMkLst>
      <pc:sldChg chg="addSp delSp modSp mod modClrScheme chgLayout">
        <pc:chgData name="Henry Jammes" userId="5f22554b-fd15-4676-8c82-dc6122af2a80" providerId="ADAL" clId="{53CE91EE-E1F8-4CF6-8AAC-10A3BE600A7C}" dt="2023-04-07T14:57:20.853" v="9927" actId="167"/>
        <pc:sldMkLst>
          <pc:docMk/>
          <pc:sldMk cId="2567493441" sldId="3087"/>
        </pc:sldMkLst>
        <pc:spChg chg="del mod ord">
          <ac:chgData name="Henry Jammes" userId="5f22554b-fd15-4676-8c82-dc6122af2a80" providerId="ADAL" clId="{53CE91EE-E1F8-4CF6-8AAC-10A3BE600A7C}" dt="2023-04-05T23:41:14.967" v="2861" actId="478"/>
          <ac:spMkLst>
            <pc:docMk/>
            <pc:sldMk cId="2567493441" sldId="3087"/>
            <ac:spMk id="2" creationId="{00000000-0000-0000-0000-000000000000}"/>
          </ac:spMkLst>
        </pc:spChg>
        <pc:spChg chg="mod">
          <ac:chgData name="Henry Jammes" userId="5f22554b-fd15-4676-8c82-dc6122af2a80" providerId="ADAL" clId="{53CE91EE-E1F8-4CF6-8AAC-10A3BE600A7C}" dt="2023-04-05T23:48:07.486" v="2954" actId="207"/>
          <ac:spMkLst>
            <pc:docMk/>
            <pc:sldMk cId="2567493441" sldId="3087"/>
            <ac:spMk id="4" creationId="{8A2898D3-D143-45BC-8911-CFCA84F2749B}"/>
          </ac:spMkLst>
        </pc:spChg>
        <pc:spChg chg="add del mod ord">
          <ac:chgData name="Henry Jammes" userId="5f22554b-fd15-4676-8c82-dc6122af2a80" providerId="ADAL" clId="{53CE91EE-E1F8-4CF6-8AAC-10A3BE600A7C}" dt="2023-04-05T22:34:48.311" v="1896" actId="478"/>
          <ac:spMkLst>
            <pc:docMk/>
            <pc:sldMk cId="2567493441" sldId="3087"/>
            <ac:spMk id="7" creationId="{B150EE4E-28D4-4855-9548-E4822A24983F}"/>
          </ac:spMkLst>
        </pc:spChg>
        <pc:spChg chg="add del mod">
          <ac:chgData name="Henry Jammes" userId="5f22554b-fd15-4676-8c82-dc6122af2a80" providerId="ADAL" clId="{53CE91EE-E1F8-4CF6-8AAC-10A3BE600A7C}" dt="2023-04-05T23:41:18.544" v="2862" actId="478"/>
          <ac:spMkLst>
            <pc:docMk/>
            <pc:sldMk cId="2567493441" sldId="3087"/>
            <ac:spMk id="8" creationId="{FC45BCE4-D3B8-C976-EC1C-D862E281C716}"/>
          </ac:spMkLst>
        </pc:spChg>
        <pc:spChg chg="add mod">
          <ac:chgData name="Henry Jammes" userId="5f22554b-fd15-4676-8c82-dc6122af2a80" providerId="ADAL" clId="{53CE91EE-E1F8-4CF6-8AAC-10A3BE600A7C}" dt="2023-04-05T23:48:28.535" v="2958" actId="14100"/>
          <ac:spMkLst>
            <pc:docMk/>
            <pc:sldMk cId="2567493441" sldId="3087"/>
            <ac:spMk id="9" creationId="{5AA1AB7C-815E-E5F6-F077-3C39CC891632}"/>
          </ac:spMkLst>
        </pc:spChg>
        <pc:spChg chg="mod">
          <ac:chgData name="Henry Jammes" userId="5f22554b-fd15-4676-8c82-dc6122af2a80" providerId="ADAL" clId="{53CE91EE-E1F8-4CF6-8AAC-10A3BE600A7C}" dt="2023-04-05T23:43:51.231" v="2901" actId="207"/>
          <ac:spMkLst>
            <pc:docMk/>
            <pc:sldMk cId="2567493441" sldId="3087"/>
            <ac:spMk id="12" creationId="{0C040E89-E4CA-4171-90DC-ACB6421550B6}"/>
          </ac:spMkLst>
        </pc:spChg>
        <pc:spChg chg="mod">
          <ac:chgData name="Henry Jammes" userId="5f22554b-fd15-4676-8c82-dc6122af2a80" providerId="ADAL" clId="{53CE91EE-E1F8-4CF6-8AAC-10A3BE600A7C}" dt="2023-04-05T23:47:33.803" v="2949" actId="20577"/>
          <ac:spMkLst>
            <pc:docMk/>
            <pc:sldMk cId="2567493441" sldId="3087"/>
            <ac:spMk id="13" creationId="{DF55EDC2-5401-438D-A6F5-08071D2628F2}"/>
          </ac:spMkLst>
        </pc:spChg>
        <pc:spChg chg="mod">
          <ac:chgData name="Henry Jammes" userId="5f22554b-fd15-4676-8c82-dc6122af2a80" providerId="ADAL" clId="{53CE91EE-E1F8-4CF6-8AAC-10A3BE600A7C}" dt="2023-04-06T00:05:11.349" v="3418" actId="14100"/>
          <ac:spMkLst>
            <pc:docMk/>
            <pc:sldMk cId="2567493441" sldId="3087"/>
            <ac:spMk id="14" creationId="{37575196-25AE-42C2-A5B1-7F6C4F348016}"/>
          </ac:spMkLst>
        </pc:spChg>
        <pc:spChg chg="mod">
          <ac:chgData name="Henry Jammes" userId="5f22554b-fd15-4676-8c82-dc6122af2a80" providerId="ADAL" clId="{53CE91EE-E1F8-4CF6-8AAC-10A3BE600A7C}" dt="2023-04-05T23:47:28.188" v="2948" actId="108"/>
          <ac:spMkLst>
            <pc:docMk/>
            <pc:sldMk cId="2567493441" sldId="3087"/>
            <ac:spMk id="15" creationId="{8B788170-FA75-4EF9-B4A8-4BC93CC9CDEA}"/>
          </ac:spMkLst>
        </pc:spChg>
        <pc:spChg chg="mod">
          <ac:chgData name="Henry Jammes" userId="5f22554b-fd15-4676-8c82-dc6122af2a80" providerId="ADAL" clId="{53CE91EE-E1F8-4CF6-8AAC-10A3BE600A7C}" dt="2023-04-05T23:47:50.556" v="2950" actId="207"/>
          <ac:spMkLst>
            <pc:docMk/>
            <pc:sldMk cId="2567493441" sldId="3087"/>
            <ac:spMk id="19" creationId="{86EEF643-7D0B-4E1A-B09B-36E89847D64E}"/>
          </ac:spMkLst>
        </pc:spChg>
        <pc:spChg chg="add del mod">
          <ac:chgData name="Henry Jammes" userId="5f22554b-fd15-4676-8c82-dc6122af2a80" providerId="ADAL" clId="{53CE91EE-E1F8-4CF6-8AAC-10A3BE600A7C}" dt="2023-04-05T23:41:19.311" v="2863" actId="478"/>
          <ac:spMkLst>
            <pc:docMk/>
            <pc:sldMk cId="2567493441" sldId="3087"/>
            <ac:spMk id="20" creationId="{5509DCD1-3120-F97E-88AC-C8954D64EA0E}"/>
          </ac:spMkLst>
        </pc:spChg>
        <pc:spChg chg="add mod">
          <ac:chgData name="Henry Jammes" userId="5f22554b-fd15-4676-8c82-dc6122af2a80" providerId="ADAL" clId="{53CE91EE-E1F8-4CF6-8AAC-10A3BE600A7C}" dt="2023-04-06T00:04:33.121" v="3395" actId="1076"/>
          <ac:spMkLst>
            <pc:docMk/>
            <pc:sldMk cId="2567493441" sldId="3087"/>
            <ac:spMk id="21" creationId="{5A90C1C5-4FBC-C176-EB40-4B90116C378E}"/>
          </ac:spMkLst>
        </pc:spChg>
        <pc:spChg chg="add mod">
          <ac:chgData name="Henry Jammes" userId="5f22554b-fd15-4676-8c82-dc6122af2a80" providerId="ADAL" clId="{53CE91EE-E1F8-4CF6-8AAC-10A3BE600A7C}" dt="2023-04-06T00:04:33.121" v="3395" actId="1076"/>
          <ac:spMkLst>
            <pc:docMk/>
            <pc:sldMk cId="2567493441" sldId="3087"/>
            <ac:spMk id="22" creationId="{0464504F-F5EB-31D0-33BF-5D7B7C9E5BB4}"/>
          </ac:spMkLst>
        </pc:spChg>
        <pc:spChg chg="mod">
          <ac:chgData name="Henry Jammes" userId="5f22554b-fd15-4676-8c82-dc6122af2a80" providerId="ADAL" clId="{53CE91EE-E1F8-4CF6-8AAC-10A3BE600A7C}" dt="2023-04-06T00:04:57.197" v="3407" actId="571"/>
          <ac:spMkLst>
            <pc:docMk/>
            <pc:sldMk cId="2567493441" sldId="3087"/>
            <ac:spMk id="25" creationId="{3AD6F3FB-5BCF-C51C-34C8-E57B70FF8671}"/>
          </ac:spMkLst>
        </pc:spChg>
        <pc:spChg chg="mod">
          <ac:chgData name="Henry Jammes" userId="5f22554b-fd15-4676-8c82-dc6122af2a80" providerId="ADAL" clId="{53CE91EE-E1F8-4CF6-8AAC-10A3BE600A7C}" dt="2023-04-06T00:04:57.197" v="3407" actId="571"/>
          <ac:spMkLst>
            <pc:docMk/>
            <pc:sldMk cId="2567493441" sldId="3087"/>
            <ac:spMk id="26" creationId="{4FA14E01-80FA-3C78-B1BB-6CCF4DACAC93}"/>
          </ac:spMkLst>
        </pc:spChg>
        <pc:spChg chg="mod">
          <ac:chgData name="Henry Jammes" userId="5f22554b-fd15-4676-8c82-dc6122af2a80" providerId="ADAL" clId="{53CE91EE-E1F8-4CF6-8AAC-10A3BE600A7C}" dt="2023-04-06T00:05:01.944" v="3408" actId="571"/>
          <ac:spMkLst>
            <pc:docMk/>
            <pc:sldMk cId="2567493441" sldId="3087"/>
            <ac:spMk id="28" creationId="{C85F014E-BE6A-1BC6-E054-C4796125848C}"/>
          </ac:spMkLst>
        </pc:spChg>
        <pc:spChg chg="mod">
          <ac:chgData name="Henry Jammes" userId="5f22554b-fd15-4676-8c82-dc6122af2a80" providerId="ADAL" clId="{53CE91EE-E1F8-4CF6-8AAC-10A3BE600A7C}" dt="2023-04-06T00:05:01.944" v="3408" actId="571"/>
          <ac:spMkLst>
            <pc:docMk/>
            <pc:sldMk cId="2567493441" sldId="3087"/>
            <ac:spMk id="29" creationId="{1DC09BD2-E865-0904-4C3E-7675E1F2D300}"/>
          </ac:spMkLst>
        </pc:spChg>
        <pc:spChg chg="mod">
          <ac:chgData name="Henry Jammes" userId="5f22554b-fd15-4676-8c82-dc6122af2a80" providerId="ADAL" clId="{53CE91EE-E1F8-4CF6-8AAC-10A3BE600A7C}" dt="2023-04-05T23:48:01.275" v="2951" actId="207"/>
          <ac:spMkLst>
            <pc:docMk/>
            <pc:sldMk cId="2567493441" sldId="3087"/>
            <ac:spMk id="52" creationId="{66D22106-37EB-4F14-A05E-8100125726E7}"/>
          </ac:spMkLst>
        </pc:spChg>
        <pc:spChg chg="mod">
          <ac:chgData name="Henry Jammes" userId="5f22554b-fd15-4676-8c82-dc6122af2a80" providerId="ADAL" clId="{53CE91EE-E1F8-4CF6-8AAC-10A3BE600A7C}" dt="2023-04-05T23:48:02.674" v="2952" actId="207"/>
          <ac:spMkLst>
            <pc:docMk/>
            <pc:sldMk cId="2567493441" sldId="3087"/>
            <ac:spMk id="53" creationId="{319C0DD1-70F5-4A9E-8D10-39FA7EC07DAF}"/>
          </ac:spMkLst>
        </pc:spChg>
        <pc:spChg chg="mod">
          <ac:chgData name="Henry Jammes" userId="5f22554b-fd15-4676-8c82-dc6122af2a80" providerId="ADAL" clId="{53CE91EE-E1F8-4CF6-8AAC-10A3BE600A7C}" dt="2023-04-05T23:44:59.183" v="2918" actId="207"/>
          <ac:spMkLst>
            <pc:docMk/>
            <pc:sldMk cId="2567493441" sldId="3087"/>
            <ac:spMk id="61" creationId="{8958E916-F0A4-476B-BF89-FFAACBECE388}"/>
          </ac:spMkLst>
        </pc:spChg>
        <pc:spChg chg="mod">
          <ac:chgData name="Henry Jammes" userId="5f22554b-fd15-4676-8c82-dc6122af2a80" providerId="ADAL" clId="{53CE91EE-E1F8-4CF6-8AAC-10A3BE600A7C}" dt="2023-04-05T23:44:59.183" v="2918" actId="207"/>
          <ac:spMkLst>
            <pc:docMk/>
            <pc:sldMk cId="2567493441" sldId="3087"/>
            <ac:spMk id="63" creationId="{3FA3E279-7720-455A-81CE-B4F00DB1DE49}"/>
          </ac:spMkLst>
        </pc:spChg>
        <pc:spChg chg="mod">
          <ac:chgData name="Henry Jammes" userId="5f22554b-fd15-4676-8c82-dc6122af2a80" providerId="ADAL" clId="{53CE91EE-E1F8-4CF6-8AAC-10A3BE600A7C}" dt="2023-04-05T23:44:59.183" v="2918" actId="207"/>
          <ac:spMkLst>
            <pc:docMk/>
            <pc:sldMk cId="2567493441" sldId="3087"/>
            <ac:spMk id="64" creationId="{4A8373E1-7AF6-41AA-A8EB-CC0E25A87A26}"/>
          </ac:spMkLst>
        </pc:spChg>
        <pc:spChg chg="mod">
          <ac:chgData name="Henry Jammes" userId="5f22554b-fd15-4676-8c82-dc6122af2a80" providerId="ADAL" clId="{53CE91EE-E1F8-4CF6-8AAC-10A3BE600A7C}" dt="2023-04-05T23:48:09.101" v="2955" actId="207"/>
          <ac:spMkLst>
            <pc:docMk/>
            <pc:sldMk cId="2567493441" sldId="3087"/>
            <ac:spMk id="68" creationId="{FDF78BC7-6AF6-4C1A-B07C-3D7A13CE3BE1}"/>
          </ac:spMkLst>
        </pc:spChg>
        <pc:spChg chg="mod">
          <ac:chgData name="Henry Jammes" userId="5f22554b-fd15-4676-8c82-dc6122af2a80" providerId="ADAL" clId="{53CE91EE-E1F8-4CF6-8AAC-10A3BE600A7C}" dt="2023-04-05T23:48:05.575" v="2953" actId="207"/>
          <ac:spMkLst>
            <pc:docMk/>
            <pc:sldMk cId="2567493441" sldId="3087"/>
            <ac:spMk id="71" creationId="{F4BFE7F4-B69B-4AE7-860E-CA9120103C3A}"/>
          </ac:spMkLst>
        </pc:spChg>
        <pc:spChg chg="mod">
          <ac:chgData name="Henry Jammes" userId="5f22554b-fd15-4676-8c82-dc6122af2a80" providerId="ADAL" clId="{53CE91EE-E1F8-4CF6-8AAC-10A3BE600A7C}" dt="2023-04-05T23:46:02.319" v="2929" actId="207"/>
          <ac:spMkLst>
            <pc:docMk/>
            <pc:sldMk cId="2567493441" sldId="3087"/>
            <ac:spMk id="72" creationId="{C37AE835-8F65-404B-BD7F-FEAB6D178740}"/>
          </ac:spMkLst>
        </pc:spChg>
        <pc:spChg chg="mod">
          <ac:chgData name="Henry Jammes" userId="5f22554b-fd15-4676-8c82-dc6122af2a80" providerId="ADAL" clId="{53CE91EE-E1F8-4CF6-8AAC-10A3BE600A7C}" dt="2023-04-05T23:45:37.564" v="2922" actId="208"/>
          <ac:spMkLst>
            <pc:docMk/>
            <pc:sldMk cId="2567493441" sldId="3087"/>
            <ac:spMk id="75" creationId="{E1AC9BB9-EEDE-4DA1-B1AE-61F87D31B4BF}"/>
          </ac:spMkLst>
        </pc:spChg>
        <pc:spChg chg="mod">
          <ac:chgData name="Henry Jammes" userId="5f22554b-fd15-4676-8c82-dc6122af2a80" providerId="ADAL" clId="{53CE91EE-E1F8-4CF6-8AAC-10A3BE600A7C}" dt="2023-04-05T23:45:34.946" v="2921" actId="208"/>
          <ac:spMkLst>
            <pc:docMk/>
            <pc:sldMk cId="2567493441" sldId="3087"/>
            <ac:spMk id="85" creationId="{D33E0761-F102-47D8-8E08-F5D0927A9A56}"/>
          </ac:spMkLst>
        </pc:spChg>
        <pc:spChg chg="mod">
          <ac:chgData name="Henry Jammes" userId="5f22554b-fd15-4676-8c82-dc6122af2a80" providerId="ADAL" clId="{53CE91EE-E1F8-4CF6-8AAC-10A3BE600A7C}" dt="2023-04-05T23:45:37.564" v="2922" actId="208"/>
          <ac:spMkLst>
            <pc:docMk/>
            <pc:sldMk cId="2567493441" sldId="3087"/>
            <ac:spMk id="87" creationId="{AD2CB0F0-7CB4-44A3-9CD8-37CFF6BFE636}"/>
          </ac:spMkLst>
        </pc:spChg>
        <pc:spChg chg="mod">
          <ac:chgData name="Henry Jammes" userId="5f22554b-fd15-4676-8c82-dc6122af2a80" providerId="ADAL" clId="{53CE91EE-E1F8-4CF6-8AAC-10A3BE600A7C}" dt="2023-04-05T23:45:34.946" v="2921" actId="208"/>
          <ac:spMkLst>
            <pc:docMk/>
            <pc:sldMk cId="2567493441" sldId="3087"/>
            <ac:spMk id="106" creationId="{AC7B08C0-309B-4E31-9522-AAE3B57E7109}"/>
          </ac:spMkLst>
        </pc:spChg>
        <pc:spChg chg="ord">
          <ac:chgData name="Henry Jammes" userId="5f22554b-fd15-4676-8c82-dc6122af2a80" providerId="ADAL" clId="{53CE91EE-E1F8-4CF6-8AAC-10A3BE600A7C}" dt="2023-04-07T14:57:20.853" v="9927" actId="167"/>
          <ac:spMkLst>
            <pc:docMk/>
            <pc:sldMk cId="2567493441" sldId="3087"/>
            <ac:spMk id="113" creationId="{889D21FB-8BCC-4741-9AFF-52D79A343816}"/>
          </ac:spMkLst>
        </pc:spChg>
        <pc:spChg chg="mod">
          <ac:chgData name="Henry Jammes" userId="5f22554b-fd15-4676-8c82-dc6122af2a80" providerId="ADAL" clId="{53CE91EE-E1F8-4CF6-8AAC-10A3BE600A7C}" dt="2023-04-05T23:45:27.807" v="2920" actId="208"/>
          <ac:spMkLst>
            <pc:docMk/>
            <pc:sldMk cId="2567493441" sldId="3087"/>
            <ac:spMk id="114" creationId="{D185724B-90BE-4AEA-8B66-35F1D501CF07}"/>
          </ac:spMkLst>
        </pc:spChg>
        <pc:grpChg chg="mod">
          <ac:chgData name="Henry Jammes" userId="5f22554b-fd15-4676-8c82-dc6122af2a80" providerId="ADAL" clId="{53CE91EE-E1F8-4CF6-8AAC-10A3BE600A7C}" dt="2023-04-05T23:44:59.183" v="2918" actId="207"/>
          <ac:grpSpMkLst>
            <pc:docMk/>
            <pc:sldMk cId="2567493441" sldId="3087"/>
            <ac:grpSpMk id="3" creationId="{65A60699-AF40-4C95-89AA-365867D09A84}"/>
          </ac:grpSpMkLst>
        </pc:grpChg>
        <pc:grpChg chg="mod">
          <ac:chgData name="Henry Jammes" userId="5f22554b-fd15-4676-8c82-dc6122af2a80" providerId="ADAL" clId="{53CE91EE-E1F8-4CF6-8AAC-10A3BE600A7C}" dt="2023-04-05T23:45:41.128" v="2923" actId="208"/>
          <ac:grpSpMkLst>
            <pc:docMk/>
            <pc:sldMk cId="2567493441" sldId="3087"/>
            <ac:grpSpMk id="6" creationId="{911A84D5-D13C-4E37-8C45-0A2C78B54FF8}"/>
          </ac:grpSpMkLst>
        </pc:grpChg>
        <pc:grpChg chg="add mod">
          <ac:chgData name="Henry Jammes" userId="5f22554b-fd15-4676-8c82-dc6122af2a80" providerId="ADAL" clId="{53CE91EE-E1F8-4CF6-8AAC-10A3BE600A7C}" dt="2023-04-06T00:05:08.366" v="3417" actId="1038"/>
          <ac:grpSpMkLst>
            <pc:docMk/>
            <pc:sldMk cId="2567493441" sldId="3087"/>
            <ac:grpSpMk id="23" creationId="{4CADA0A7-6243-DC23-83F0-C198FAAD8F48}"/>
          </ac:grpSpMkLst>
        </pc:grpChg>
        <pc:grpChg chg="add mod">
          <ac:chgData name="Henry Jammes" userId="5f22554b-fd15-4676-8c82-dc6122af2a80" providerId="ADAL" clId="{53CE91EE-E1F8-4CF6-8AAC-10A3BE600A7C}" dt="2023-04-06T00:05:08.366" v="3417" actId="1038"/>
          <ac:grpSpMkLst>
            <pc:docMk/>
            <pc:sldMk cId="2567493441" sldId="3087"/>
            <ac:grpSpMk id="24" creationId="{83513EBD-DD64-0878-640D-14B272043F6B}"/>
          </ac:grpSpMkLst>
        </pc:grpChg>
        <pc:grpChg chg="add mod">
          <ac:chgData name="Henry Jammes" userId="5f22554b-fd15-4676-8c82-dc6122af2a80" providerId="ADAL" clId="{53CE91EE-E1F8-4CF6-8AAC-10A3BE600A7C}" dt="2023-04-06T00:05:08.366" v="3417" actId="1038"/>
          <ac:grpSpMkLst>
            <pc:docMk/>
            <pc:sldMk cId="2567493441" sldId="3087"/>
            <ac:grpSpMk id="27" creationId="{B10BC6CC-3830-1D16-F1F8-9C3DE53F59F1}"/>
          </ac:grpSpMkLst>
        </pc:grpChg>
        <pc:grpChg chg="mod">
          <ac:chgData name="Henry Jammes" userId="5f22554b-fd15-4676-8c82-dc6122af2a80" providerId="ADAL" clId="{53CE91EE-E1F8-4CF6-8AAC-10A3BE600A7C}" dt="2023-04-05T23:46:02.319" v="2929" actId="207"/>
          <ac:grpSpMkLst>
            <pc:docMk/>
            <pc:sldMk cId="2567493441" sldId="3087"/>
            <ac:grpSpMk id="70" creationId="{9E331BFB-6D6B-4A72-8340-B9B745B6DEE9}"/>
          </ac:grpSpMkLst>
        </pc:grpChg>
      </pc:sldChg>
      <pc:sldChg chg="addSp delSp modSp del mod ord modClrScheme chgLayout">
        <pc:chgData name="Henry Jammes" userId="5f22554b-fd15-4676-8c82-dc6122af2a80" providerId="ADAL" clId="{53CE91EE-E1F8-4CF6-8AAC-10A3BE600A7C}" dt="2023-04-06T00:21:41.360" v="3980" actId="47"/>
        <pc:sldMkLst>
          <pc:docMk/>
          <pc:sldMk cId="217996950" sldId="3092"/>
        </pc:sldMkLst>
        <pc:spChg chg="add del mod ord">
          <ac:chgData name="Henry Jammes" userId="5f22554b-fd15-4676-8c82-dc6122af2a80" providerId="ADAL" clId="{53CE91EE-E1F8-4CF6-8AAC-10A3BE600A7C}" dt="2023-04-05T23:39:44.217" v="2825" actId="700"/>
          <ac:spMkLst>
            <pc:docMk/>
            <pc:sldMk cId="217996950" sldId="3092"/>
            <ac:spMk id="2" creationId="{E32CD14D-672E-9D76-B23C-3BBE263DC665}"/>
          </ac:spMkLst>
        </pc:spChg>
        <pc:spChg chg="add del mod">
          <ac:chgData name="Henry Jammes" userId="5f22554b-fd15-4676-8c82-dc6122af2a80" providerId="ADAL" clId="{53CE91EE-E1F8-4CF6-8AAC-10A3BE600A7C}" dt="2023-04-05T23:39:43.569" v="2824"/>
          <ac:spMkLst>
            <pc:docMk/>
            <pc:sldMk cId="217996950" sldId="3092"/>
            <ac:spMk id="3" creationId="{94BEA503-283D-2AA4-1809-5294A652E5DB}"/>
          </ac:spMkLst>
        </pc:spChg>
        <pc:spChg chg="add del mod">
          <ac:chgData name="Henry Jammes" userId="5f22554b-fd15-4676-8c82-dc6122af2a80" providerId="ADAL" clId="{53CE91EE-E1F8-4CF6-8AAC-10A3BE600A7C}" dt="2023-04-05T23:39:43.569" v="2824"/>
          <ac:spMkLst>
            <pc:docMk/>
            <pc:sldMk cId="217996950" sldId="3092"/>
            <ac:spMk id="4" creationId="{AEF8787D-E745-1036-7BA2-4BE7F9653007}"/>
          </ac:spMkLst>
        </pc:spChg>
        <pc:spChg chg="mod ord">
          <ac:chgData name="Henry Jammes" userId="5f22554b-fd15-4676-8c82-dc6122af2a80" providerId="ADAL" clId="{53CE91EE-E1F8-4CF6-8AAC-10A3BE600A7C}" dt="2023-04-05T23:41:26.875" v="2865" actId="700"/>
          <ac:spMkLst>
            <pc:docMk/>
            <pc:sldMk cId="217996950" sldId="3092"/>
            <ac:spMk id="5" creationId="{4B7DD339-5C08-46FC-8731-430C31DC143F}"/>
          </ac:spMkLst>
        </pc:spChg>
        <pc:spChg chg="mod ord">
          <ac:chgData name="Henry Jammes" userId="5f22554b-fd15-4676-8c82-dc6122af2a80" providerId="ADAL" clId="{53CE91EE-E1F8-4CF6-8AAC-10A3BE600A7C}" dt="2023-04-05T23:41:26.875" v="2865" actId="700"/>
          <ac:spMkLst>
            <pc:docMk/>
            <pc:sldMk cId="217996950" sldId="3092"/>
            <ac:spMk id="6" creationId="{3858C028-4AE4-4BBE-94FB-B9D03D7ED23F}"/>
          </ac:spMkLst>
        </pc:spChg>
        <pc:spChg chg="mod ord">
          <ac:chgData name="Henry Jammes" userId="5f22554b-fd15-4676-8c82-dc6122af2a80" providerId="ADAL" clId="{53CE91EE-E1F8-4CF6-8AAC-10A3BE600A7C}" dt="2023-04-05T23:41:26.875" v="2865" actId="700"/>
          <ac:spMkLst>
            <pc:docMk/>
            <pc:sldMk cId="217996950" sldId="3092"/>
            <ac:spMk id="7" creationId="{11EF1AD8-8B3A-4133-A284-5E7968D490BC}"/>
          </ac:spMkLst>
        </pc:spChg>
        <pc:spChg chg="add del mod">
          <ac:chgData name="Henry Jammes" userId="5f22554b-fd15-4676-8c82-dc6122af2a80" providerId="ADAL" clId="{53CE91EE-E1F8-4CF6-8AAC-10A3BE600A7C}" dt="2023-04-05T23:39:43.569" v="2824"/>
          <ac:spMkLst>
            <pc:docMk/>
            <pc:sldMk cId="217996950" sldId="3092"/>
            <ac:spMk id="8" creationId="{EB4EEE9E-7718-168F-F69D-FB0BACFC3A5A}"/>
          </ac:spMkLst>
        </pc:spChg>
        <pc:spChg chg="add del mod ord">
          <ac:chgData name="Henry Jammes" userId="5f22554b-fd15-4676-8c82-dc6122af2a80" providerId="ADAL" clId="{53CE91EE-E1F8-4CF6-8AAC-10A3BE600A7C}" dt="2023-04-05T23:41:26.875" v="2865" actId="700"/>
          <ac:spMkLst>
            <pc:docMk/>
            <pc:sldMk cId="217996950" sldId="3092"/>
            <ac:spMk id="9" creationId="{BB061513-E05F-B0F4-B0FB-1994DB8B795C}"/>
          </ac:spMkLst>
        </pc:spChg>
      </pc:sldChg>
      <pc:sldChg chg="addSp delSp modSp mod ord modClrScheme modShow chgLayout">
        <pc:chgData name="Henry Jammes" userId="5f22554b-fd15-4676-8c82-dc6122af2a80" providerId="ADAL" clId="{53CE91EE-E1F8-4CF6-8AAC-10A3BE600A7C}" dt="2023-04-06T00:28:00.842" v="4233" actId="6549"/>
        <pc:sldMkLst>
          <pc:docMk/>
          <pc:sldMk cId="1304563117" sldId="3093"/>
        </pc:sldMkLst>
        <pc:spChg chg="del mod ord">
          <ac:chgData name="Henry Jammes" userId="5f22554b-fd15-4676-8c82-dc6122af2a80" providerId="ADAL" clId="{53CE91EE-E1F8-4CF6-8AAC-10A3BE600A7C}" dt="2023-04-05T23:35:09.026" v="2747" actId="478"/>
          <ac:spMkLst>
            <pc:docMk/>
            <pc:sldMk cId="1304563117" sldId="3093"/>
            <ac:spMk id="2" creationId="{98ED09A5-A38C-4A4E-B308-A11A4BF5F4B8}"/>
          </ac:spMkLst>
        </pc:spChg>
        <pc:spChg chg="del mod ord">
          <ac:chgData name="Henry Jammes" userId="5f22554b-fd15-4676-8c82-dc6122af2a80" providerId="ADAL" clId="{53CE91EE-E1F8-4CF6-8AAC-10A3BE600A7C}" dt="2023-04-05T23:37:21.282" v="2764" actId="478"/>
          <ac:spMkLst>
            <pc:docMk/>
            <pc:sldMk cId="1304563117" sldId="3093"/>
            <ac:spMk id="3" creationId="{3B610B21-2ECC-44E0-86AF-D74811AF72AC}"/>
          </ac:spMkLst>
        </pc:spChg>
        <pc:spChg chg="mod ord">
          <ac:chgData name="Henry Jammes" userId="5f22554b-fd15-4676-8c82-dc6122af2a80" providerId="ADAL" clId="{53CE91EE-E1F8-4CF6-8AAC-10A3BE600A7C}" dt="2023-04-06T00:07:25.551" v="3478" actId="1036"/>
          <ac:spMkLst>
            <pc:docMk/>
            <pc:sldMk cId="1304563117" sldId="3093"/>
            <ac:spMk id="4" creationId="{7CE4786D-C856-4ED1-AD42-4D6D5704E74E}"/>
          </ac:spMkLst>
        </pc:spChg>
        <pc:spChg chg="add del mod">
          <ac:chgData name="Henry Jammes" userId="5f22554b-fd15-4676-8c82-dc6122af2a80" providerId="ADAL" clId="{53CE91EE-E1F8-4CF6-8AAC-10A3BE600A7C}" dt="2023-04-05T23:37:12.847" v="2761"/>
          <ac:spMkLst>
            <pc:docMk/>
            <pc:sldMk cId="1304563117" sldId="3093"/>
            <ac:spMk id="5" creationId="{5C2792DE-F230-E277-5F43-58760CF2C0D2}"/>
          </ac:spMkLst>
        </pc:spChg>
        <pc:spChg chg="add mod">
          <ac:chgData name="Henry Jammes" userId="5f22554b-fd15-4676-8c82-dc6122af2a80" providerId="ADAL" clId="{53CE91EE-E1F8-4CF6-8AAC-10A3BE600A7C}" dt="2023-04-06T00:07:18.532" v="3466" actId="1076"/>
          <ac:spMkLst>
            <pc:docMk/>
            <pc:sldMk cId="1304563117" sldId="3093"/>
            <ac:spMk id="6" creationId="{79A93AA3-8765-4AB0-34D1-FE8C91FFE50F}"/>
          </ac:spMkLst>
        </pc:spChg>
        <pc:spChg chg="add mod">
          <ac:chgData name="Henry Jammes" userId="5f22554b-fd15-4676-8c82-dc6122af2a80" providerId="ADAL" clId="{53CE91EE-E1F8-4CF6-8AAC-10A3BE600A7C}" dt="2023-04-06T00:28:00.842" v="4233" actId="6549"/>
          <ac:spMkLst>
            <pc:docMk/>
            <pc:sldMk cId="1304563117" sldId="3093"/>
            <ac:spMk id="7" creationId="{65493B6B-3844-60CE-A3C3-4D8D23519862}"/>
          </ac:spMkLst>
        </pc:spChg>
        <pc:spChg chg="add del mod">
          <ac:chgData name="Henry Jammes" userId="5f22554b-fd15-4676-8c82-dc6122af2a80" providerId="ADAL" clId="{53CE91EE-E1F8-4CF6-8AAC-10A3BE600A7C}" dt="2023-04-05T23:41:28.510" v="2866"/>
          <ac:spMkLst>
            <pc:docMk/>
            <pc:sldMk cId="1304563117" sldId="3093"/>
            <ac:spMk id="8" creationId="{27204821-90BA-2AD4-4F3D-61B15D002E08}"/>
          </ac:spMkLst>
        </pc:spChg>
        <pc:spChg chg="add del mod">
          <ac:chgData name="Henry Jammes" userId="5f22554b-fd15-4676-8c82-dc6122af2a80" providerId="ADAL" clId="{53CE91EE-E1F8-4CF6-8AAC-10A3BE600A7C}" dt="2023-04-05T23:41:28.510" v="2866"/>
          <ac:spMkLst>
            <pc:docMk/>
            <pc:sldMk cId="1304563117" sldId="3093"/>
            <ac:spMk id="9" creationId="{59A92FEC-7A5F-0148-CBFE-3984E67B6359}"/>
          </ac:spMkLst>
        </pc:spChg>
        <pc:spChg chg="add del mod">
          <ac:chgData name="Henry Jammes" userId="5f22554b-fd15-4676-8c82-dc6122af2a80" providerId="ADAL" clId="{53CE91EE-E1F8-4CF6-8AAC-10A3BE600A7C}" dt="2023-04-05T23:41:28.510" v="2866"/>
          <ac:spMkLst>
            <pc:docMk/>
            <pc:sldMk cId="1304563117" sldId="3093"/>
            <ac:spMk id="10" creationId="{716A204D-6BE5-9554-9530-D9BAB19BA716}"/>
          </ac:spMkLst>
        </pc:spChg>
        <pc:spChg chg="add mod">
          <ac:chgData name="Henry Jammes" userId="5f22554b-fd15-4676-8c82-dc6122af2a80" providerId="ADAL" clId="{53CE91EE-E1F8-4CF6-8AAC-10A3BE600A7C}" dt="2023-04-06T00:05:35.460" v="3430" actId="14100"/>
          <ac:spMkLst>
            <pc:docMk/>
            <pc:sldMk cId="1304563117" sldId="3093"/>
            <ac:spMk id="11" creationId="{6F9A1E89-7105-9EC4-F8AC-9F0BFB1B6B72}"/>
          </ac:spMkLst>
        </pc:spChg>
        <pc:spChg chg="add mod">
          <ac:chgData name="Henry Jammes" userId="5f22554b-fd15-4676-8c82-dc6122af2a80" providerId="ADAL" clId="{53CE91EE-E1F8-4CF6-8AAC-10A3BE600A7C}" dt="2023-04-06T00:05:15.691" v="3419"/>
          <ac:spMkLst>
            <pc:docMk/>
            <pc:sldMk cId="1304563117" sldId="3093"/>
            <ac:spMk id="12" creationId="{86B94A9E-E296-21B2-0482-345844E9AA50}"/>
          </ac:spMkLst>
        </pc:spChg>
        <pc:spChg chg="mod">
          <ac:chgData name="Henry Jammes" userId="5f22554b-fd15-4676-8c82-dc6122af2a80" providerId="ADAL" clId="{53CE91EE-E1F8-4CF6-8AAC-10A3BE600A7C}" dt="2023-04-06T00:05:52.703" v="3433" actId="571"/>
          <ac:spMkLst>
            <pc:docMk/>
            <pc:sldMk cId="1304563117" sldId="3093"/>
            <ac:spMk id="15" creationId="{BB53601C-5DEB-6DBB-B62C-C56B8063C742}"/>
          </ac:spMkLst>
        </pc:spChg>
        <pc:spChg chg="mod">
          <ac:chgData name="Henry Jammes" userId="5f22554b-fd15-4676-8c82-dc6122af2a80" providerId="ADAL" clId="{53CE91EE-E1F8-4CF6-8AAC-10A3BE600A7C}" dt="2023-04-06T00:05:52.703" v="3433" actId="571"/>
          <ac:spMkLst>
            <pc:docMk/>
            <pc:sldMk cId="1304563117" sldId="3093"/>
            <ac:spMk id="16" creationId="{7AD5D9AE-764F-1F43-E385-07A25F31DAE7}"/>
          </ac:spMkLst>
        </pc:spChg>
        <pc:spChg chg="mod">
          <ac:chgData name="Henry Jammes" userId="5f22554b-fd15-4676-8c82-dc6122af2a80" providerId="ADAL" clId="{53CE91EE-E1F8-4CF6-8AAC-10A3BE600A7C}" dt="2023-04-06T00:06:00.174" v="3434" actId="571"/>
          <ac:spMkLst>
            <pc:docMk/>
            <pc:sldMk cId="1304563117" sldId="3093"/>
            <ac:spMk id="18" creationId="{99338E58-42CE-3CFF-CE81-853563C459DB}"/>
          </ac:spMkLst>
        </pc:spChg>
        <pc:spChg chg="mod">
          <ac:chgData name="Henry Jammes" userId="5f22554b-fd15-4676-8c82-dc6122af2a80" providerId="ADAL" clId="{53CE91EE-E1F8-4CF6-8AAC-10A3BE600A7C}" dt="2023-04-06T00:06:00.174" v="3434" actId="571"/>
          <ac:spMkLst>
            <pc:docMk/>
            <pc:sldMk cId="1304563117" sldId="3093"/>
            <ac:spMk id="19" creationId="{93A55541-EB0C-3222-9E1A-D99BF2309E9E}"/>
          </ac:spMkLst>
        </pc:spChg>
        <pc:spChg chg="mod">
          <ac:chgData name="Henry Jammes" userId="5f22554b-fd15-4676-8c82-dc6122af2a80" providerId="ADAL" clId="{53CE91EE-E1F8-4CF6-8AAC-10A3BE600A7C}" dt="2023-04-06T00:06:07.727" v="3440" actId="571"/>
          <ac:spMkLst>
            <pc:docMk/>
            <pc:sldMk cId="1304563117" sldId="3093"/>
            <ac:spMk id="21" creationId="{207B21F0-54F8-48CC-84D8-FDC7C3D2F01A}"/>
          </ac:spMkLst>
        </pc:spChg>
        <pc:spChg chg="mod">
          <ac:chgData name="Henry Jammes" userId="5f22554b-fd15-4676-8c82-dc6122af2a80" providerId="ADAL" clId="{53CE91EE-E1F8-4CF6-8AAC-10A3BE600A7C}" dt="2023-04-06T00:06:07.727" v="3440" actId="571"/>
          <ac:spMkLst>
            <pc:docMk/>
            <pc:sldMk cId="1304563117" sldId="3093"/>
            <ac:spMk id="22" creationId="{18B39FF8-072B-6F11-CB94-015DEDD19593}"/>
          </ac:spMkLst>
        </pc:spChg>
        <pc:spChg chg="mod">
          <ac:chgData name="Henry Jammes" userId="5f22554b-fd15-4676-8c82-dc6122af2a80" providerId="ADAL" clId="{53CE91EE-E1F8-4CF6-8AAC-10A3BE600A7C}" dt="2023-04-06T00:06:09.976" v="3441" actId="571"/>
          <ac:spMkLst>
            <pc:docMk/>
            <pc:sldMk cId="1304563117" sldId="3093"/>
            <ac:spMk id="24" creationId="{085AEC17-CCF4-BB74-0146-95F637F54BB5}"/>
          </ac:spMkLst>
        </pc:spChg>
        <pc:spChg chg="mod">
          <ac:chgData name="Henry Jammes" userId="5f22554b-fd15-4676-8c82-dc6122af2a80" providerId="ADAL" clId="{53CE91EE-E1F8-4CF6-8AAC-10A3BE600A7C}" dt="2023-04-06T00:06:09.976" v="3441" actId="571"/>
          <ac:spMkLst>
            <pc:docMk/>
            <pc:sldMk cId="1304563117" sldId="3093"/>
            <ac:spMk id="25" creationId="{E4C98BA5-3DCB-864F-1925-BC364A58F784}"/>
          </ac:spMkLst>
        </pc:spChg>
        <pc:spChg chg="mod">
          <ac:chgData name="Henry Jammes" userId="5f22554b-fd15-4676-8c82-dc6122af2a80" providerId="ADAL" clId="{53CE91EE-E1F8-4CF6-8AAC-10A3BE600A7C}" dt="2023-04-06T00:06:11.748" v="3442" actId="571"/>
          <ac:spMkLst>
            <pc:docMk/>
            <pc:sldMk cId="1304563117" sldId="3093"/>
            <ac:spMk id="27" creationId="{C3EAA456-EA39-DDC0-AE21-4E5292054088}"/>
          </ac:spMkLst>
        </pc:spChg>
        <pc:spChg chg="mod">
          <ac:chgData name="Henry Jammes" userId="5f22554b-fd15-4676-8c82-dc6122af2a80" providerId="ADAL" clId="{53CE91EE-E1F8-4CF6-8AAC-10A3BE600A7C}" dt="2023-04-06T00:06:11.748" v="3442" actId="571"/>
          <ac:spMkLst>
            <pc:docMk/>
            <pc:sldMk cId="1304563117" sldId="3093"/>
            <ac:spMk id="28" creationId="{F09AE6BD-F818-34A1-F2A1-6532F607E15B}"/>
          </ac:spMkLst>
        </pc:spChg>
        <pc:spChg chg="add del mod">
          <ac:chgData name="Henry Jammes" userId="5f22554b-fd15-4676-8c82-dc6122af2a80" providerId="ADAL" clId="{53CE91EE-E1F8-4CF6-8AAC-10A3BE600A7C}" dt="2023-04-06T00:07:05.820" v="3461"/>
          <ac:spMkLst>
            <pc:docMk/>
            <pc:sldMk cId="1304563117" sldId="3093"/>
            <ac:spMk id="29" creationId="{65B1DC65-549E-DA47-548C-4D2B70C20DDE}"/>
          </ac:spMkLst>
        </pc:spChg>
        <pc:spChg chg="add del mod">
          <ac:chgData name="Henry Jammes" userId="5f22554b-fd15-4676-8c82-dc6122af2a80" providerId="ADAL" clId="{53CE91EE-E1F8-4CF6-8AAC-10A3BE600A7C}" dt="2023-04-06T00:07:05.820" v="3461"/>
          <ac:spMkLst>
            <pc:docMk/>
            <pc:sldMk cId="1304563117" sldId="3093"/>
            <ac:spMk id="30" creationId="{B68896FE-9006-3B1C-56D5-8E7A5FC625DB}"/>
          </ac:spMkLst>
        </pc:spChg>
        <pc:spChg chg="add del mod">
          <ac:chgData name="Henry Jammes" userId="5f22554b-fd15-4676-8c82-dc6122af2a80" providerId="ADAL" clId="{53CE91EE-E1F8-4CF6-8AAC-10A3BE600A7C}" dt="2023-04-06T00:07:05.820" v="3461"/>
          <ac:spMkLst>
            <pc:docMk/>
            <pc:sldMk cId="1304563117" sldId="3093"/>
            <ac:spMk id="31" creationId="{B53411A8-EA44-8C9F-CD63-D66DF8A79BC4}"/>
          </ac:spMkLst>
        </pc:spChg>
        <pc:spChg chg="add del mod">
          <ac:chgData name="Henry Jammes" userId="5f22554b-fd15-4676-8c82-dc6122af2a80" providerId="ADAL" clId="{53CE91EE-E1F8-4CF6-8AAC-10A3BE600A7C}" dt="2023-04-06T00:07:04.786" v="3460"/>
          <ac:spMkLst>
            <pc:docMk/>
            <pc:sldMk cId="1304563117" sldId="3093"/>
            <ac:spMk id="32" creationId="{C5E68929-AB1D-1B0E-40F2-31600243CDDE}"/>
          </ac:spMkLst>
        </pc:spChg>
        <pc:spChg chg="add del mod">
          <ac:chgData name="Henry Jammes" userId="5f22554b-fd15-4676-8c82-dc6122af2a80" providerId="ADAL" clId="{53CE91EE-E1F8-4CF6-8AAC-10A3BE600A7C}" dt="2023-04-06T00:07:04.786" v="3460"/>
          <ac:spMkLst>
            <pc:docMk/>
            <pc:sldMk cId="1304563117" sldId="3093"/>
            <ac:spMk id="33" creationId="{E866E39A-19C3-3AEE-3CB3-D38F3C741F5A}"/>
          </ac:spMkLst>
        </pc:spChg>
        <pc:spChg chg="add del mod">
          <ac:chgData name="Henry Jammes" userId="5f22554b-fd15-4676-8c82-dc6122af2a80" providerId="ADAL" clId="{53CE91EE-E1F8-4CF6-8AAC-10A3BE600A7C}" dt="2023-04-06T00:07:04.786" v="3460"/>
          <ac:spMkLst>
            <pc:docMk/>
            <pc:sldMk cId="1304563117" sldId="3093"/>
            <ac:spMk id="34" creationId="{34317834-5A26-ADF6-660C-91C1ECF5886E}"/>
          </ac:spMkLst>
        </pc:spChg>
        <pc:grpChg chg="add mod">
          <ac:chgData name="Henry Jammes" userId="5f22554b-fd15-4676-8c82-dc6122af2a80" providerId="ADAL" clId="{53CE91EE-E1F8-4CF6-8AAC-10A3BE600A7C}" dt="2023-04-06T00:07:25.551" v="3478" actId="1036"/>
          <ac:grpSpMkLst>
            <pc:docMk/>
            <pc:sldMk cId="1304563117" sldId="3093"/>
            <ac:grpSpMk id="13" creationId="{0FA2A180-238B-594C-F873-BF7DFBFEB895}"/>
          </ac:grpSpMkLst>
        </pc:grpChg>
        <pc:grpChg chg="add mod">
          <ac:chgData name="Henry Jammes" userId="5f22554b-fd15-4676-8c82-dc6122af2a80" providerId="ADAL" clId="{53CE91EE-E1F8-4CF6-8AAC-10A3BE600A7C}" dt="2023-04-06T00:07:25.551" v="3478" actId="1036"/>
          <ac:grpSpMkLst>
            <pc:docMk/>
            <pc:sldMk cId="1304563117" sldId="3093"/>
            <ac:grpSpMk id="14" creationId="{DB744389-FD3E-FD70-EA1B-A7AF1D79939C}"/>
          </ac:grpSpMkLst>
        </pc:grpChg>
        <pc:grpChg chg="add mod">
          <ac:chgData name="Henry Jammes" userId="5f22554b-fd15-4676-8c82-dc6122af2a80" providerId="ADAL" clId="{53CE91EE-E1F8-4CF6-8AAC-10A3BE600A7C}" dt="2023-04-06T00:07:25.551" v="3478" actId="1036"/>
          <ac:grpSpMkLst>
            <pc:docMk/>
            <pc:sldMk cId="1304563117" sldId="3093"/>
            <ac:grpSpMk id="17" creationId="{9220FFB5-B88C-7ACB-DBD3-F5D813E7ADE1}"/>
          </ac:grpSpMkLst>
        </pc:grpChg>
        <pc:grpChg chg="add mod">
          <ac:chgData name="Henry Jammes" userId="5f22554b-fd15-4676-8c82-dc6122af2a80" providerId="ADAL" clId="{53CE91EE-E1F8-4CF6-8AAC-10A3BE600A7C}" dt="2023-04-06T00:07:25.551" v="3478" actId="1036"/>
          <ac:grpSpMkLst>
            <pc:docMk/>
            <pc:sldMk cId="1304563117" sldId="3093"/>
            <ac:grpSpMk id="20" creationId="{4FE57C88-5276-26FE-E77F-210E01D1FC07}"/>
          </ac:grpSpMkLst>
        </pc:grpChg>
        <pc:grpChg chg="add mod">
          <ac:chgData name="Henry Jammes" userId="5f22554b-fd15-4676-8c82-dc6122af2a80" providerId="ADAL" clId="{53CE91EE-E1F8-4CF6-8AAC-10A3BE600A7C}" dt="2023-04-06T00:07:25.551" v="3478" actId="1036"/>
          <ac:grpSpMkLst>
            <pc:docMk/>
            <pc:sldMk cId="1304563117" sldId="3093"/>
            <ac:grpSpMk id="23" creationId="{6841671A-F678-D662-27B5-3A1E17EF4952}"/>
          </ac:grpSpMkLst>
        </pc:grpChg>
        <pc:grpChg chg="add mod">
          <ac:chgData name="Henry Jammes" userId="5f22554b-fd15-4676-8c82-dc6122af2a80" providerId="ADAL" clId="{53CE91EE-E1F8-4CF6-8AAC-10A3BE600A7C}" dt="2023-04-06T00:07:25.551" v="3478" actId="1036"/>
          <ac:grpSpMkLst>
            <pc:docMk/>
            <pc:sldMk cId="1304563117" sldId="3093"/>
            <ac:grpSpMk id="26" creationId="{C6733B8A-94C0-04C2-E76D-D4561BD25079}"/>
          </ac:grpSpMkLst>
        </pc:grpChg>
      </pc:sldChg>
      <pc:sldChg chg="del">
        <pc:chgData name="Henry Jammes" userId="5f22554b-fd15-4676-8c82-dc6122af2a80" providerId="ADAL" clId="{53CE91EE-E1F8-4CF6-8AAC-10A3BE600A7C}" dt="2023-04-05T22:33:11.040" v="1861" actId="47"/>
        <pc:sldMkLst>
          <pc:docMk/>
          <pc:sldMk cId="3188214157" sldId="3139"/>
        </pc:sldMkLst>
      </pc:sldChg>
      <pc:sldChg chg="addSp delSp modSp mod modClrScheme addCm chgLayout">
        <pc:chgData name="Henry Jammes" userId="5f22554b-fd15-4676-8c82-dc6122af2a80" providerId="ADAL" clId="{53CE91EE-E1F8-4CF6-8AAC-10A3BE600A7C}" dt="2023-04-20T17:33:05.053" v="9972"/>
        <pc:sldMkLst>
          <pc:docMk/>
          <pc:sldMk cId="1094870920" sldId="10219"/>
        </pc:sldMkLst>
        <pc:spChg chg="mod ord">
          <ac:chgData name="Henry Jammes" userId="5f22554b-fd15-4676-8c82-dc6122af2a80" providerId="ADAL" clId="{53CE91EE-E1F8-4CF6-8AAC-10A3BE600A7C}" dt="2023-04-06T00:13:25.353" v="3908" actId="1035"/>
          <ac:spMkLst>
            <pc:docMk/>
            <pc:sldMk cId="1094870920" sldId="10219"/>
            <ac:spMk id="2" creationId="{45010FE8-BF09-4146-B084-66CB05B66FD9}"/>
          </ac:spMkLst>
        </pc:spChg>
        <pc:spChg chg="add del mod ord">
          <ac:chgData name="Henry Jammes" userId="5f22554b-fd15-4676-8c82-dc6122af2a80" providerId="ADAL" clId="{53CE91EE-E1F8-4CF6-8AAC-10A3BE600A7C}" dt="2023-04-05T22:34:33.165" v="1893" actId="700"/>
          <ac:spMkLst>
            <pc:docMk/>
            <pc:sldMk cId="1094870920" sldId="10219"/>
            <ac:spMk id="3" creationId="{4F330910-1491-B193-CDC7-6286AE17F370}"/>
          </ac:spMkLst>
        </pc:spChg>
        <pc:spChg chg="mod">
          <ac:chgData name="Henry Jammes" userId="5f22554b-fd15-4676-8c82-dc6122af2a80" providerId="ADAL" clId="{53CE91EE-E1F8-4CF6-8AAC-10A3BE600A7C}" dt="2023-04-07T13:41:08.468" v="9698" actId="21"/>
          <ac:spMkLst>
            <pc:docMk/>
            <pc:sldMk cId="1094870920" sldId="10219"/>
            <ac:spMk id="4" creationId="{84122C7B-6137-C702-DDCD-BC5EECEAFE2C}"/>
          </ac:spMkLst>
        </pc:spChg>
        <pc:spChg chg="add del mod ord">
          <ac:chgData name="Henry Jammes" userId="5f22554b-fd15-4676-8c82-dc6122af2a80" providerId="ADAL" clId="{53CE91EE-E1F8-4CF6-8AAC-10A3BE600A7C}" dt="2023-04-05T22:34:32.690" v="1892" actId="700"/>
          <ac:spMkLst>
            <pc:docMk/>
            <pc:sldMk cId="1094870920" sldId="10219"/>
            <ac:spMk id="4" creationId="{B5E10C2B-7F84-9874-ABC9-E8FC25395A32}"/>
          </ac:spMkLst>
        </pc:spChg>
        <pc:spChg chg="add del mod ord">
          <ac:chgData name="Henry Jammes" userId="5f22554b-fd15-4676-8c82-dc6122af2a80" providerId="ADAL" clId="{53CE91EE-E1F8-4CF6-8AAC-10A3BE600A7C}" dt="2023-04-05T22:34:56.374" v="1897" actId="478"/>
          <ac:spMkLst>
            <pc:docMk/>
            <pc:sldMk cId="1094870920" sldId="10219"/>
            <ac:spMk id="5" creationId="{7FFED9B4-9FC2-54D4-AC00-69A1768E07B0}"/>
          </ac:spMkLst>
        </pc:spChg>
        <pc:spChg chg="add del mod ord">
          <ac:chgData name="Henry Jammes" userId="5f22554b-fd15-4676-8c82-dc6122af2a80" providerId="ADAL" clId="{53CE91EE-E1F8-4CF6-8AAC-10A3BE600A7C}" dt="2023-04-05T23:40:18.175" v="2847" actId="478"/>
          <ac:spMkLst>
            <pc:docMk/>
            <pc:sldMk cId="1094870920" sldId="10219"/>
            <ac:spMk id="6" creationId="{46F23125-2C62-E476-EDF4-CE5637C89FDF}"/>
          </ac:spMkLst>
        </pc:spChg>
        <pc:spChg chg="mod">
          <ac:chgData name="Henry Jammes" userId="5f22554b-fd15-4676-8c82-dc6122af2a80" providerId="ADAL" clId="{53CE91EE-E1F8-4CF6-8AAC-10A3BE600A7C}" dt="2023-04-07T13:38:54.776" v="9638" actId="571"/>
          <ac:spMkLst>
            <pc:docMk/>
            <pc:sldMk cId="1094870920" sldId="10219"/>
            <ac:spMk id="7" creationId="{01B3791F-8F7A-A477-3724-71EE4290F51B}"/>
          </ac:spMkLst>
        </pc:spChg>
        <pc:spChg chg="add del mod">
          <ac:chgData name="Henry Jammes" userId="5f22554b-fd15-4676-8c82-dc6122af2a80" providerId="ADAL" clId="{53CE91EE-E1F8-4CF6-8AAC-10A3BE600A7C}" dt="2023-04-06T00:02:35.006" v="3359" actId="478"/>
          <ac:spMkLst>
            <pc:docMk/>
            <pc:sldMk cId="1094870920" sldId="10219"/>
            <ac:spMk id="7" creationId="{C57169D8-0811-26BA-8BC4-099BEBCCB4D7}"/>
          </ac:spMkLst>
        </pc:spChg>
        <pc:spChg chg="mod">
          <ac:chgData name="Henry Jammes" userId="5f22554b-fd15-4676-8c82-dc6122af2a80" providerId="ADAL" clId="{53CE91EE-E1F8-4CF6-8AAC-10A3BE600A7C}" dt="2023-04-07T13:38:54.776" v="9638" actId="571"/>
          <ac:spMkLst>
            <pc:docMk/>
            <pc:sldMk cId="1094870920" sldId="10219"/>
            <ac:spMk id="8" creationId="{A6923C92-7A2A-D6FD-59E3-A874EAF52227}"/>
          </ac:spMkLst>
        </pc:spChg>
        <pc:spChg chg="mod">
          <ac:chgData name="Henry Jammes" userId="5f22554b-fd15-4676-8c82-dc6122af2a80" providerId="ADAL" clId="{53CE91EE-E1F8-4CF6-8AAC-10A3BE600A7C}" dt="2023-04-07T13:41:03.470" v="9696"/>
          <ac:spMkLst>
            <pc:docMk/>
            <pc:sldMk cId="1094870920" sldId="10219"/>
            <ac:spMk id="11" creationId="{A7F4C2C9-9C2C-542E-5479-3DCD97BBBC78}"/>
          </ac:spMkLst>
        </pc:spChg>
        <pc:spChg chg="mod">
          <ac:chgData name="Henry Jammes" userId="5f22554b-fd15-4676-8c82-dc6122af2a80" providerId="ADAL" clId="{53CE91EE-E1F8-4CF6-8AAC-10A3BE600A7C}" dt="2023-04-07T13:41:00.665" v="9695" actId="571"/>
          <ac:spMkLst>
            <pc:docMk/>
            <pc:sldMk cId="1094870920" sldId="10219"/>
            <ac:spMk id="13" creationId="{BAC38765-02F8-A990-01ED-1D474DC62012}"/>
          </ac:spMkLst>
        </pc:spChg>
        <pc:spChg chg="mod">
          <ac:chgData name="Henry Jammes" userId="5f22554b-fd15-4676-8c82-dc6122af2a80" providerId="ADAL" clId="{53CE91EE-E1F8-4CF6-8AAC-10A3BE600A7C}" dt="2023-04-07T13:41:00.665" v="9695" actId="571"/>
          <ac:spMkLst>
            <pc:docMk/>
            <pc:sldMk cId="1094870920" sldId="10219"/>
            <ac:spMk id="14" creationId="{9B3A5BA8-5A5A-56C1-501C-051575F596EF}"/>
          </ac:spMkLst>
        </pc:spChg>
        <pc:spChg chg="mod">
          <ac:chgData name="Henry Jammes" userId="5f22554b-fd15-4676-8c82-dc6122af2a80" providerId="ADAL" clId="{53CE91EE-E1F8-4CF6-8AAC-10A3BE600A7C}" dt="2023-04-07T13:42:57.384" v="9801" actId="20577"/>
          <ac:spMkLst>
            <pc:docMk/>
            <pc:sldMk cId="1094870920" sldId="10219"/>
            <ac:spMk id="16" creationId="{BD313791-C381-A7D0-9C4D-B6FF6A7CF41E}"/>
          </ac:spMkLst>
        </pc:spChg>
        <pc:spChg chg="mod">
          <ac:chgData name="Henry Jammes" userId="5f22554b-fd15-4676-8c82-dc6122af2a80" providerId="ADAL" clId="{53CE91EE-E1F8-4CF6-8AAC-10A3BE600A7C}" dt="2023-04-07T13:41:06.754" v="9697" actId="571"/>
          <ac:spMkLst>
            <pc:docMk/>
            <pc:sldMk cId="1094870920" sldId="10219"/>
            <ac:spMk id="18" creationId="{736DADEC-0D93-B31A-EBE7-CB76D2ADED68}"/>
          </ac:spMkLst>
        </pc:spChg>
        <pc:spChg chg="mod">
          <ac:chgData name="Henry Jammes" userId="5f22554b-fd15-4676-8c82-dc6122af2a80" providerId="ADAL" clId="{53CE91EE-E1F8-4CF6-8AAC-10A3BE600A7C}" dt="2023-04-07T13:41:06.754" v="9697" actId="571"/>
          <ac:spMkLst>
            <pc:docMk/>
            <pc:sldMk cId="1094870920" sldId="10219"/>
            <ac:spMk id="19" creationId="{7BEC9D33-8841-21C4-5D2F-38EB5A15C0AE}"/>
          </ac:spMkLst>
        </pc:spChg>
        <pc:spChg chg="mod">
          <ac:chgData name="Henry Jammes" userId="5f22554b-fd15-4676-8c82-dc6122af2a80" providerId="ADAL" clId="{53CE91EE-E1F8-4CF6-8AAC-10A3BE600A7C}" dt="2023-04-07T13:41:13.666" v="9701"/>
          <ac:spMkLst>
            <pc:docMk/>
            <pc:sldMk cId="1094870920" sldId="10219"/>
            <ac:spMk id="21" creationId="{2AE3467A-22D3-5FE0-16E3-21B798C67CD9}"/>
          </ac:spMkLst>
        </pc:spChg>
        <pc:spChg chg="mod">
          <ac:chgData name="Henry Jammes" userId="5f22554b-fd15-4676-8c82-dc6122af2a80" providerId="ADAL" clId="{53CE91EE-E1F8-4CF6-8AAC-10A3BE600A7C}" dt="2023-04-07T13:41:11.539" v="9700" actId="571"/>
          <ac:spMkLst>
            <pc:docMk/>
            <pc:sldMk cId="1094870920" sldId="10219"/>
            <ac:spMk id="24" creationId="{96D6AF6F-41F0-6455-24B8-C2C2FF20B7E0}"/>
          </ac:spMkLst>
        </pc:spChg>
        <pc:spChg chg="mod">
          <ac:chgData name="Henry Jammes" userId="5f22554b-fd15-4676-8c82-dc6122af2a80" providerId="ADAL" clId="{53CE91EE-E1F8-4CF6-8AAC-10A3BE600A7C}" dt="2023-04-07T13:41:11.539" v="9700" actId="571"/>
          <ac:spMkLst>
            <pc:docMk/>
            <pc:sldMk cId="1094870920" sldId="10219"/>
            <ac:spMk id="25" creationId="{A87F66A3-09D2-217F-FF30-38B5AD4A42B9}"/>
          </ac:spMkLst>
        </pc:spChg>
        <pc:spChg chg="mod">
          <ac:chgData name="Henry Jammes" userId="5f22554b-fd15-4676-8c82-dc6122af2a80" providerId="ADAL" clId="{53CE91EE-E1F8-4CF6-8AAC-10A3BE600A7C}" dt="2023-04-07T13:41:17.811" v="9703"/>
          <ac:spMkLst>
            <pc:docMk/>
            <pc:sldMk cId="1094870920" sldId="10219"/>
            <ac:spMk id="27" creationId="{B4BDBE74-EF03-0CE6-2310-13345B703F57}"/>
          </ac:spMkLst>
        </pc:spChg>
        <pc:spChg chg="mod">
          <ac:chgData name="Henry Jammes" userId="5f22554b-fd15-4676-8c82-dc6122af2a80" providerId="ADAL" clId="{53CE91EE-E1F8-4CF6-8AAC-10A3BE600A7C}" dt="2023-04-07T13:41:15.178" v="9702" actId="571"/>
          <ac:spMkLst>
            <pc:docMk/>
            <pc:sldMk cId="1094870920" sldId="10219"/>
            <ac:spMk id="29" creationId="{2C68ACA1-50C7-D486-78B8-0EBFE43EF46C}"/>
          </ac:spMkLst>
        </pc:spChg>
        <pc:spChg chg="mod">
          <ac:chgData name="Henry Jammes" userId="5f22554b-fd15-4676-8c82-dc6122af2a80" providerId="ADAL" clId="{53CE91EE-E1F8-4CF6-8AAC-10A3BE600A7C}" dt="2023-04-07T13:41:15.178" v="9702" actId="571"/>
          <ac:spMkLst>
            <pc:docMk/>
            <pc:sldMk cId="1094870920" sldId="10219"/>
            <ac:spMk id="30" creationId="{A857AA44-8D06-D1E4-D591-B86F8FC361E8}"/>
          </ac:spMkLst>
        </pc:spChg>
        <pc:spChg chg="mod">
          <ac:chgData name="Henry Jammes" userId="5f22554b-fd15-4676-8c82-dc6122af2a80" providerId="ADAL" clId="{53CE91EE-E1F8-4CF6-8AAC-10A3BE600A7C}" dt="2023-04-07T13:41:24.436" v="9706" actId="20577"/>
          <ac:spMkLst>
            <pc:docMk/>
            <pc:sldMk cId="1094870920" sldId="10219"/>
            <ac:spMk id="32" creationId="{12E415D6-ADC7-DC40-5371-578ED167F553}"/>
          </ac:spMkLst>
        </pc:spChg>
        <pc:spChg chg="mod">
          <ac:chgData name="Henry Jammes" userId="5f22554b-fd15-4676-8c82-dc6122af2a80" providerId="ADAL" clId="{53CE91EE-E1F8-4CF6-8AAC-10A3BE600A7C}" dt="2023-04-07T13:41:20.674" v="9704" actId="571"/>
          <ac:spMkLst>
            <pc:docMk/>
            <pc:sldMk cId="1094870920" sldId="10219"/>
            <ac:spMk id="34" creationId="{F5E86C35-FF3B-9DA4-F10C-EF7EED79A001}"/>
          </ac:spMkLst>
        </pc:spChg>
        <pc:spChg chg="mod">
          <ac:chgData name="Henry Jammes" userId="5f22554b-fd15-4676-8c82-dc6122af2a80" providerId="ADAL" clId="{53CE91EE-E1F8-4CF6-8AAC-10A3BE600A7C}" dt="2023-04-07T13:41:20.674" v="9704" actId="571"/>
          <ac:spMkLst>
            <pc:docMk/>
            <pc:sldMk cId="1094870920" sldId="10219"/>
            <ac:spMk id="35" creationId="{5A414540-7D0D-9638-018D-7B5F31620F35}"/>
          </ac:spMkLst>
        </pc:spChg>
        <pc:spChg chg="mod">
          <ac:chgData name="Henry Jammes" userId="5f22554b-fd15-4676-8c82-dc6122af2a80" providerId="ADAL" clId="{53CE91EE-E1F8-4CF6-8AAC-10A3BE600A7C}" dt="2023-04-07T13:41:29.188" v="9708"/>
          <ac:spMkLst>
            <pc:docMk/>
            <pc:sldMk cId="1094870920" sldId="10219"/>
            <ac:spMk id="37" creationId="{8B351E31-66D6-15A7-BE54-1AEADCFD0155}"/>
          </ac:spMkLst>
        </pc:spChg>
        <pc:spChg chg="mod">
          <ac:chgData name="Henry Jammes" userId="5f22554b-fd15-4676-8c82-dc6122af2a80" providerId="ADAL" clId="{53CE91EE-E1F8-4CF6-8AAC-10A3BE600A7C}" dt="2023-04-07T13:41:26.037" v="9707" actId="571"/>
          <ac:spMkLst>
            <pc:docMk/>
            <pc:sldMk cId="1094870920" sldId="10219"/>
            <ac:spMk id="39" creationId="{3F72A3DA-F463-FC01-A46F-45950938D0D7}"/>
          </ac:spMkLst>
        </pc:spChg>
        <pc:spChg chg="mod">
          <ac:chgData name="Henry Jammes" userId="5f22554b-fd15-4676-8c82-dc6122af2a80" providerId="ADAL" clId="{53CE91EE-E1F8-4CF6-8AAC-10A3BE600A7C}" dt="2023-04-06T00:30:18.934" v="4326" actId="1076"/>
          <ac:spMkLst>
            <pc:docMk/>
            <pc:sldMk cId="1094870920" sldId="10219"/>
            <ac:spMk id="40" creationId="{8550DF09-0D7B-4F8E-8ACF-13567A221AF3}"/>
          </ac:spMkLst>
        </pc:spChg>
        <pc:spChg chg="mod">
          <ac:chgData name="Henry Jammes" userId="5f22554b-fd15-4676-8c82-dc6122af2a80" providerId="ADAL" clId="{53CE91EE-E1F8-4CF6-8AAC-10A3BE600A7C}" dt="2023-04-06T00:26:40.441" v="4198" actId="20577"/>
          <ac:spMkLst>
            <pc:docMk/>
            <pc:sldMk cId="1094870920" sldId="10219"/>
            <ac:spMk id="41" creationId="{177907F9-2172-46A3-AEA0-8DD4122F217B}"/>
          </ac:spMkLst>
        </pc:spChg>
        <pc:spChg chg="mod">
          <ac:chgData name="Henry Jammes" userId="5f22554b-fd15-4676-8c82-dc6122af2a80" providerId="ADAL" clId="{53CE91EE-E1F8-4CF6-8AAC-10A3BE600A7C}" dt="2023-04-07T13:41:26.037" v="9707" actId="571"/>
          <ac:spMkLst>
            <pc:docMk/>
            <pc:sldMk cId="1094870920" sldId="10219"/>
            <ac:spMk id="43" creationId="{E251AC00-3DBC-8D8A-27CA-C844C1E1959D}"/>
          </ac:spMkLst>
        </pc:spChg>
        <pc:spChg chg="mod">
          <ac:chgData name="Henry Jammes" userId="5f22554b-fd15-4676-8c82-dc6122af2a80" providerId="ADAL" clId="{53CE91EE-E1F8-4CF6-8AAC-10A3BE600A7C}" dt="2023-04-07T13:41:36.634" v="9710"/>
          <ac:spMkLst>
            <pc:docMk/>
            <pc:sldMk cId="1094870920" sldId="10219"/>
            <ac:spMk id="47" creationId="{9D005DFF-F7DB-9962-1D4E-730DEE8E13CD}"/>
          </ac:spMkLst>
        </pc:spChg>
        <pc:spChg chg="mod">
          <ac:chgData name="Henry Jammes" userId="5f22554b-fd15-4676-8c82-dc6122af2a80" providerId="ADAL" clId="{53CE91EE-E1F8-4CF6-8AAC-10A3BE600A7C}" dt="2023-04-07T13:41:34.612" v="9709" actId="571"/>
          <ac:spMkLst>
            <pc:docMk/>
            <pc:sldMk cId="1094870920" sldId="10219"/>
            <ac:spMk id="49" creationId="{45D36832-A33D-7CEF-CA24-3435C58ECF02}"/>
          </ac:spMkLst>
        </pc:spChg>
        <pc:spChg chg="mod">
          <ac:chgData name="Henry Jammes" userId="5f22554b-fd15-4676-8c82-dc6122af2a80" providerId="ADAL" clId="{53CE91EE-E1F8-4CF6-8AAC-10A3BE600A7C}" dt="2023-04-07T13:41:34.612" v="9709" actId="571"/>
          <ac:spMkLst>
            <pc:docMk/>
            <pc:sldMk cId="1094870920" sldId="10219"/>
            <ac:spMk id="50" creationId="{786FF5C9-6511-1126-DA33-C66D82B8CAD6}"/>
          </ac:spMkLst>
        </pc:spChg>
        <pc:spChg chg="mod">
          <ac:chgData name="Henry Jammes" userId="5f22554b-fd15-4676-8c82-dc6122af2a80" providerId="ADAL" clId="{53CE91EE-E1F8-4CF6-8AAC-10A3BE600A7C}" dt="2023-04-07T14:49:52.894" v="9899" actId="207"/>
          <ac:spMkLst>
            <pc:docMk/>
            <pc:sldMk cId="1094870920" sldId="10219"/>
            <ac:spMk id="52" creationId="{F07DEF84-6155-B4FC-9780-0EBAB5A20E80}"/>
          </ac:spMkLst>
        </pc:spChg>
        <pc:spChg chg="mod">
          <ac:chgData name="Henry Jammes" userId="5f22554b-fd15-4676-8c82-dc6122af2a80" providerId="ADAL" clId="{53CE91EE-E1F8-4CF6-8AAC-10A3BE600A7C}" dt="2023-04-07T13:41:51.890" v="9740" actId="571"/>
          <ac:spMkLst>
            <pc:docMk/>
            <pc:sldMk cId="1094870920" sldId="10219"/>
            <ac:spMk id="54" creationId="{813C052E-F1F3-3463-1D72-CDAB02A6DAC7}"/>
          </ac:spMkLst>
        </pc:spChg>
        <pc:spChg chg="mod topLvl">
          <ac:chgData name="Henry Jammes" userId="5f22554b-fd15-4676-8c82-dc6122af2a80" providerId="ADAL" clId="{53CE91EE-E1F8-4CF6-8AAC-10A3BE600A7C}" dt="2023-04-07T13:40:48.810" v="9692" actId="165"/>
          <ac:spMkLst>
            <pc:docMk/>
            <pc:sldMk cId="1094870920" sldId="10219"/>
            <ac:spMk id="55" creationId="{D909AFD3-772D-428E-8735-D3CC0F3F9928}"/>
          </ac:spMkLst>
        </pc:spChg>
        <pc:spChg chg="mod">
          <ac:chgData name="Henry Jammes" userId="5f22554b-fd15-4676-8c82-dc6122af2a80" providerId="ADAL" clId="{53CE91EE-E1F8-4CF6-8AAC-10A3BE600A7C}" dt="2023-04-06T00:08:30.075" v="3485" actId="2085"/>
          <ac:spMkLst>
            <pc:docMk/>
            <pc:sldMk cId="1094870920" sldId="10219"/>
            <ac:spMk id="57" creationId="{9A72F8EA-291F-4570-84D1-25DC141B48F8}"/>
          </ac:spMkLst>
        </pc:spChg>
        <pc:spChg chg="mod">
          <ac:chgData name="Henry Jammes" userId="5f22554b-fd15-4676-8c82-dc6122af2a80" providerId="ADAL" clId="{53CE91EE-E1F8-4CF6-8AAC-10A3BE600A7C}" dt="2023-04-06T00:08:30.075" v="3485" actId="2085"/>
          <ac:spMkLst>
            <pc:docMk/>
            <pc:sldMk cId="1094870920" sldId="10219"/>
            <ac:spMk id="58" creationId="{9A88097F-834B-41ED-84A6-F60654AB22D0}"/>
          </ac:spMkLst>
        </pc:spChg>
        <pc:spChg chg="mod">
          <ac:chgData name="Henry Jammes" userId="5f22554b-fd15-4676-8c82-dc6122af2a80" providerId="ADAL" clId="{53CE91EE-E1F8-4CF6-8AAC-10A3BE600A7C}" dt="2023-04-07T13:41:51.890" v="9740" actId="571"/>
          <ac:spMkLst>
            <pc:docMk/>
            <pc:sldMk cId="1094870920" sldId="10219"/>
            <ac:spMk id="59" creationId="{8DD3CF62-5B93-ED0C-9E41-7AC8F8D226BE}"/>
          </ac:spMkLst>
        </pc:spChg>
        <pc:spChg chg="mod">
          <ac:chgData name="Henry Jammes" userId="5f22554b-fd15-4676-8c82-dc6122af2a80" providerId="ADAL" clId="{53CE91EE-E1F8-4CF6-8AAC-10A3BE600A7C}" dt="2023-04-06T00:08:49.607" v="3490" actId="207"/>
          <ac:spMkLst>
            <pc:docMk/>
            <pc:sldMk cId="1094870920" sldId="10219"/>
            <ac:spMk id="91" creationId="{F71E6BB8-F6B2-4A70-9C26-62A830F5F11B}"/>
          </ac:spMkLst>
        </pc:spChg>
        <pc:spChg chg="mod">
          <ac:chgData name="Henry Jammes" userId="5f22554b-fd15-4676-8c82-dc6122af2a80" providerId="ADAL" clId="{53CE91EE-E1F8-4CF6-8AAC-10A3BE600A7C}" dt="2023-04-06T00:08:49.607" v="3490" actId="207"/>
          <ac:spMkLst>
            <pc:docMk/>
            <pc:sldMk cId="1094870920" sldId="10219"/>
            <ac:spMk id="92" creationId="{6BDC5852-9503-4CDA-B807-61D5949A5EBC}"/>
          </ac:spMkLst>
        </pc:spChg>
        <pc:spChg chg="mod">
          <ac:chgData name="Henry Jammes" userId="5f22554b-fd15-4676-8c82-dc6122af2a80" providerId="ADAL" clId="{53CE91EE-E1F8-4CF6-8AAC-10A3BE600A7C}" dt="2023-04-05T23:48:16.476" v="2956" actId="207"/>
          <ac:spMkLst>
            <pc:docMk/>
            <pc:sldMk cId="1094870920" sldId="10219"/>
            <ac:spMk id="102" creationId="{2DAF00A7-42CB-487A-A46E-4043059D2A8C}"/>
          </ac:spMkLst>
        </pc:spChg>
        <pc:spChg chg="mod">
          <ac:chgData name="Henry Jammes" userId="5f22554b-fd15-4676-8c82-dc6122af2a80" providerId="ADAL" clId="{53CE91EE-E1F8-4CF6-8AAC-10A3BE600A7C}" dt="2023-04-06T00:29:01.472" v="4298" actId="20577"/>
          <ac:spMkLst>
            <pc:docMk/>
            <pc:sldMk cId="1094870920" sldId="10219"/>
            <ac:spMk id="103" creationId="{58D773B7-673F-419E-B0B9-B5B66FF34DCD}"/>
          </ac:spMkLst>
        </pc:spChg>
        <pc:spChg chg="mod">
          <ac:chgData name="Henry Jammes" userId="5f22554b-fd15-4676-8c82-dc6122af2a80" providerId="ADAL" clId="{53CE91EE-E1F8-4CF6-8AAC-10A3BE600A7C}" dt="2023-04-07T15:40:40.291" v="9957" actId="1035"/>
          <ac:spMkLst>
            <pc:docMk/>
            <pc:sldMk cId="1094870920" sldId="10219"/>
            <ac:spMk id="104" creationId="{1F9281E3-1F1D-4B02-A80D-710A4BB90B72}"/>
          </ac:spMkLst>
        </pc:spChg>
        <pc:spChg chg="mod">
          <ac:chgData name="Henry Jammes" userId="5f22554b-fd15-4676-8c82-dc6122af2a80" providerId="ADAL" clId="{53CE91EE-E1F8-4CF6-8AAC-10A3BE600A7C}" dt="2023-04-06T00:08:30.075" v="3485" actId="2085"/>
          <ac:spMkLst>
            <pc:docMk/>
            <pc:sldMk cId="1094870920" sldId="10219"/>
            <ac:spMk id="120" creationId="{3556F945-B58E-4666-923E-2AF6AF189B84}"/>
          </ac:spMkLst>
        </pc:spChg>
        <pc:spChg chg="mod">
          <ac:chgData name="Henry Jammes" userId="5f22554b-fd15-4676-8c82-dc6122af2a80" providerId="ADAL" clId="{53CE91EE-E1F8-4CF6-8AAC-10A3BE600A7C}" dt="2023-04-06T00:08:30.075" v="3485" actId="2085"/>
          <ac:spMkLst>
            <pc:docMk/>
            <pc:sldMk cId="1094870920" sldId="10219"/>
            <ac:spMk id="123" creationId="{F45B6AB7-66A4-4089-9C7C-6092A78AFB64}"/>
          </ac:spMkLst>
        </pc:spChg>
        <pc:spChg chg="mod">
          <ac:chgData name="Henry Jammes" userId="5f22554b-fd15-4676-8c82-dc6122af2a80" providerId="ADAL" clId="{53CE91EE-E1F8-4CF6-8AAC-10A3BE600A7C}" dt="2023-04-06T00:08:30.075" v="3485" actId="2085"/>
          <ac:spMkLst>
            <pc:docMk/>
            <pc:sldMk cId="1094870920" sldId="10219"/>
            <ac:spMk id="124" creationId="{1093EB0D-4C6B-4CF4-A525-FD876E23562D}"/>
          </ac:spMkLst>
        </pc:spChg>
        <pc:spChg chg="mod">
          <ac:chgData name="Henry Jammes" userId="5f22554b-fd15-4676-8c82-dc6122af2a80" providerId="ADAL" clId="{53CE91EE-E1F8-4CF6-8AAC-10A3BE600A7C}" dt="2023-04-07T13:42:04.648" v="9743" actId="6549"/>
          <ac:spMkLst>
            <pc:docMk/>
            <pc:sldMk cId="1094870920" sldId="10219"/>
            <ac:spMk id="126" creationId="{C616902F-1E3C-4232-8256-380FA38B661B}"/>
          </ac:spMkLst>
        </pc:spChg>
        <pc:spChg chg="mod">
          <ac:chgData name="Henry Jammes" userId="5f22554b-fd15-4676-8c82-dc6122af2a80" providerId="ADAL" clId="{53CE91EE-E1F8-4CF6-8AAC-10A3BE600A7C}" dt="2023-04-06T00:08:30.075" v="3485" actId="2085"/>
          <ac:spMkLst>
            <pc:docMk/>
            <pc:sldMk cId="1094870920" sldId="10219"/>
            <ac:spMk id="129" creationId="{3B44F203-611B-4677-8764-A25C9D11644C}"/>
          </ac:spMkLst>
        </pc:spChg>
        <pc:spChg chg="mod">
          <ac:chgData name="Henry Jammes" userId="5f22554b-fd15-4676-8c82-dc6122af2a80" providerId="ADAL" clId="{53CE91EE-E1F8-4CF6-8AAC-10A3BE600A7C}" dt="2023-04-06T00:08:30.075" v="3485" actId="2085"/>
          <ac:spMkLst>
            <pc:docMk/>
            <pc:sldMk cId="1094870920" sldId="10219"/>
            <ac:spMk id="130" creationId="{764D6047-00B9-483F-A8CB-CE1FC1AD1B3F}"/>
          </ac:spMkLst>
        </pc:spChg>
        <pc:spChg chg="mod">
          <ac:chgData name="Henry Jammes" userId="5f22554b-fd15-4676-8c82-dc6122af2a80" providerId="ADAL" clId="{53CE91EE-E1F8-4CF6-8AAC-10A3BE600A7C}" dt="2023-04-06T00:08:30.075" v="3485" actId="2085"/>
          <ac:spMkLst>
            <pc:docMk/>
            <pc:sldMk cId="1094870920" sldId="10219"/>
            <ac:spMk id="132" creationId="{38D32D9F-467E-4A2D-9AED-406892245354}"/>
          </ac:spMkLst>
        </pc:spChg>
        <pc:spChg chg="mod">
          <ac:chgData name="Henry Jammes" userId="5f22554b-fd15-4676-8c82-dc6122af2a80" providerId="ADAL" clId="{53CE91EE-E1F8-4CF6-8AAC-10A3BE600A7C}" dt="2023-04-06T00:08:30.075" v="3485" actId="2085"/>
          <ac:spMkLst>
            <pc:docMk/>
            <pc:sldMk cId="1094870920" sldId="10219"/>
            <ac:spMk id="135" creationId="{ECB44B1D-ADD2-4329-8F32-FF7FB04E04B1}"/>
          </ac:spMkLst>
        </pc:spChg>
        <pc:spChg chg="mod">
          <ac:chgData name="Henry Jammes" userId="5f22554b-fd15-4676-8c82-dc6122af2a80" providerId="ADAL" clId="{53CE91EE-E1F8-4CF6-8AAC-10A3BE600A7C}" dt="2023-04-06T00:08:30.075" v="3485" actId="2085"/>
          <ac:spMkLst>
            <pc:docMk/>
            <pc:sldMk cId="1094870920" sldId="10219"/>
            <ac:spMk id="136" creationId="{CEDD8CCB-5B36-453E-AA8B-A506C694FCE1}"/>
          </ac:spMkLst>
        </pc:spChg>
        <pc:spChg chg="mod">
          <ac:chgData name="Henry Jammes" userId="5f22554b-fd15-4676-8c82-dc6122af2a80" providerId="ADAL" clId="{53CE91EE-E1F8-4CF6-8AAC-10A3BE600A7C}" dt="2023-04-06T00:13:41.493" v="3909" actId="207"/>
          <ac:spMkLst>
            <pc:docMk/>
            <pc:sldMk cId="1094870920" sldId="10219"/>
            <ac:spMk id="138" creationId="{B9150FE0-C79E-4135-B294-9D5412167289}"/>
          </ac:spMkLst>
        </pc:spChg>
        <pc:spChg chg="mod">
          <ac:chgData name="Henry Jammes" userId="5f22554b-fd15-4676-8c82-dc6122af2a80" providerId="ADAL" clId="{53CE91EE-E1F8-4CF6-8AAC-10A3BE600A7C}" dt="2023-04-06T00:08:30.075" v="3485" actId="2085"/>
          <ac:spMkLst>
            <pc:docMk/>
            <pc:sldMk cId="1094870920" sldId="10219"/>
            <ac:spMk id="141" creationId="{CC86E62A-2402-4055-ADC3-A3BB45D04D98}"/>
          </ac:spMkLst>
        </pc:spChg>
        <pc:spChg chg="mod">
          <ac:chgData name="Henry Jammes" userId="5f22554b-fd15-4676-8c82-dc6122af2a80" providerId="ADAL" clId="{53CE91EE-E1F8-4CF6-8AAC-10A3BE600A7C}" dt="2023-04-06T00:08:30.075" v="3485" actId="2085"/>
          <ac:spMkLst>
            <pc:docMk/>
            <pc:sldMk cId="1094870920" sldId="10219"/>
            <ac:spMk id="142" creationId="{26A48982-7488-4711-9BA4-764C3B0EDFE8}"/>
          </ac:spMkLst>
        </pc:spChg>
        <pc:spChg chg="mod">
          <ac:chgData name="Henry Jammes" userId="5f22554b-fd15-4676-8c82-dc6122af2a80" providerId="ADAL" clId="{53CE91EE-E1F8-4CF6-8AAC-10A3BE600A7C}" dt="2023-04-06T00:08:30.075" v="3485" actId="2085"/>
          <ac:spMkLst>
            <pc:docMk/>
            <pc:sldMk cId="1094870920" sldId="10219"/>
            <ac:spMk id="144" creationId="{10FA7E56-3E02-432E-A32D-54021729AE90}"/>
          </ac:spMkLst>
        </pc:spChg>
        <pc:spChg chg="mod">
          <ac:chgData name="Henry Jammes" userId="5f22554b-fd15-4676-8c82-dc6122af2a80" providerId="ADAL" clId="{53CE91EE-E1F8-4CF6-8AAC-10A3BE600A7C}" dt="2023-04-06T00:08:30.075" v="3485" actId="2085"/>
          <ac:spMkLst>
            <pc:docMk/>
            <pc:sldMk cId="1094870920" sldId="10219"/>
            <ac:spMk id="147" creationId="{B76DC8B5-D475-42D3-B5B8-132F44947E7B}"/>
          </ac:spMkLst>
        </pc:spChg>
        <pc:spChg chg="mod">
          <ac:chgData name="Henry Jammes" userId="5f22554b-fd15-4676-8c82-dc6122af2a80" providerId="ADAL" clId="{53CE91EE-E1F8-4CF6-8AAC-10A3BE600A7C}" dt="2023-04-06T00:08:30.075" v="3485" actId="2085"/>
          <ac:spMkLst>
            <pc:docMk/>
            <pc:sldMk cId="1094870920" sldId="10219"/>
            <ac:spMk id="148" creationId="{B74ADE6A-6497-4143-81C2-6F15D19CB680}"/>
          </ac:spMkLst>
        </pc:spChg>
        <pc:spChg chg="mod">
          <ac:chgData name="Henry Jammes" userId="5f22554b-fd15-4676-8c82-dc6122af2a80" providerId="ADAL" clId="{53CE91EE-E1F8-4CF6-8AAC-10A3BE600A7C}" dt="2023-04-06T00:08:30.075" v="3485" actId="2085"/>
          <ac:spMkLst>
            <pc:docMk/>
            <pc:sldMk cId="1094870920" sldId="10219"/>
            <ac:spMk id="150" creationId="{FA69D159-9E4E-4C2B-B95C-8409BA2D22DB}"/>
          </ac:spMkLst>
        </pc:spChg>
        <pc:spChg chg="mod">
          <ac:chgData name="Henry Jammes" userId="5f22554b-fd15-4676-8c82-dc6122af2a80" providerId="ADAL" clId="{53CE91EE-E1F8-4CF6-8AAC-10A3BE600A7C}" dt="2023-04-06T00:08:30.075" v="3485" actId="2085"/>
          <ac:spMkLst>
            <pc:docMk/>
            <pc:sldMk cId="1094870920" sldId="10219"/>
            <ac:spMk id="153" creationId="{8F736F36-025A-4B34-AA2C-7FE2BFE0F51F}"/>
          </ac:spMkLst>
        </pc:spChg>
        <pc:spChg chg="mod">
          <ac:chgData name="Henry Jammes" userId="5f22554b-fd15-4676-8c82-dc6122af2a80" providerId="ADAL" clId="{53CE91EE-E1F8-4CF6-8AAC-10A3BE600A7C}" dt="2023-04-06T00:08:30.075" v="3485" actId="2085"/>
          <ac:spMkLst>
            <pc:docMk/>
            <pc:sldMk cId="1094870920" sldId="10219"/>
            <ac:spMk id="154" creationId="{6C3A1DFF-0054-4207-ADB6-0ADC3AC98C19}"/>
          </ac:spMkLst>
        </pc:spChg>
        <pc:spChg chg="mod">
          <ac:chgData name="Henry Jammes" userId="5f22554b-fd15-4676-8c82-dc6122af2a80" providerId="ADAL" clId="{53CE91EE-E1F8-4CF6-8AAC-10A3BE600A7C}" dt="2023-04-07T12:04:56.745" v="6888" actId="20577"/>
          <ac:spMkLst>
            <pc:docMk/>
            <pc:sldMk cId="1094870920" sldId="10219"/>
            <ac:spMk id="156" creationId="{EFD663BF-EFCB-4A9E-BB5B-1D007524E576}"/>
          </ac:spMkLst>
        </pc:spChg>
        <pc:spChg chg="mod">
          <ac:chgData name="Henry Jammes" userId="5f22554b-fd15-4676-8c82-dc6122af2a80" providerId="ADAL" clId="{53CE91EE-E1F8-4CF6-8AAC-10A3BE600A7C}" dt="2023-04-06T00:08:30.075" v="3485" actId="2085"/>
          <ac:spMkLst>
            <pc:docMk/>
            <pc:sldMk cId="1094870920" sldId="10219"/>
            <ac:spMk id="159" creationId="{945829E9-086C-4DC3-9FF7-1683478A34B5}"/>
          </ac:spMkLst>
        </pc:spChg>
        <pc:spChg chg="mod">
          <ac:chgData name="Henry Jammes" userId="5f22554b-fd15-4676-8c82-dc6122af2a80" providerId="ADAL" clId="{53CE91EE-E1F8-4CF6-8AAC-10A3BE600A7C}" dt="2023-04-06T00:08:30.075" v="3485" actId="2085"/>
          <ac:spMkLst>
            <pc:docMk/>
            <pc:sldMk cId="1094870920" sldId="10219"/>
            <ac:spMk id="160" creationId="{CAA2E00E-25FE-4A57-8C87-528FADF9FCFB}"/>
          </ac:spMkLst>
        </pc:spChg>
        <pc:grpChg chg="add del mod">
          <ac:chgData name="Henry Jammes" userId="5f22554b-fd15-4676-8c82-dc6122af2a80" providerId="ADAL" clId="{53CE91EE-E1F8-4CF6-8AAC-10A3BE600A7C}" dt="2023-04-07T13:42:11.732" v="9749" actId="478"/>
          <ac:grpSpMkLst>
            <pc:docMk/>
            <pc:sldMk cId="1094870920" sldId="10219"/>
            <ac:grpSpMk id="3" creationId="{4B724AFF-DD01-644B-C40B-21885612C305}"/>
          </ac:grpSpMkLst>
        </pc:grpChg>
        <pc:grpChg chg="mod">
          <ac:chgData name="Henry Jammes" userId="5f22554b-fd15-4676-8c82-dc6122af2a80" providerId="ADAL" clId="{53CE91EE-E1F8-4CF6-8AAC-10A3BE600A7C}" dt="2023-04-07T13:38:54.776" v="9638" actId="571"/>
          <ac:grpSpMkLst>
            <pc:docMk/>
            <pc:sldMk cId="1094870920" sldId="10219"/>
            <ac:grpSpMk id="5" creationId="{936393F1-F59B-5B47-4D16-EECBB055DEE9}"/>
          </ac:grpSpMkLst>
        </pc:grpChg>
        <pc:grpChg chg="add mod">
          <ac:chgData name="Henry Jammes" userId="5f22554b-fd15-4676-8c82-dc6122af2a80" providerId="ADAL" clId="{53CE91EE-E1F8-4CF6-8AAC-10A3BE600A7C}" dt="2023-04-07T13:42:26.901" v="9781" actId="552"/>
          <ac:grpSpMkLst>
            <pc:docMk/>
            <pc:sldMk cId="1094870920" sldId="10219"/>
            <ac:grpSpMk id="9" creationId="{DD59AE0A-666C-60CD-D011-646AF715CECC}"/>
          </ac:grpSpMkLst>
        </pc:grpChg>
        <pc:grpChg chg="add mod">
          <ac:chgData name="Henry Jammes" userId="5f22554b-fd15-4676-8c82-dc6122af2a80" providerId="ADAL" clId="{53CE91EE-E1F8-4CF6-8AAC-10A3BE600A7C}" dt="2023-04-07T13:42:30.741" v="9782" actId="465"/>
          <ac:grpSpMkLst>
            <pc:docMk/>
            <pc:sldMk cId="1094870920" sldId="10219"/>
            <ac:grpSpMk id="10" creationId="{2FFE75AF-6F83-62B3-B731-F2204319DA6A}"/>
          </ac:grpSpMkLst>
        </pc:grpChg>
        <pc:grpChg chg="mod">
          <ac:chgData name="Henry Jammes" userId="5f22554b-fd15-4676-8c82-dc6122af2a80" providerId="ADAL" clId="{53CE91EE-E1F8-4CF6-8AAC-10A3BE600A7C}" dt="2023-04-07T13:41:00.665" v="9695" actId="571"/>
          <ac:grpSpMkLst>
            <pc:docMk/>
            <pc:sldMk cId="1094870920" sldId="10219"/>
            <ac:grpSpMk id="12" creationId="{28BC7C0B-34EB-2411-8DFD-C755CC576536}"/>
          </ac:grpSpMkLst>
        </pc:grpChg>
        <pc:grpChg chg="add mod">
          <ac:chgData name="Henry Jammes" userId="5f22554b-fd15-4676-8c82-dc6122af2a80" providerId="ADAL" clId="{53CE91EE-E1F8-4CF6-8AAC-10A3BE600A7C}" dt="2023-04-07T13:42:30.741" v="9782" actId="465"/>
          <ac:grpSpMkLst>
            <pc:docMk/>
            <pc:sldMk cId="1094870920" sldId="10219"/>
            <ac:grpSpMk id="15" creationId="{CCE9E9B7-D2DB-928A-4E37-BD2892CE9734}"/>
          </ac:grpSpMkLst>
        </pc:grpChg>
        <pc:grpChg chg="mod">
          <ac:chgData name="Henry Jammes" userId="5f22554b-fd15-4676-8c82-dc6122af2a80" providerId="ADAL" clId="{53CE91EE-E1F8-4CF6-8AAC-10A3BE600A7C}" dt="2023-04-07T13:41:06.754" v="9697" actId="571"/>
          <ac:grpSpMkLst>
            <pc:docMk/>
            <pc:sldMk cId="1094870920" sldId="10219"/>
            <ac:grpSpMk id="17" creationId="{A3FFEEC1-D844-9570-8937-4AF0207A804C}"/>
          </ac:grpSpMkLst>
        </pc:grpChg>
        <pc:grpChg chg="add mod">
          <ac:chgData name="Henry Jammes" userId="5f22554b-fd15-4676-8c82-dc6122af2a80" providerId="ADAL" clId="{53CE91EE-E1F8-4CF6-8AAC-10A3BE600A7C}" dt="2023-04-07T13:42:30.741" v="9782" actId="465"/>
          <ac:grpSpMkLst>
            <pc:docMk/>
            <pc:sldMk cId="1094870920" sldId="10219"/>
            <ac:grpSpMk id="20" creationId="{D6732438-EDD2-0678-BB0F-11E22F9C04EF}"/>
          </ac:grpSpMkLst>
        </pc:grpChg>
        <pc:grpChg chg="add del mod">
          <ac:chgData name="Henry Jammes" userId="5f22554b-fd15-4676-8c82-dc6122af2a80" providerId="ADAL" clId="{53CE91EE-E1F8-4CF6-8AAC-10A3BE600A7C}" dt="2023-04-07T13:40:48.810" v="9692" actId="165"/>
          <ac:grpSpMkLst>
            <pc:docMk/>
            <pc:sldMk cId="1094870920" sldId="10219"/>
            <ac:grpSpMk id="22" creationId="{BC22A46F-A65F-44FE-A7B6-BD3B2FAE9507}"/>
          </ac:grpSpMkLst>
        </pc:grpChg>
        <pc:grpChg chg="mod">
          <ac:chgData name="Henry Jammes" userId="5f22554b-fd15-4676-8c82-dc6122af2a80" providerId="ADAL" clId="{53CE91EE-E1F8-4CF6-8AAC-10A3BE600A7C}" dt="2023-04-07T13:41:11.539" v="9700" actId="571"/>
          <ac:grpSpMkLst>
            <pc:docMk/>
            <pc:sldMk cId="1094870920" sldId="10219"/>
            <ac:grpSpMk id="23" creationId="{998A5AE9-D4F8-61A7-8C91-E4BB7BCC9971}"/>
          </ac:grpSpMkLst>
        </pc:grpChg>
        <pc:grpChg chg="add mod">
          <ac:chgData name="Henry Jammes" userId="5f22554b-fd15-4676-8c82-dc6122af2a80" providerId="ADAL" clId="{53CE91EE-E1F8-4CF6-8AAC-10A3BE600A7C}" dt="2023-04-07T13:42:30.741" v="9782" actId="465"/>
          <ac:grpSpMkLst>
            <pc:docMk/>
            <pc:sldMk cId="1094870920" sldId="10219"/>
            <ac:grpSpMk id="26" creationId="{3050DA67-B41F-0953-D084-4C314A8884CB}"/>
          </ac:grpSpMkLst>
        </pc:grpChg>
        <pc:grpChg chg="mod">
          <ac:chgData name="Henry Jammes" userId="5f22554b-fd15-4676-8c82-dc6122af2a80" providerId="ADAL" clId="{53CE91EE-E1F8-4CF6-8AAC-10A3BE600A7C}" dt="2023-04-07T13:41:15.178" v="9702" actId="571"/>
          <ac:grpSpMkLst>
            <pc:docMk/>
            <pc:sldMk cId="1094870920" sldId="10219"/>
            <ac:grpSpMk id="28" creationId="{91225CB6-5517-F45D-46C5-3B7F63C5C709}"/>
          </ac:grpSpMkLst>
        </pc:grpChg>
        <pc:grpChg chg="add mod">
          <ac:chgData name="Henry Jammes" userId="5f22554b-fd15-4676-8c82-dc6122af2a80" providerId="ADAL" clId="{53CE91EE-E1F8-4CF6-8AAC-10A3BE600A7C}" dt="2023-04-07T13:42:30.741" v="9782" actId="465"/>
          <ac:grpSpMkLst>
            <pc:docMk/>
            <pc:sldMk cId="1094870920" sldId="10219"/>
            <ac:grpSpMk id="31" creationId="{BB8A7496-C3E2-CCA1-0A2F-35EB9A781894}"/>
          </ac:grpSpMkLst>
        </pc:grpChg>
        <pc:grpChg chg="mod">
          <ac:chgData name="Henry Jammes" userId="5f22554b-fd15-4676-8c82-dc6122af2a80" providerId="ADAL" clId="{53CE91EE-E1F8-4CF6-8AAC-10A3BE600A7C}" dt="2023-04-07T13:41:20.674" v="9704" actId="571"/>
          <ac:grpSpMkLst>
            <pc:docMk/>
            <pc:sldMk cId="1094870920" sldId="10219"/>
            <ac:grpSpMk id="33" creationId="{3F891098-E989-0D98-5A61-881C22829E65}"/>
          </ac:grpSpMkLst>
        </pc:grpChg>
        <pc:grpChg chg="add mod">
          <ac:chgData name="Henry Jammes" userId="5f22554b-fd15-4676-8c82-dc6122af2a80" providerId="ADAL" clId="{53CE91EE-E1F8-4CF6-8AAC-10A3BE600A7C}" dt="2023-04-07T13:42:30.741" v="9782" actId="465"/>
          <ac:grpSpMkLst>
            <pc:docMk/>
            <pc:sldMk cId="1094870920" sldId="10219"/>
            <ac:grpSpMk id="36" creationId="{065DE31C-353C-0700-B4E6-33240EFFDBDB}"/>
          </ac:grpSpMkLst>
        </pc:grpChg>
        <pc:grpChg chg="mod">
          <ac:chgData name="Henry Jammes" userId="5f22554b-fd15-4676-8c82-dc6122af2a80" providerId="ADAL" clId="{53CE91EE-E1F8-4CF6-8AAC-10A3BE600A7C}" dt="2023-04-07T13:41:26.037" v="9707" actId="571"/>
          <ac:grpSpMkLst>
            <pc:docMk/>
            <pc:sldMk cId="1094870920" sldId="10219"/>
            <ac:grpSpMk id="38" creationId="{D25E5655-E6D4-A54C-34F6-A98BE59C81C4}"/>
          </ac:grpSpMkLst>
        </pc:grpChg>
        <pc:grpChg chg="add mod">
          <ac:chgData name="Henry Jammes" userId="5f22554b-fd15-4676-8c82-dc6122af2a80" providerId="ADAL" clId="{53CE91EE-E1F8-4CF6-8AAC-10A3BE600A7C}" dt="2023-04-07T13:42:30.741" v="9782" actId="465"/>
          <ac:grpSpMkLst>
            <pc:docMk/>
            <pc:sldMk cId="1094870920" sldId="10219"/>
            <ac:grpSpMk id="45" creationId="{55458B71-8334-8912-CAC9-7AEA2A80AAA9}"/>
          </ac:grpSpMkLst>
        </pc:grpChg>
        <pc:grpChg chg="mod">
          <ac:chgData name="Henry Jammes" userId="5f22554b-fd15-4676-8c82-dc6122af2a80" providerId="ADAL" clId="{53CE91EE-E1F8-4CF6-8AAC-10A3BE600A7C}" dt="2023-04-07T13:41:34.612" v="9709" actId="571"/>
          <ac:grpSpMkLst>
            <pc:docMk/>
            <pc:sldMk cId="1094870920" sldId="10219"/>
            <ac:grpSpMk id="48" creationId="{E4F49B00-9958-ECB1-50F2-28365D6D10EF}"/>
          </ac:grpSpMkLst>
        </pc:grpChg>
        <pc:grpChg chg="add mod">
          <ac:chgData name="Henry Jammes" userId="5f22554b-fd15-4676-8c82-dc6122af2a80" providerId="ADAL" clId="{53CE91EE-E1F8-4CF6-8AAC-10A3BE600A7C}" dt="2023-04-07T13:42:26.901" v="9781" actId="552"/>
          <ac:grpSpMkLst>
            <pc:docMk/>
            <pc:sldMk cId="1094870920" sldId="10219"/>
            <ac:grpSpMk id="51" creationId="{B05A3416-EDE7-742F-DE63-5329861EF587}"/>
          </ac:grpSpMkLst>
        </pc:grpChg>
        <pc:grpChg chg="mod">
          <ac:chgData name="Henry Jammes" userId="5f22554b-fd15-4676-8c82-dc6122af2a80" providerId="ADAL" clId="{53CE91EE-E1F8-4CF6-8AAC-10A3BE600A7C}" dt="2023-04-07T13:41:51.890" v="9740" actId="571"/>
          <ac:grpSpMkLst>
            <pc:docMk/>
            <pc:sldMk cId="1094870920" sldId="10219"/>
            <ac:grpSpMk id="53" creationId="{6CBEB18B-0848-0AD9-4329-2AEF600685E0}"/>
          </ac:grpSpMkLst>
        </pc:grpChg>
        <pc:grpChg chg="topLvl">
          <ac:chgData name="Henry Jammes" userId="5f22554b-fd15-4676-8c82-dc6122af2a80" providerId="ADAL" clId="{53CE91EE-E1F8-4CF6-8AAC-10A3BE600A7C}" dt="2023-04-07T13:40:48.810" v="9692" actId="165"/>
          <ac:grpSpMkLst>
            <pc:docMk/>
            <pc:sldMk cId="1094870920" sldId="10219"/>
            <ac:grpSpMk id="56" creationId="{343C8747-F64E-4A18-A94A-9D3F8224370C}"/>
          </ac:grpSpMkLst>
        </pc:grpChg>
        <pc:grpChg chg="mod">
          <ac:chgData name="Henry Jammes" userId="5f22554b-fd15-4676-8c82-dc6122af2a80" providerId="ADAL" clId="{53CE91EE-E1F8-4CF6-8AAC-10A3BE600A7C}" dt="2023-04-06T00:26:50.433" v="4200" actId="1076"/>
          <ac:grpSpMkLst>
            <pc:docMk/>
            <pc:sldMk cId="1094870920" sldId="10219"/>
            <ac:grpSpMk id="90" creationId="{AB4443CD-27CA-4DBD-A805-FB445344CC74}"/>
          </ac:grpSpMkLst>
        </pc:grpChg>
        <pc:grpChg chg="del mod">
          <ac:chgData name="Henry Jammes" userId="5f22554b-fd15-4676-8c82-dc6122af2a80" providerId="ADAL" clId="{53CE91EE-E1F8-4CF6-8AAC-10A3BE600A7C}" dt="2023-04-07T13:42:08.692" v="9746" actId="478"/>
          <ac:grpSpMkLst>
            <pc:docMk/>
            <pc:sldMk cId="1094870920" sldId="10219"/>
            <ac:grpSpMk id="119" creationId="{9EDF2D41-DDF7-421A-9AA6-9F52B98080CF}"/>
          </ac:grpSpMkLst>
        </pc:grpChg>
        <pc:grpChg chg="del mod">
          <ac:chgData name="Henry Jammes" userId="5f22554b-fd15-4676-8c82-dc6122af2a80" providerId="ADAL" clId="{53CE91EE-E1F8-4CF6-8AAC-10A3BE600A7C}" dt="2023-04-07T13:42:04.979" v="9744" actId="478"/>
          <ac:grpSpMkLst>
            <pc:docMk/>
            <pc:sldMk cId="1094870920" sldId="10219"/>
            <ac:grpSpMk id="125" creationId="{E5DC04DA-174D-4201-859F-6537472F0826}"/>
          </ac:grpSpMkLst>
        </pc:grpChg>
        <pc:grpChg chg="del mod">
          <ac:chgData name="Henry Jammes" userId="5f22554b-fd15-4676-8c82-dc6122af2a80" providerId="ADAL" clId="{53CE91EE-E1F8-4CF6-8AAC-10A3BE600A7C}" dt="2023-04-07T13:41:40.544" v="9712" actId="478"/>
          <ac:grpSpMkLst>
            <pc:docMk/>
            <pc:sldMk cId="1094870920" sldId="10219"/>
            <ac:grpSpMk id="131" creationId="{E3D8818D-2E05-4934-8A93-7234435AF79A}"/>
          </ac:grpSpMkLst>
        </pc:grpChg>
        <pc:grpChg chg="del mod">
          <ac:chgData name="Henry Jammes" userId="5f22554b-fd15-4676-8c82-dc6122af2a80" providerId="ADAL" clId="{53CE91EE-E1F8-4CF6-8AAC-10A3BE600A7C}" dt="2023-04-07T13:42:03.475" v="9742" actId="478"/>
          <ac:grpSpMkLst>
            <pc:docMk/>
            <pc:sldMk cId="1094870920" sldId="10219"/>
            <ac:grpSpMk id="137" creationId="{FD140AE3-8535-4858-9BF3-2ABD21F83117}"/>
          </ac:grpSpMkLst>
        </pc:grpChg>
        <pc:grpChg chg="del mod">
          <ac:chgData name="Henry Jammes" userId="5f22554b-fd15-4676-8c82-dc6122af2a80" providerId="ADAL" clId="{53CE91EE-E1F8-4CF6-8AAC-10A3BE600A7C}" dt="2023-04-07T13:42:07.072" v="9745" actId="478"/>
          <ac:grpSpMkLst>
            <pc:docMk/>
            <pc:sldMk cId="1094870920" sldId="10219"/>
            <ac:grpSpMk id="143" creationId="{160D8A2C-0E31-44E6-84BC-9CF9F3B2E49C}"/>
          </ac:grpSpMkLst>
        </pc:grpChg>
        <pc:grpChg chg="del mod">
          <ac:chgData name="Henry Jammes" userId="5f22554b-fd15-4676-8c82-dc6122af2a80" providerId="ADAL" clId="{53CE91EE-E1F8-4CF6-8AAC-10A3BE600A7C}" dt="2023-04-07T13:42:09.795" v="9747" actId="478"/>
          <ac:grpSpMkLst>
            <pc:docMk/>
            <pc:sldMk cId="1094870920" sldId="10219"/>
            <ac:grpSpMk id="149" creationId="{73C7301D-DAA0-4662-8884-E35F0813B14A}"/>
          </ac:grpSpMkLst>
        </pc:grpChg>
        <pc:grpChg chg="del mod">
          <ac:chgData name="Henry Jammes" userId="5f22554b-fd15-4676-8c82-dc6122af2a80" providerId="ADAL" clId="{53CE91EE-E1F8-4CF6-8AAC-10A3BE600A7C}" dt="2023-04-07T13:42:11.167" v="9748" actId="478"/>
          <ac:grpSpMkLst>
            <pc:docMk/>
            <pc:sldMk cId="1094870920" sldId="10219"/>
            <ac:grpSpMk id="155" creationId="{7B1E23E1-F82D-462E-B789-FEEA9EC280DF}"/>
          </ac:grpSpMkLst>
        </pc:grpChg>
        <pc:grpChg chg="del">
          <ac:chgData name="Henry Jammes" userId="5f22554b-fd15-4676-8c82-dc6122af2a80" providerId="ADAL" clId="{53CE91EE-E1F8-4CF6-8AAC-10A3BE600A7C}" dt="2023-04-06T00:02:40.877" v="3363" actId="478"/>
          <ac:grpSpMkLst>
            <pc:docMk/>
            <pc:sldMk cId="1094870920" sldId="10219"/>
            <ac:grpSpMk id="161" creationId="{86F55F26-8227-415C-ACD2-2D216A5C34A4}"/>
          </ac:grpSpMkLst>
        </pc:grpChg>
        <pc:grpChg chg="del">
          <ac:chgData name="Henry Jammes" userId="5f22554b-fd15-4676-8c82-dc6122af2a80" providerId="ADAL" clId="{53CE91EE-E1F8-4CF6-8AAC-10A3BE600A7C}" dt="2023-04-06T00:02:39.326" v="3362" actId="478"/>
          <ac:grpSpMkLst>
            <pc:docMk/>
            <pc:sldMk cId="1094870920" sldId="10219"/>
            <ac:grpSpMk id="167" creationId="{2AFE8F6B-667F-4394-9F0B-0D6C86D33F3C}"/>
          </ac:grpSpMkLst>
        </pc:grpChg>
        <pc:cxnChg chg="mod">
          <ac:chgData name="Henry Jammes" userId="5f22554b-fd15-4676-8c82-dc6122af2a80" providerId="ADAL" clId="{53CE91EE-E1F8-4CF6-8AAC-10A3BE600A7C}" dt="2023-04-07T13:38:54.776" v="9638" actId="571"/>
          <ac:cxnSpMkLst>
            <pc:docMk/>
            <pc:sldMk cId="1094870920" sldId="10219"/>
            <ac:cxnSpMk id="6" creationId="{DC23D617-4D6F-0ACA-7F56-A52F4E0E67AD}"/>
          </ac:cxnSpMkLst>
        </pc:cxnChg>
        <pc:cxnChg chg="del">
          <ac:chgData name="Henry Jammes" userId="5f22554b-fd15-4676-8c82-dc6122af2a80" providerId="ADAL" clId="{53CE91EE-E1F8-4CF6-8AAC-10A3BE600A7C}" dt="2023-04-05T23:40:26.794" v="2851" actId="478"/>
          <ac:cxnSpMkLst>
            <pc:docMk/>
            <pc:sldMk cId="1094870920" sldId="10219"/>
            <ac:cxnSpMk id="43" creationId="{5906ADDC-D360-4A0F-91FF-B494A9B96AC6}"/>
          </ac:cxnSpMkLst>
        </pc:cxnChg>
        <pc:cxnChg chg="mod">
          <ac:chgData name="Henry Jammes" userId="5f22554b-fd15-4676-8c82-dc6122af2a80" providerId="ADAL" clId="{53CE91EE-E1F8-4CF6-8AAC-10A3BE600A7C}" dt="2023-04-06T00:08:36.466" v="3486" actId="208"/>
          <ac:cxnSpMkLst>
            <pc:docMk/>
            <pc:sldMk cId="1094870920" sldId="10219"/>
            <ac:cxnSpMk id="44" creationId="{4A8E8564-839D-4D78-B946-D71D10D7FB42}"/>
          </ac:cxnSpMkLst>
        </pc:cxnChg>
        <pc:cxnChg chg="del mod topLvl">
          <ac:chgData name="Henry Jammes" userId="5f22554b-fd15-4676-8c82-dc6122af2a80" providerId="ADAL" clId="{53CE91EE-E1F8-4CF6-8AAC-10A3BE600A7C}" dt="2023-04-07T13:40:53.790" v="9693" actId="478"/>
          <ac:cxnSpMkLst>
            <pc:docMk/>
            <pc:sldMk cId="1094870920" sldId="10219"/>
            <ac:cxnSpMk id="46" creationId="{FB913BBF-6FE9-4291-9E49-F6769461052B}"/>
          </ac:cxnSpMkLst>
        </pc:cxnChg>
        <pc:cxnChg chg="mod">
          <ac:chgData name="Henry Jammes" userId="5f22554b-fd15-4676-8c82-dc6122af2a80" providerId="ADAL" clId="{53CE91EE-E1F8-4CF6-8AAC-10A3BE600A7C}" dt="2023-04-06T00:08:30.075" v="3485" actId="2085"/>
          <ac:cxnSpMkLst>
            <pc:docMk/>
            <pc:sldMk cId="1094870920" sldId="10219"/>
            <ac:cxnSpMk id="122" creationId="{ED320F3F-4A6A-4FD9-863F-A2C8C4E7E44E}"/>
          </ac:cxnSpMkLst>
        </pc:cxnChg>
        <pc:cxnChg chg="mod">
          <ac:chgData name="Henry Jammes" userId="5f22554b-fd15-4676-8c82-dc6122af2a80" providerId="ADAL" clId="{53CE91EE-E1F8-4CF6-8AAC-10A3BE600A7C}" dt="2023-04-06T00:08:30.075" v="3485" actId="2085"/>
          <ac:cxnSpMkLst>
            <pc:docMk/>
            <pc:sldMk cId="1094870920" sldId="10219"/>
            <ac:cxnSpMk id="128" creationId="{4531F7B6-FE5C-43B5-BF5A-F158470CFFA9}"/>
          </ac:cxnSpMkLst>
        </pc:cxnChg>
        <pc:cxnChg chg="mod">
          <ac:chgData name="Henry Jammes" userId="5f22554b-fd15-4676-8c82-dc6122af2a80" providerId="ADAL" clId="{53CE91EE-E1F8-4CF6-8AAC-10A3BE600A7C}" dt="2023-04-06T00:08:30.075" v="3485" actId="2085"/>
          <ac:cxnSpMkLst>
            <pc:docMk/>
            <pc:sldMk cId="1094870920" sldId="10219"/>
            <ac:cxnSpMk id="134" creationId="{AE889D5B-1455-49F8-B093-4821CDEAB72B}"/>
          </ac:cxnSpMkLst>
        </pc:cxnChg>
        <pc:cxnChg chg="mod">
          <ac:chgData name="Henry Jammes" userId="5f22554b-fd15-4676-8c82-dc6122af2a80" providerId="ADAL" clId="{53CE91EE-E1F8-4CF6-8AAC-10A3BE600A7C}" dt="2023-04-06T00:08:30.075" v="3485" actId="2085"/>
          <ac:cxnSpMkLst>
            <pc:docMk/>
            <pc:sldMk cId="1094870920" sldId="10219"/>
            <ac:cxnSpMk id="140" creationId="{C64C8ED9-A7C4-4306-AD06-6ED1DC0E7B92}"/>
          </ac:cxnSpMkLst>
        </pc:cxnChg>
        <pc:cxnChg chg="mod">
          <ac:chgData name="Henry Jammes" userId="5f22554b-fd15-4676-8c82-dc6122af2a80" providerId="ADAL" clId="{53CE91EE-E1F8-4CF6-8AAC-10A3BE600A7C}" dt="2023-04-06T00:08:30.075" v="3485" actId="2085"/>
          <ac:cxnSpMkLst>
            <pc:docMk/>
            <pc:sldMk cId="1094870920" sldId="10219"/>
            <ac:cxnSpMk id="146" creationId="{37ECA32D-5B21-4E6B-AA87-75889BA02BF0}"/>
          </ac:cxnSpMkLst>
        </pc:cxnChg>
        <pc:cxnChg chg="mod">
          <ac:chgData name="Henry Jammes" userId="5f22554b-fd15-4676-8c82-dc6122af2a80" providerId="ADAL" clId="{53CE91EE-E1F8-4CF6-8AAC-10A3BE600A7C}" dt="2023-04-06T00:08:30.075" v="3485" actId="2085"/>
          <ac:cxnSpMkLst>
            <pc:docMk/>
            <pc:sldMk cId="1094870920" sldId="10219"/>
            <ac:cxnSpMk id="152" creationId="{5A2AFC71-1A69-4731-B680-0DEA535E170C}"/>
          </ac:cxnSpMkLst>
        </pc:cxnChg>
        <pc:cxnChg chg="mod">
          <ac:chgData name="Henry Jammes" userId="5f22554b-fd15-4676-8c82-dc6122af2a80" providerId="ADAL" clId="{53CE91EE-E1F8-4CF6-8AAC-10A3BE600A7C}" dt="2023-04-06T00:08:30.075" v="3485" actId="2085"/>
          <ac:cxnSpMkLst>
            <pc:docMk/>
            <pc:sldMk cId="1094870920" sldId="10219"/>
            <ac:cxnSpMk id="158" creationId="{5ADF1358-BC7E-4E5F-BC35-4321D9BC1AD6}"/>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53CE91EE-E1F8-4CF6-8AAC-10A3BE600A7C}" dt="2023-04-13T17:24:00.159" v="9959"/>
              <pc2:cmMkLst xmlns:pc2="http://schemas.microsoft.com/office/powerpoint/2019/9/main/command">
                <pc:docMk/>
                <pc:sldMk cId="1094870920" sldId="10219"/>
                <pc2:cmMk id="{15A3EB28-D31B-40E3-901D-7EEC885CA5CA}"/>
              </pc2:cmMkLst>
            </pc226:cmChg>
            <pc226:cmChg xmlns:pc226="http://schemas.microsoft.com/office/powerpoint/2022/06/main/command" chg="add">
              <pc226:chgData name="Henry Jammes" userId="5f22554b-fd15-4676-8c82-dc6122af2a80" providerId="ADAL" clId="{53CE91EE-E1F8-4CF6-8AAC-10A3BE600A7C}" dt="2023-04-20T17:33:05.053" v="9972"/>
              <pc2:cmMkLst xmlns:pc2="http://schemas.microsoft.com/office/powerpoint/2019/9/main/command">
                <pc:docMk/>
                <pc:sldMk cId="1094870920" sldId="10219"/>
                <pc2:cmMk id="{F674DABB-92C0-48CE-A189-33B6FA0A67C5}"/>
              </pc2:cmMkLst>
            </pc226:cmChg>
          </p:ext>
        </pc:extLst>
      </pc:sldChg>
      <pc:sldChg chg="modSp del mod">
        <pc:chgData name="Henry Jammes" userId="5f22554b-fd15-4676-8c82-dc6122af2a80" providerId="ADAL" clId="{53CE91EE-E1F8-4CF6-8AAC-10A3BE600A7C}" dt="2023-04-05T22:35:04.285" v="1898" actId="47"/>
        <pc:sldMkLst>
          <pc:docMk/>
          <pc:sldMk cId="2830624407" sldId="2076138128"/>
        </pc:sldMkLst>
        <pc:spChg chg="mod">
          <ac:chgData name="Henry Jammes" userId="5f22554b-fd15-4676-8c82-dc6122af2a80" providerId="ADAL" clId="{53CE91EE-E1F8-4CF6-8AAC-10A3BE600A7C}" dt="2023-04-05T22:31:19.784" v="1839" actId="20577"/>
          <ac:spMkLst>
            <pc:docMk/>
            <pc:sldMk cId="2830624407" sldId="2076138128"/>
            <ac:spMk id="5" creationId="{E7503F64-CFA9-4B15-BBFB-8E55D5867F21}"/>
          </ac:spMkLst>
        </pc:spChg>
      </pc:sldChg>
      <pc:sldChg chg="del mod ord modShow">
        <pc:chgData name="Henry Jammes" userId="5f22554b-fd15-4676-8c82-dc6122af2a80" providerId="ADAL" clId="{53CE91EE-E1F8-4CF6-8AAC-10A3BE600A7C}" dt="2023-04-07T12:03:53.463" v="6878" actId="47"/>
        <pc:sldMkLst>
          <pc:docMk/>
          <pc:sldMk cId="3200961882" sldId="2076138129"/>
        </pc:sldMkLst>
      </pc:sldChg>
      <pc:sldChg chg="del mod modShow">
        <pc:chgData name="Henry Jammes" userId="5f22554b-fd15-4676-8c82-dc6122af2a80" providerId="ADAL" clId="{53CE91EE-E1F8-4CF6-8AAC-10A3BE600A7C}" dt="2023-04-07T12:12:24.400" v="7158" actId="47"/>
        <pc:sldMkLst>
          <pc:docMk/>
          <pc:sldMk cId="3112861362" sldId="2076138130"/>
        </pc:sldMkLst>
      </pc:sldChg>
      <pc:sldChg chg="del mod modShow">
        <pc:chgData name="Henry Jammes" userId="5f22554b-fd15-4676-8c82-dc6122af2a80" providerId="ADAL" clId="{53CE91EE-E1F8-4CF6-8AAC-10A3BE600A7C}" dt="2023-04-07T12:12:57.277" v="7207" actId="18676"/>
        <pc:sldMkLst>
          <pc:docMk/>
          <pc:sldMk cId="271525106" sldId="2076138131"/>
        </pc:sldMkLst>
      </pc:sldChg>
      <pc:sldChg chg="del mod modShow">
        <pc:chgData name="Henry Jammes" userId="5f22554b-fd15-4676-8c82-dc6122af2a80" providerId="ADAL" clId="{53CE91EE-E1F8-4CF6-8AAC-10A3BE600A7C}" dt="2023-04-07T12:14:56.684" v="7500" actId="47"/>
        <pc:sldMkLst>
          <pc:docMk/>
          <pc:sldMk cId="3322278963" sldId="2076138132"/>
        </pc:sldMkLst>
      </pc:sldChg>
      <pc:sldChg chg="del mod modShow">
        <pc:chgData name="Henry Jammes" userId="5f22554b-fd15-4676-8c82-dc6122af2a80" providerId="ADAL" clId="{53CE91EE-E1F8-4CF6-8AAC-10A3BE600A7C}" dt="2023-04-07T12:16:17.231" v="7587" actId="47"/>
        <pc:sldMkLst>
          <pc:docMk/>
          <pc:sldMk cId="1739231325" sldId="2076138133"/>
        </pc:sldMkLst>
      </pc:sldChg>
      <pc:sldChg chg="del mod modShow">
        <pc:chgData name="Henry Jammes" userId="5f22554b-fd15-4676-8c82-dc6122af2a80" providerId="ADAL" clId="{53CE91EE-E1F8-4CF6-8AAC-10A3BE600A7C}" dt="2023-04-07T12:17:31.263" v="7697" actId="47"/>
        <pc:sldMkLst>
          <pc:docMk/>
          <pc:sldMk cId="3741091498" sldId="2076138134"/>
        </pc:sldMkLst>
      </pc:sldChg>
      <pc:sldChg chg="del mod modShow">
        <pc:chgData name="Henry Jammes" userId="5f22554b-fd15-4676-8c82-dc6122af2a80" providerId="ADAL" clId="{53CE91EE-E1F8-4CF6-8AAC-10A3BE600A7C}" dt="2023-04-07T12:17:44.078" v="7699" actId="18676"/>
        <pc:sldMkLst>
          <pc:docMk/>
          <pc:sldMk cId="3526739973" sldId="2076138135"/>
        </pc:sldMkLst>
      </pc:sldChg>
      <pc:sldChg chg="del mod modShow">
        <pc:chgData name="Henry Jammes" userId="5f22554b-fd15-4676-8c82-dc6122af2a80" providerId="ADAL" clId="{53CE91EE-E1F8-4CF6-8AAC-10A3BE600A7C}" dt="2023-04-07T12:18:38.477" v="7779" actId="18676"/>
        <pc:sldMkLst>
          <pc:docMk/>
          <pc:sldMk cId="1952654473" sldId="2076138136"/>
        </pc:sldMkLst>
      </pc:sldChg>
      <pc:sldChg chg="addSp delSp modSp del mod ord modClrScheme modShow chgLayout">
        <pc:chgData name="Henry Jammes" userId="5f22554b-fd15-4676-8c82-dc6122af2a80" providerId="ADAL" clId="{53CE91EE-E1F8-4CF6-8AAC-10A3BE600A7C}" dt="2023-04-05T23:18:30.367" v="2493" actId="47"/>
        <pc:sldMkLst>
          <pc:docMk/>
          <pc:sldMk cId="664326790" sldId="2076138137"/>
        </pc:sldMkLst>
        <pc:spChg chg="mod ord">
          <ac:chgData name="Henry Jammes" userId="5f22554b-fd15-4676-8c82-dc6122af2a80" providerId="ADAL" clId="{53CE91EE-E1F8-4CF6-8AAC-10A3BE600A7C}" dt="2023-04-05T22:35:34.989" v="1904" actId="700"/>
          <ac:spMkLst>
            <pc:docMk/>
            <pc:sldMk cId="664326790" sldId="2076138137"/>
            <ac:spMk id="2" creationId="{45010FE8-BF09-4146-B084-66CB05B66FD9}"/>
          </ac:spMkLst>
        </pc:spChg>
        <pc:spChg chg="add mod">
          <ac:chgData name="Henry Jammes" userId="5f22554b-fd15-4676-8c82-dc6122af2a80" providerId="ADAL" clId="{53CE91EE-E1F8-4CF6-8AAC-10A3BE600A7C}" dt="2023-04-05T22:27:17.610" v="1742" actId="20577"/>
          <ac:spMkLst>
            <pc:docMk/>
            <pc:sldMk cId="664326790" sldId="2076138137"/>
            <ac:spMk id="3" creationId="{0987604D-2829-0C89-D2E3-ECDBF53DEB03}"/>
          </ac:spMkLst>
        </pc:spChg>
        <pc:spChg chg="add del mod ord">
          <ac:chgData name="Henry Jammes" userId="5f22554b-fd15-4676-8c82-dc6122af2a80" providerId="ADAL" clId="{53CE91EE-E1F8-4CF6-8AAC-10A3BE600A7C}" dt="2023-04-05T22:35:34.989" v="1904" actId="700"/>
          <ac:spMkLst>
            <pc:docMk/>
            <pc:sldMk cId="664326790" sldId="2076138137"/>
            <ac:spMk id="4" creationId="{35B6BAB5-3CBF-9A84-7B46-671E68B337EB}"/>
          </ac:spMkLst>
        </pc:spChg>
        <pc:spChg chg="mod">
          <ac:chgData name="Henry Jammes" userId="5f22554b-fd15-4676-8c82-dc6122af2a80" providerId="ADAL" clId="{53CE91EE-E1F8-4CF6-8AAC-10A3BE600A7C}" dt="2023-04-05T21:49:03.581" v="687" actId="1076"/>
          <ac:spMkLst>
            <pc:docMk/>
            <pc:sldMk cId="664326790" sldId="2076138137"/>
            <ac:spMk id="14" creationId="{60059C99-3F9A-45EA-9F27-CD046AC0C91F}"/>
          </ac:spMkLst>
        </pc:spChg>
        <pc:spChg chg="mod">
          <ac:chgData name="Henry Jammes" userId="5f22554b-fd15-4676-8c82-dc6122af2a80" providerId="ADAL" clId="{53CE91EE-E1F8-4CF6-8AAC-10A3BE600A7C}" dt="2023-04-05T22:27:56.084" v="1832" actId="20577"/>
          <ac:spMkLst>
            <pc:docMk/>
            <pc:sldMk cId="664326790" sldId="2076138137"/>
            <ac:spMk id="18" creationId="{E25BB912-D68D-430A-9959-5178AF72BEA6}"/>
          </ac:spMkLst>
        </pc:spChg>
        <pc:grpChg chg="mod">
          <ac:chgData name="Henry Jammes" userId="5f22554b-fd15-4676-8c82-dc6122af2a80" providerId="ADAL" clId="{53CE91EE-E1F8-4CF6-8AAC-10A3BE600A7C}" dt="2023-04-05T21:48:58.009" v="685" actId="1076"/>
          <ac:grpSpMkLst>
            <pc:docMk/>
            <pc:sldMk cId="664326790" sldId="2076138137"/>
            <ac:grpSpMk id="5" creationId="{1880F8A0-0AA6-4356-B511-4A9689853FC5}"/>
          </ac:grpSpMkLst>
        </pc:grpChg>
      </pc:sldChg>
      <pc:sldChg chg="modSp del mod modShow">
        <pc:chgData name="Henry Jammes" userId="5f22554b-fd15-4676-8c82-dc6122af2a80" providerId="ADAL" clId="{53CE91EE-E1F8-4CF6-8AAC-10A3BE600A7C}" dt="2023-04-07T12:09:17.446" v="6946" actId="47"/>
        <pc:sldMkLst>
          <pc:docMk/>
          <pc:sldMk cId="2369707479" sldId="2076138138"/>
        </pc:sldMkLst>
        <pc:spChg chg="mod">
          <ac:chgData name="Henry Jammes" userId="5f22554b-fd15-4676-8c82-dc6122af2a80" providerId="ADAL" clId="{53CE91EE-E1F8-4CF6-8AAC-10A3BE600A7C}" dt="2023-04-07T12:09:16.200" v="6945" actId="6549"/>
          <ac:spMkLst>
            <pc:docMk/>
            <pc:sldMk cId="2369707479" sldId="2076138138"/>
            <ac:spMk id="18" creationId="{E25BB912-D68D-430A-9959-5178AF72BEA6}"/>
          </ac:spMkLst>
        </pc:spChg>
      </pc:sldChg>
      <pc:sldChg chg="del mod modShow">
        <pc:chgData name="Henry Jammes" userId="5f22554b-fd15-4676-8c82-dc6122af2a80" providerId="ADAL" clId="{53CE91EE-E1F8-4CF6-8AAC-10A3BE600A7C}" dt="2023-04-07T12:09:27.495" v="6947" actId="47"/>
        <pc:sldMkLst>
          <pc:docMk/>
          <pc:sldMk cId="2120375027" sldId="2076138139"/>
        </pc:sldMkLst>
      </pc:sldChg>
      <pc:sldChg chg="modSp del mod modShow">
        <pc:chgData name="Henry Jammes" userId="5f22554b-fd15-4676-8c82-dc6122af2a80" providerId="ADAL" clId="{53CE91EE-E1F8-4CF6-8AAC-10A3BE600A7C}" dt="2023-04-07T12:11:33.116" v="7144" actId="47"/>
        <pc:sldMkLst>
          <pc:docMk/>
          <pc:sldMk cId="2164700839" sldId="2076138141"/>
        </pc:sldMkLst>
        <pc:spChg chg="mod">
          <ac:chgData name="Henry Jammes" userId="5f22554b-fd15-4676-8c82-dc6122af2a80" providerId="ADAL" clId="{53CE91EE-E1F8-4CF6-8AAC-10A3BE600A7C}" dt="2023-04-07T12:11:28.591" v="7143" actId="6549"/>
          <ac:spMkLst>
            <pc:docMk/>
            <pc:sldMk cId="2164700839" sldId="2076138141"/>
            <ac:spMk id="18" creationId="{E25BB912-D68D-430A-9959-5178AF72BEA6}"/>
          </ac:spMkLst>
        </pc:spChg>
      </pc:sldChg>
      <pc:sldChg chg="del mod modShow">
        <pc:chgData name="Henry Jammes" userId="5f22554b-fd15-4676-8c82-dc6122af2a80" providerId="ADAL" clId="{53CE91EE-E1F8-4CF6-8AAC-10A3BE600A7C}" dt="2023-04-07T12:10:18.946" v="6986" actId="47"/>
        <pc:sldMkLst>
          <pc:docMk/>
          <pc:sldMk cId="2175448789" sldId="2076138143"/>
        </pc:sldMkLst>
      </pc:sldChg>
      <pc:sldChg chg="del mod modShow">
        <pc:chgData name="Henry Jammes" userId="5f22554b-fd15-4676-8c82-dc6122af2a80" providerId="ADAL" clId="{53CE91EE-E1F8-4CF6-8AAC-10A3BE600A7C}" dt="2023-04-07T12:11:38.052" v="7145" actId="47"/>
        <pc:sldMkLst>
          <pc:docMk/>
          <pc:sldMk cId="2908674338" sldId="2076138144"/>
        </pc:sldMkLst>
      </pc:sldChg>
      <pc:sldChg chg="modSp del mod modShow">
        <pc:chgData name="Henry Jammes" userId="5f22554b-fd15-4676-8c82-dc6122af2a80" providerId="ADAL" clId="{53CE91EE-E1F8-4CF6-8AAC-10A3BE600A7C}" dt="2023-04-07T12:12:21.794" v="7157" actId="47"/>
        <pc:sldMkLst>
          <pc:docMk/>
          <pc:sldMk cId="3828513841" sldId="2076138145"/>
        </pc:sldMkLst>
        <pc:spChg chg="mod">
          <ac:chgData name="Henry Jammes" userId="5f22554b-fd15-4676-8c82-dc6122af2a80" providerId="ADAL" clId="{53CE91EE-E1F8-4CF6-8AAC-10A3BE600A7C}" dt="2023-04-07T12:12:20.657" v="7156" actId="6549"/>
          <ac:spMkLst>
            <pc:docMk/>
            <pc:sldMk cId="3828513841" sldId="2076138145"/>
            <ac:spMk id="18" creationId="{E25BB912-D68D-430A-9959-5178AF72BEA6}"/>
          </ac:spMkLst>
        </pc:spChg>
      </pc:sldChg>
      <pc:sldChg chg="del mod modShow">
        <pc:chgData name="Henry Jammes" userId="5f22554b-fd15-4676-8c82-dc6122af2a80" providerId="ADAL" clId="{53CE91EE-E1F8-4CF6-8AAC-10A3BE600A7C}" dt="2023-04-07T12:12:57.277" v="7207" actId="18676"/>
        <pc:sldMkLst>
          <pc:docMk/>
          <pc:sldMk cId="449894037" sldId="2076138146"/>
        </pc:sldMkLst>
      </pc:sldChg>
      <pc:sldChg chg="del mod modShow">
        <pc:chgData name="Henry Jammes" userId="5f22554b-fd15-4676-8c82-dc6122af2a80" providerId="ADAL" clId="{53CE91EE-E1F8-4CF6-8AAC-10A3BE600A7C}" dt="2023-04-07T12:13:01.572" v="7208" actId="47"/>
        <pc:sldMkLst>
          <pc:docMk/>
          <pc:sldMk cId="2193496236" sldId="2076138148"/>
        </pc:sldMkLst>
      </pc:sldChg>
      <pc:sldChg chg="modSp del mod modShow">
        <pc:chgData name="Henry Jammes" userId="5f22554b-fd15-4676-8c82-dc6122af2a80" providerId="ADAL" clId="{53CE91EE-E1F8-4CF6-8AAC-10A3BE600A7C}" dt="2023-04-07T12:13:50.129" v="7307" actId="47"/>
        <pc:sldMkLst>
          <pc:docMk/>
          <pc:sldMk cId="4042505928" sldId="2076138150"/>
        </pc:sldMkLst>
        <pc:spChg chg="mod">
          <ac:chgData name="Henry Jammes" userId="5f22554b-fd15-4676-8c82-dc6122af2a80" providerId="ADAL" clId="{53CE91EE-E1F8-4CF6-8AAC-10A3BE600A7C}" dt="2023-04-07T12:13:49.017" v="7306" actId="6549"/>
          <ac:spMkLst>
            <pc:docMk/>
            <pc:sldMk cId="4042505928" sldId="2076138150"/>
            <ac:spMk id="4" creationId="{CC30C1FC-8F0E-4D6F-8F01-402A691B1DD4}"/>
          </ac:spMkLst>
        </pc:spChg>
      </pc:sldChg>
      <pc:sldChg chg="del mod modShow">
        <pc:chgData name="Henry Jammes" userId="5f22554b-fd15-4676-8c82-dc6122af2a80" providerId="ADAL" clId="{53CE91EE-E1F8-4CF6-8AAC-10A3BE600A7C}" dt="2023-04-07T12:13:52.354" v="7308" actId="47"/>
        <pc:sldMkLst>
          <pc:docMk/>
          <pc:sldMk cId="3315565307" sldId="2076138151"/>
        </pc:sldMkLst>
      </pc:sldChg>
      <pc:sldChg chg="del mod modShow">
        <pc:chgData name="Henry Jammes" userId="5f22554b-fd15-4676-8c82-dc6122af2a80" providerId="ADAL" clId="{53CE91EE-E1F8-4CF6-8AAC-10A3BE600A7C}" dt="2023-04-07T12:13:56.972" v="7309" actId="47"/>
        <pc:sldMkLst>
          <pc:docMk/>
          <pc:sldMk cId="1791128518" sldId="2076138152"/>
        </pc:sldMkLst>
      </pc:sldChg>
      <pc:sldChg chg="modSp del mod modShow">
        <pc:chgData name="Henry Jammes" userId="5f22554b-fd15-4676-8c82-dc6122af2a80" providerId="ADAL" clId="{53CE91EE-E1F8-4CF6-8AAC-10A3BE600A7C}" dt="2023-04-07T12:14:55.716" v="7499" actId="47"/>
        <pc:sldMkLst>
          <pc:docMk/>
          <pc:sldMk cId="2043843253" sldId="2076138153"/>
        </pc:sldMkLst>
        <pc:spChg chg="mod">
          <ac:chgData name="Henry Jammes" userId="5f22554b-fd15-4676-8c82-dc6122af2a80" providerId="ADAL" clId="{53CE91EE-E1F8-4CF6-8AAC-10A3BE600A7C}" dt="2023-04-07T12:14:54.715" v="7498" actId="6549"/>
          <ac:spMkLst>
            <pc:docMk/>
            <pc:sldMk cId="2043843253" sldId="2076138153"/>
            <ac:spMk id="3" creationId="{15CE52BD-B61F-462A-B0FF-03A3D319B948}"/>
          </ac:spMkLst>
        </pc:spChg>
      </pc:sldChg>
      <pc:sldChg chg="del mod modShow">
        <pc:chgData name="Henry Jammes" userId="5f22554b-fd15-4676-8c82-dc6122af2a80" providerId="ADAL" clId="{53CE91EE-E1F8-4CF6-8AAC-10A3BE600A7C}" dt="2023-04-07T12:16:16.355" v="7586" actId="47"/>
        <pc:sldMkLst>
          <pc:docMk/>
          <pc:sldMk cId="1249936467" sldId="2076138157"/>
        </pc:sldMkLst>
      </pc:sldChg>
      <pc:sldChg chg="del mod modShow">
        <pc:chgData name="Henry Jammes" userId="5f22554b-fd15-4676-8c82-dc6122af2a80" providerId="ADAL" clId="{53CE91EE-E1F8-4CF6-8AAC-10A3BE600A7C}" dt="2023-04-07T12:16:14.824" v="7585" actId="47"/>
        <pc:sldMkLst>
          <pc:docMk/>
          <pc:sldMk cId="1488919616" sldId="2076138158"/>
        </pc:sldMkLst>
      </pc:sldChg>
      <pc:sldChg chg="del mod modShow">
        <pc:chgData name="Henry Jammes" userId="5f22554b-fd15-4676-8c82-dc6122af2a80" providerId="ADAL" clId="{53CE91EE-E1F8-4CF6-8AAC-10A3BE600A7C}" dt="2023-04-07T12:17:31.917" v="7698" actId="47"/>
        <pc:sldMkLst>
          <pc:docMk/>
          <pc:sldMk cId="2358532712" sldId="2076138159"/>
        </pc:sldMkLst>
      </pc:sldChg>
      <pc:sldChg chg="del mod modShow">
        <pc:chgData name="Henry Jammes" userId="5f22554b-fd15-4676-8c82-dc6122af2a80" providerId="ADAL" clId="{53CE91EE-E1F8-4CF6-8AAC-10A3BE600A7C}" dt="2023-04-07T12:17:44.078" v="7699" actId="18676"/>
        <pc:sldMkLst>
          <pc:docMk/>
          <pc:sldMk cId="4024358151" sldId="2076138160"/>
        </pc:sldMkLst>
      </pc:sldChg>
      <pc:sldChg chg="del mod modShow">
        <pc:chgData name="Henry Jammes" userId="5f22554b-fd15-4676-8c82-dc6122af2a80" providerId="ADAL" clId="{53CE91EE-E1F8-4CF6-8AAC-10A3BE600A7C}" dt="2023-04-07T12:18:38.477" v="7779" actId="18676"/>
        <pc:sldMkLst>
          <pc:docMk/>
          <pc:sldMk cId="2624069498" sldId="2076138161"/>
        </pc:sldMkLst>
      </pc:sldChg>
      <pc:sldChg chg="del mod modShow">
        <pc:chgData name="Henry Jammes" userId="5f22554b-fd15-4676-8c82-dc6122af2a80" providerId="ADAL" clId="{53CE91EE-E1F8-4CF6-8AAC-10A3BE600A7C}" dt="2023-04-07T12:18:38.477" v="7779" actId="18676"/>
        <pc:sldMkLst>
          <pc:docMk/>
          <pc:sldMk cId="3907473685" sldId="2076138162"/>
        </pc:sldMkLst>
      </pc:sldChg>
      <pc:sldChg chg="del mod modShow">
        <pc:chgData name="Henry Jammes" userId="5f22554b-fd15-4676-8c82-dc6122af2a80" providerId="ADAL" clId="{53CE91EE-E1F8-4CF6-8AAC-10A3BE600A7C}" dt="2023-04-07T12:19:40.359" v="7864" actId="18676"/>
        <pc:sldMkLst>
          <pc:docMk/>
          <pc:sldMk cId="2416632235" sldId="2076138163"/>
        </pc:sldMkLst>
      </pc:sldChg>
      <pc:sldChg chg="del mod modShow">
        <pc:chgData name="Henry Jammes" userId="5f22554b-fd15-4676-8c82-dc6122af2a80" providerId="ADAL" clId="{53CE91EE-E1F8-4CF6-8AAC-10A3BE600A7C}" dt="2023-04-07T12:19:40.359" v="7864" actId="18676"/>
        <pc:sldMkLst>
          <pc:docMk/>
          <pc:sldMk cId="561235777" sldId="2076138164"/>
        </pc:sldMkLst>
      </pc:sldChg>
      <pc:sldChg chg="del mod modShow">
        <pc:chgData name="Henry Jammes" userId="5f22554b-fd15-4676-8c82-dc6122af2a80" providerId="ADAL" clId="{53CE91EE-E1F8-4CF6-8AAC-10A3BE600A7C}" dt="2023-04-07T12:22:11.194" v="7983" actId="18676"/>
        <pc:sldMkLst>
          <pc:docMk/>
          <pc:sldMk cId="3522742166" sldId="2076138165"/>
        </pc:sldMkLst>
      </pc:sldChg>
      <pc:sldChg chg="del mod modShow">
        <pc:chgData name="Henry Jammes" userId="5f22554b-fd15-4676-8c82-dc6122af2a80" providerId="ADAL" clId="{53CE91EE-E1F8-4CF6-8AAC-10A3BE600A7C}" dt="2023-04-07T12:22:11.194" v="7983" actId="18676"/>
        <pc:sldMkLst>
          <pc:docMk/>
          <pc:sldMk cId="2902175965" sldId="2076138166"/>
        </pc:sldMkLst>
      </pc:sldChg>
      <pc:sldChg chg="del mod modShow">
        <pc:chgData name="Henry Jammes" userId="5f22554b-fd15-4676-8c82-dc6122af2a80" providerId="ADAL" clId="{53CE91EE-E1F8-4CF6-8AAC-10A3BE600A7C}" dt="2023-04-07T12:22:11.194" v="7983" actId="18676"/>
        <pc:sldMkLst>
          <pc:docMk/>
          <pc:sldMk cId="1491329721" sldId="2076138167"/>
        </pc:sldMkLst>
      </pc:sldChg>
      <pc:sldChg chg="del">
        <pc:chgData name="Henry Jammes" userId="5f22554b-fd15-4676-8c82-dc6122af2a80" providerId="ADAL" clId="{53CE91EE-E1F8-4CF6-8AAC-10A3BE600A7C}" dt="2023-04-07T12:23:19.066" v="7988" actId="47"/>
        <pc:sldMkLst>
          <pc:docMk/>
          <pc:sldMk cId="815253249" sldId="2076138168"/>
        </pc:sldMkLst>
      </pc:sldChg>
      <pc:sldChg chg="del">
        <pc:chgData name="Henry Jammes" userId="5f22554b-fd15-4676-8c82-dc6122af2a80" providerId="ADAL" clId="{53CE91EE-E1F8-4CF6-8AAC-10A3BE600A7C}" dt="2023-04-07T12:23:20.577" v="7989" actId="47"/>
        <pc:sldMkLst>
          <pc:docMk/>
          <pc:sldMk cId="3202438087" sldId="2076138169"/>
        </pc:sldMkLst>
      </pc:sldChg>
      <pc:sldChg chg="del mod modShow">
        <pc:chgData name="Henry Jammes" userId="5f22554b-fd15-4676-8c82-dc6122af2a80" providerId="ADAL" clId="{53CE91EE-E1F8-4CF6-8AAC-10A3BE600A7C}" dt="2023-04-07T12:15:05.832" v="7501" actId="47"/>
        <pc:sldMkLst>
          <pc:docMk/>
          <pc:sldMk cId="3105067154" sldId="2076138195"/>
        </pc:sldMkLst>
      </pc:sldChg>
      <pc:sldChg chg="del mod modShow">
        <pc:chgData name="Henry Jammes" userId="5f22554b-fd15-4676-8c82-dc6122af2a80" providerId="ADAL" clId="{53CE91EE-E1F8-4CF6-8AAC-10A3BE600A7C}" dt="2023-04-07T12:15:10.075" v="7502" actId="47"/>
        <pc:sldMkLst>
          <pc:docMk/>
          <pc:sldMk cId="2027027617" sldId="2076138196"/>
        </pc:sldMkLst>
      </pc:sldChg>
      <pc:sldChg chg="modSp del mod ord modShow">
        <pc:chgData name="Henry Jammes" userId="5f22554b-fd15-4676-8c82-dc6122af2a80" providerId="ADAL" clId="{53CE91EE-E1F8-4CF6-8AAC-10A3BE600A7C}" dt="2023-04-07T12:04:17.063" v="6879" actId="47"/>
        <pc:sldMkLst>
          <pc:docMk/>
          <pc:sldMk cId="2139863986" sldId="2076138197"/>
        </pc:sldMkLst>
        <pc:spChg chg="mod">
          <ac:chgData name="Henry Jammes" userId="5f22554b-fd15-4676-8c82-dc6122af2a80" providerId="ADAL" clId="{53CE91EE-E1F8-4CF6-8AAC-10A3BE600A7C}" dt="2023-04-05T16:51:54.466" v="452" actId="404"/>
          <ac:spMkLst>
            <pc:docMk/>
            <pc:sldMk cId="2139863986" sldId="2076138197"/>
            <ac:spMk id="2" creationId="{817F6F9E-1852-3222-0D53-A173866829AA}"/>
          </ac:spMkLst>
        </pc:spChg>
        <pc:spChg chg="mod">
          <ac:chgData name="Henry Jammes" userId="5f22554b-fd15-4676-8c82-dc6122af2a80" providerId="ADAL" clId="{53CE91EE-E1F8-4CF6-8AAC-10A3BE600A7C}" dt="2023-04-07T11:54:12.621" v="6433" actId="6549"/>
          <ac:spMkLst>
            <pc:docMk/>
            <pc:sldMk cId="2139863986" sldId="2076138197"/>
            <ac:spMk id="3" creationId="{FF3117A0-F755-59D3-94BA-27567149344D}"/>
          </ac:spMkLst>
        </pc:spChg>
      </pc:sldChg>
      <pc:sldChg chg="add del">
        <pc:chgData name="Henry Jammes" userId="5f22554b-fd15-4676-8c82-dc6122af2a80" providerId="ADAL" clId="{53CE91EE-E1F8-4CF6-8AAC-10A3BE600A7C}" dt="2023-04-07T12:23:17.549" v="7987"/>
        <pc:sldMkLst>
          <pc:docMk/>
          <pc:sldMk cId="1738103016" sldId="2076138222"/>
        </pc:sldMkLst>
      </pc:sldChg>
      <pc:sldChg chg="addSp modSp mod">
        <pc:chgData name="Henry Jammes" userId="5f22554b-fd15-4676-8c82-dc6122af2a80" providerId="ADAL" clId="{53CE91EE-E1F8-4CF6-8AAC-10A3BE600A7C}" dt="2023-04-05T22:33:04.879" v="1860" actId="1036"/>
        <pc:sldMkLst>
          <pc:docMk/>
          <pc:sldMk cId="2288237846" sldId="2147478584"/>
        </pc:sldMkLst>
        <pc:spChg chg="mod">
          <ac:chgData name="Henry Jammes" userId="5f22554b-fd15-4676-8c82-dc6122af2a80" providerId="ADAL" clId="{53CE91EE-E1F8-4CF6-8AAC-10A3BE600A7C}" dt="2023-04-05T22:32:29.970" v="1840"/>
          <ac:spMkLst>
            <pc:docMk/>
            <pc:sldMk cId="2288237846" sldId="2147478584"/>
            <ac:spMk id="2" creationId="{03E05BC7-FDFD-3087-A2E9-233604002B0C}"/>
          </ac:spMkLst>
        </pc:spChg>
        <pc:spChg chg="add mod">
          <ac:chgData name="Henry Jammes" userId="5f22554b-fd15-4676-8c82-dc6122af2a80" providerId="ADAL" clId="{53CE91EE-E1F8-4CF6-8AAC-10A3BE600A7C}" dt="2023-04-05T22:33:04.879" v="1860" actId="1036"/>
          <ac:spMkLst>
            <pc:docMk/>
            <pc:sldMk cId="2288237846" sldId="2147478584"/>
            <ac:spMk id="4" creationId="{695D9E13-D2A8-70D0-35B7-E481EBB4AF11}"/>
          </ac:spMkLst>
        </pc:spChg>
      </pc:sldChg>
      <pc:sldChg chg="addSp delSp modSp new del mod ord modClrScheme chgLayout">
        <pc:chgData name="Henry Jammes" userId="5f22554b-fd15-4676-8c82-dc6122af2a80" providerId="ADAL" clId="{53CE91EE-E1F8-4CF6-8AAC-10A3BE600A7C}" dt="2023-04-07T11:57:36.584" v="6690" actId="47"/>
        <pc:sldMkLst>
          <pc:docMk/>
          <pc:sldMk cId="3056868676" sldId="2147478585"/>
        </pc:sldMkLst>
        <pc:spChg chg="mod ord">
          <ac:chgData name="Henry Jammes" userId="5f22554b-fd15-4676-8c82-dc6122af2a80" providerId="ADAL" clId="{53CE91EE-E1F8-4CF6-8AAC-10A3BE600A7C}" dt="2023-04-07T11:55:54.497" v="6533" actId="700"/>
          <ac:spMkLst>
            <pc:docMk/>
            <pc:sldMk cId="3056868676" sldId="2147478585"/>
            <ac:spMk id="2" creationId="{F81F0AEF-8F74-2124-CAB0-96F8A20CD203}"/>
          </ac:spMkLst>
        </pc:spChg>
        <pc:spChg chg="mod ord">
          <ac:chgData name="Henry Jammes" userId="5f22554b-fd15-4676-8c82-dc6122af2a80" providerId="ADAL" clId="{53CE91EE-E1F8-4CF6-8AAC-10A3BE600A7C}" dt="2023-04-07T11:55:54.497" v="6533" actId="700"/>
          <ac:spMkLst>
            <pc:docMk/>
            <pc:sldMk cId="3056868676" sldId="2147478585"/>
            <ac:spMk id="3" creationId="{C046D201-F7EA-000D-C63C-4EE4CB679A20}"/>
          </ac:spMkLst>
        </pc:spChg>
        <pc:spChg chg="add del mod">
          <ac:chgData name="Henry Jammes" userId="5f22554b-fd15-4676-8c82-dc6122af2a80" providerId="ADAL" clId="{53CE91EE-E1F8-4CF6-8AAC-10A3BE600A7C}" dt="2023-04-07T11:55:53.371" v="6531"/>
          <ac:spMkLst>
            <pc:docMk/>
            <pc:sldMk cId="3056868676" sldId="2147478585"/>
            <ac:spMk id="4" creationId="{683D13EA-9851-38A5-C4EC-5074CD27DAEF}"/>
          </ac:spMkLst>
        </pc:spChg>
        <pc:spChg chg="add del mod">
          <ac:chgData name="Henry Jammes" userId="5f22554b-fd15-4676-8c82-dc6122af2a80" providerId="ADAL" clId="{53CE91EE-E1F8-4CF6-8AAC-10A3BE600A7C}" dt="2023-04-06T16:00:33.375" v="4338"/>
          <ac:spMkLst>
            <pc:docMk/>
            <pc:sldMk cId="3056868676" sldId="2147478585"/>
            <ac:spMk id="4" creationId="{C3AD9D3A-BCDA-35A8-2584-9C8685EEDC9D}"/>
          </ac:spMkLst>
        </pc:spChg>
        <pc:spChg chg="add del mod">
          <ac:chgData name="Henry Jammes" userId="5f22554b-fd15-4676-8c82-dc6122af2a80" providerId="ADAL" clId="{53CE91EE-E1F8-4CF6-8AAC-10A3BE600A7C}" dt="2023-04-07T11:55:53.371" v="6531"/>
          <ac:spMkLst>
            <pc:docMk/>
            <pc:sldMk cId="3056868676" sldId="2147478585"/>
            <ac:spMk id="5" creationId="{84A9DF52-CDE8-AB6E-B396-00FCCD52B6A6}"/>
          </ac:spMkLst>
        </pc:spChg>
        <pc:spChg chg="add del mod">
          <ac:chgData name="Henry Jammes" userId="5f22554b-fd15-4676-8c82-dc6122af2a80" providerId="ADAL" clId="{53CE91EE-E1F8-4CF6-8AAC-10A3BE600A7C}" dt="2023-04-06T16:00:33.375" v="4338"/>
          <ac:spMkLst>
            <pc:docMk/>
            <pc:sldMk cId="3056868676" sldId="2147478585"/>
            <ac:spMk id="5" creationId="{D59C62E4-97D2-5C2C-A6A7-3C3EE7821365}"/>
          </ac:spMkLst>
        </pc:spChg>
        <pc:graphicFrameChg chg="add del mod">
          <ac:chgData name="Henry Jammes" userId="5f22554b-fd15-4676-8c82-dc6122af2a80" providerId="ADAL" clId="{53CE91EE-E1F8-4CF6-8AAC-10A3BE600A7C}" dt="2023-04-06T16:00:33.375" v="4338"/>
          <ac:graphicFrameMkLst>
            <pc:docMk/>
            <pc:sldMk cId="3056868676" sldId="2147478585"/>
            <ac:graphicFrameMk id="6" creationId="{79A2A1B9-BB14-130D-8479-C25CE15D9EB8}"/>
          </ac:graphicFrameMkLst>
        </pc:graphicFrameChg>
        <pc:graphicFrameChg chg="add del mod">
          <ac:chgData name="Henry Jammes" userId="5f22554b-fd15-4676-8c82-dc6122af2a80" providerId="ADAL" clId="{53CE91EE-E1F8-4CF6-8AAC-10A3BE600A7C}" dt="2023-04-06T16:00:33.375" v="4338"/>
          <ac:graphicFrameMkLst>
            <pc:docMk/>
            <pc:sldMk cId="3056868676" sldId="2147478585"/>
            <ac:graphicFrameMk id="7" creationId="{0E4E9A89-9C8F-1179-4C45-0355BF7CB11D}"/>
          </ac:graphicFrameMkLst>
        </pc:graphicFrameChg>
      </pc:sldChg>
      <pc:sldChg chg="addSp delSp modSp add del mod modClrScheme chgLayout">
        <pc:chgData name="Henry Jammes" userId="5f22554b-fd15-4676-8c82-dc6122af2a80" providerId="ADAL" clId="{53CE91EE-E1F8-4CF6-8AAC-10A3BE600A7C}" dt="2023-04-05T23:18:29.379" v="2492" actId="47"/>
        <pc:sldMkLst>
          <pc:docMk/>
          <pc:sldMk cId="1323981913" sldId="2147478586"/>
        </pc:sldMkLst>
        <pc:spChg chg="mod ord">
          <ac:chgData name="Henry Jammes" userId="5f22554b-fd15-4676-8c82-dc6122af2a80" providerId="ADAL" clId="{53CE91EE-E1F8-4CF6-8AAC-10A3BE600A7C}" dt="2023-04-05T23:15:39.044" v="2447"/>
          <ac:spMkLst>
            <pc:docMk/>
            <pc:sldMk cId="1323981913" sldId="2147478586"/>
            <ac:spMk id="2" creationId="{45010FE8-BF09-4146-B084-66CB05B66FD9}"/>
          </ac:spMkLst>
        </pc:spChg>
        <pc:spChg chg="mod ord">
          <ac:chgData name="Henry Jammes" userId="5f22554b-fd15-4676-8c82-dc6122af2a80" providerId="ADAL" clId="{53CE91EE-E1F8-4CF6-8AAC-10A3BE600A7C}" dt="2023-04-05T22:36:13.296" v="1912" actId="167"/>
          <ac:spMkLst>
            <pc:docMk/>
            <pc:sldMk cId="1323981913" sldId="2147478586"/>
            <ac:spMk id="3" creationId="{0987604D-2829-0C89-D2E3-ECDBF53DEB03}"/>
          </ac:spMkLst>
        </pc:spChg>
        <pc:spChg chg="add del mod ord">
          <ac:chgData name="Henry Jammes" userId="5f22554b-fd15-4676-8c82-dc6122af2a80" providerId="ADAL" clId="{53CE91EE-E1F8-4CF6-8AAC-10A3BE600A7C}" dt="2023-04-05T22:36:10.010" v="1911" actId="478"/>
          <ac:spMkLst>
            <pc:docMk/>
            <pc:sldMk cId="1323981913" sldId="2147478586"/>
            <ac:spMk id="4" creationId="{8C5B64F1-E0D1-2E53-8E3D-14D293C886D2}"/>
          </ac:spMkLst>
        </pc:spChg>
        <pc:spChg chg="add del mod ord">
          <ac:chgData name="Henry Jammes" userId="5f22554b-fd15-4676-8c82-dc6122af2a80" providerId="ADAL" clId="{53CE91EE-E1F8-4CF6-8AAC-10A3BE600A7C}" dt="2023-04-05T22:56:35.366" v="2249" actId="478"/>
          <ac:spMkLst>
            <pc:docMk/>
            <pc:sldMk cId="1323981913" sldId="2147478586"/>
            <ac:spMk id="6" creationId="{F1186AEC-AE18-9D5C-EA6D-D3EB8E5A0FC7}"/>
          </ac:spMkLst>
        </pc:spChg>
        <pc:spChg chg="add del mod">
          <ac:chgData name="Henry Jammes" userId="5f22554b-fd15-4676-8c82-dc6122af2a80" providerId="ADAL" clId="{53CE91EE-E1F8-4CF6-8AAC-10A3BE600A7C}" dt="2023-04-05T23:15:39.044" v="2447"/>
          <ac:spMkLst>
            <pc:docMk/>
            <pc:sldMk cId="1323981913" sldId="2147478586"/>
            <ac:spMk id="7" creationId="{E91E1C51-E3D9-407E-8F0E-AB72D5FD6D3B}"/>
          </ac:spMkLst>
        </pc:spChg>
        <pc:spChg chg="add del mod">
          <ac:chgData name="Henry Jammes" userId="5f22554b-fd15-4676-8c82-dc6122af2a80" providerId="ADAL" clId="{53CE91EE-E1F8-4CF6-8AAC-10A3BE600A7C}" dt="2023-04-05T23:15:39.044" v="2447"/>
          <ac:spMkLst>
            <pc:docMk/>
            <pc:sldMk cId="1323981913" sldId="2147478586"/>
            <ac:spMk id="8" creationId="{94B8B272-2765-EEA7-844B-F8A297F9FFE4}"/>
          </ac:spMkLst>
        </pc:spChg>
        <pc:spChg chg="add del mod">
          <ac:chgData name="Henry Jammes" userId="5f22554b-fd15-4676-8c82-dc6122af2a80" providerId="ADAL" clId="{53CE91EE-E1F8-4CF6-8AAC-10A3BE600A7C}" dt="2023-04-05T23:15:39.044" v="2447"/>
          <ac:spMkLst>
            <pc:docMk/>
            <pc:sldMk cId="1323981913" sldId="2147478586"/>
            <ac:spMk id="9" creationId="{DD413C79-24AB-E0D9-4B2F-B61228548AA2}"/>
          </ac:spMkLst>
        </pc:spChg>
        <pc:spChg chg="add del mod">
          <ac:chgData name="Henry Jammes" userId="5f22554b-fd15-4676-8c82-dc6122af2a80" providerId="ADAL" clId="{53CE91EE-E1F8-4CF6-8AAC-10A3BE600A7C}" dt="2023-04-05T23:15:39.044" v="2447"/>
          <ac:spMkLst>
            <pc:docMk/>
            <pc:sldMk cId="1323981913" sldId="2147478586"/>
            <ac:spMk id="10" creationId="{00FE7950-C476-C681-24FD-617358A9E096}"/>
          </ac:spMkLst>
        </pc:spChg>
        <pc:spChg chg="mod">
          <ac:chgData name="Henry Jammes" userId="5f22554b-fd15-4676-8c82-dc6122af2a80" providerId="ADAL" clId="{53CE91EE-E1F8-4CF6-8AAC-10A3BE600A7C}" dt="2023-04-05T22:36:42.653" v="1917" actId="207"/>
          <ac:spMkLst>
            <pc:docMk/>
            <pc:sldMk cId="1323981913" sldId="2147478586"/>
            <ac:spMk id="14" creationId="{60059C99-3F9A-45EA-9F27-CD046AC0C91F}"/>
          </ac:spMkLst>
        </pc:spChg>
        <pc:spChg chg="mod">
          <ac:chgData name="Henry Jammes" userId="5f22554b-fd15-4676-8c82-dc6122af2a80" providerId="ADAL" clId="{53CE91EE-E1F8-4CF6-8AAC-10A3BE600A7C}" dt="2023-04-05T22:36:34.183" v="1915" actId="207"/>
          <ac:spMkLst>
            <pc:docMk/>
            <pc:sldMk cId="1323981913" sldId="2147478586"/>
            <ac:spMk id="16" creationId="{A9CAF878-53AD-4B08-BFF6-AEC392CB06E2}"/>
          </ac:spMkLst>
        </pc:spChg>
        <pc:spChg chg="mod">
          <ac:chgData name="Henry Jammes" userId="5f22554b-fd15-4676-8c82-dc6122af2a80" providerId="ADAL" clId="{53CE91EE-E1F8-4CF6-8AAC-10A3BE600A7C}" dt="2023-04-05T22:36:36.875" v="1916" actId="207"/>
          <ac:spMkLst>
            <pc:docMk/>
            <pc:sldMk cId="1323981913" sldId="2147478586"/>
            <ac:spMk id="17" creationId="{B6D5EDAC-27A5-48FC-A9E8-552AF43254D1}"/>
          </ac:spMkLst>
        </pc:spChg>
        <pc:spChg chg="mod">
          <ac:chgData name="Henry Jammes" userId="5f22554b-fd15-4676-8c82-dc6122af2a80" providerId="ADAL" clId="{53CE91EE-E1F8-4CF6-8AAC-10A3BE600A7C}" dt="2023-04-05T22:35:55.147" v="1908" actId="207"/>
          <ac:spMkLst>
            <pc:docMk/>
            <pc:sldMk cId="1323981913" sldId="2147478586"/>
            <ac:spMk id="18" creationId="{E25BB912-D68D-430A-9959-5178AF72BEA6}"/>
          </ac:spMkLst>
        </pc:spChg>
      </pc:sldChg>
      <pc:sldChg chg="addSp delSp modSp new del mod">
        <pc:chgData name="Henry Jammes" userId="5f22554b-fd15-4676-8c82-dc6122af2a80" providerId="ADAL" clId="{53CE91EE-E1F8-4CF6-8AAC-10A3BE600A7C}" dt="2023-04-05T23:34:49.215" v="2740" actId="47"/>
        <pc:sldMkLst>
          <pc:docMk/>
          <pc:sldMk cId="1584994715" sldId="2147478587"/>
        </pc:sldMkLst>
        <pc:spChg chg="add del">
          <ac:chgData name="Henry Jammes" userId="5f22554b-fd15-4676-8c82-dc6122af2a80" providerId="ADAL" clId="{53CE91EE-E1F8-4CF6-8AAC-10A3BE600A7C}" dt="2023-04-05T23:08:26.172" v="2335"/>
          <ac:spMkLst>
            <pc:docMk/>
            <pc:sldMk cId="1584994715" sldId="2147478587"/>
            <ac:spMk id="2" creationId="{D1388316-AA72-8011-7B37-5E7B46FE56EC}"/>
          </ac:spMkLst>
        </pc:spChg>
        <pc:spChg chg="add del">
          <ac:chgData name="Henry Jammes" userId="5f22554b-fd15-4676-8c82-dc6122af2a80" providerId="ADAL" clId="{53CE91EE-E1F8-4CF6-8AAC-10A3BE600A7C}" dt="2023-04-05T23:08:26.172" v="2335"/>
          <ac:spMkLst>
            <pc:docMk/>
            <pc:sldMk cId="1584994715" sldId="2147478587"/>
            <ac:spMk id="3" creationId="{B64155D6-8DA5-645C-2CF3-45AE6DD7346F}"/>
          </ac:spMkLst>
        </pc:spChg>
        <pc:spChg chg="add del mod">
          <ac:chgData name="Henry Jammes" userId="5f22554b-fd15-4676-8c82-dc6122af2a80" providerId="ADAL" clId="{53CE91EE-E1F8-4CF6-8AAC-10A3BE600A7C}" dt="2023-04-05T23:08:26.172" v="2335"/>
          <ac:spMkLst>
            <pc:docMk/>
            <pc:sldMk cId="1584994715" sldId="2147478587"/>
            <ac:spMk id="4" creationId="{F03E1F3D-4162-7690-F11E-E54C1B7D7985}"/>
          </ac:spMkLst>
        </pc:spChg>
        <pc:spChg chg="add del mod">
          <ac:chgData name="Henry Jammes" userId="5f22554b-fd15-4676-8c82-dc6122af2a80" providerId="ADAL" clId="{53CE91EE-E1F8-4CF6-8AAC-10A3BE600A7C}" dt="2023-04-05T23:08:24.277" v="2334"/>
          <ac:spMkLst>
            <pc:docMk/>
            <pc:sldMk cId="1584994715" sldId="2147478587"/>
            <ac:spMk id="5" creationId="{C134E6EE-8ED2-FA6E-1586-6F26998D72AC}"/>
          </ac:spMkLst>
        </pc:spChg>
        <pc:spChg chg="add del mod">
          <ac:chgData name="Henry Jammes" userId="5f22554b-fd15-4676-8c82-dc6122af2a80" providerId="ADAL" clId="{53CE91EE-E1F8-4CF6-8AAC-10A3BE600A7C}" dt="2023-04-05T23:08:24.277" v="2334"/>
          <ac:spMkLst>
            <pc:docMk/>
            <pc:sldMk cId="1584994715" sldId="2147478587"/>
            <ac:spMk id="6" creationId="{E31E7488-96D5-B6EA-A115-28A8283F5A09}"/>
          </ac:spMkLst>
        </pc:spChg>
        <pc:spChg chg="add del mod">
          <ac:chgData name="Henry Jammes" userId="5f22554b-fd15-4676-8c82-dc6122af2a80" providerId="ADAL" clId="{53CE91EE-E1F8-4CF6-8AAC-10A3BE600A7C}" dt="2023-04-05T23:08:24.277" v="2334"/>
          <ac:spMkLst>
            <pc:docMk/>
            <pc:sldMk cId="1584994715" sldId="2147478587"/>
            <ac:spMk id="7" creationId="{2ABB5CF0-4517-EF8F-74AA-3D703E5E3D22}"/>
          </ac:spMkLst>
        </pc:spChg>
        <pc:spChg chg="add del mod">
          <ac:chgData name="Henry Jammes" userId="5f22554b-fd15-4676-8c82-dc6122af2a80" providerId="ADAL" clId="{53CE91EE-E1F8-4CF6-8AAC-10A3BE600A7C}" dt="2023-04-05T23:08:24.277" v="2334"/>
          <ac:spMkLst>
            <pc:docMk/>
            <pc:sldMk cId="1584994715" sldId="2147478587"/>
            <ac:spMk id="8" creationId="{D22A17AD-659F-6275-88A0-ABF874E6B0D4}"/>
          </ac:spMkLst>
        </pc:spChg>
        <pc:spChg chg="add del mod">
          <ac:chgData name="Henry Jammes" userId="5f22554b-fd15-4676-8c82-dc6122af2a80" providerId="ADAL" clId="{53CE91EE-E1F8-4CF6-8AAC-10A3BE600A7C}" dt="2023-04-05T23:10:00.454" v="2359"/>
          <ac:spMkLst>
            <pc:docMk/>
            <pc:sldMk cId="1584994715" sldId="2147478587"/>
            <ac:spMk id="9" creationId="{BF702BCF-C307-D135-D9D2-C24F0509952D}"/>
          </ac:spMkLst>
        </pc:spChg>
        <pc:spChg chg="add del mod">
          <ac:chgData name="Henry Jammes" userId="5f22554b-fd15-4676-8c82-dc6122af2a80" providerId="ADAL" clId="{53CE91EE-E1F8-4CF6-8AAC-10A3BE600A7C}" dt="2023-04-05T23:10:00.454" v="2359"/>
          <ac:spMkLst>
            <pc:docMk/>
            <pc:sldMk cId="1584994715" sldId="2147478587"/>
            <ac:spMk id="10" creationId="{AC142E02-9C98-1063-1325-DFC40CF165E7}"/>
          </ac:spMkLst>
        </pc:spChg>
        <pc:spChg chg="add del mod">
          <ac:chgData name="Henry Jammes" userId="5f22554b-fd15-4676-8c82-dc6122af2a80" providerId="ADAL" clId="{53CE91EE-E1F8-4CF6-8AAC-10A3BE600A7C}" dt="2023-04-05T23:10:00.454" v="2359"/>
          <ac:spMkLst>
            <pc:docMk/>
            <pc:sldMk cId="1584994715" sldId="2147478587"/>
            <ac:spMk id="11" creationId="{C7405AF7-3500-44C5-B7A9-163E81780AFB}"/>
          </ac:spMkLst>
        </pc:spChg>
        <pc:spChg chg="add del mod">
          <ac:chgData name="Henry Jammes" userId="5f22554b-fd15-4676-8c82-dc6122af2a80" providerId="ADAL" clId="{53CE91EE-E1F8-4CF6-8AAC-10A3BE600A7C}" dt="2023-04-05T23:15:33.169" v="2445"/>
          <ac:spMkLst>
            <pc:docMk/>
            <pc:sldMk cId="1584994715" sldId="2147478587"/>
            <ac:spMk id="12" creationId="{2DFA604F-B61D-4310-EEF4-0E49F33CADE6}"/>
          </ac:spMkLst>
        </pc:spChg>
        <pc:spChg chg="add del mod">
          <ac:chgData name="Henry Jammes" userId="5f22554b-fd15-4676-8c82-dc6122af2a80" providerId="ADAL" clId="{53CE91EE-E1F8-4CF6-8AAC-10A3BE600A7C}" dt="2023-04-05T23:10:00.454" v="2359"/>
          <ac:spMkLst>
            <pc:docMk/>
            <pc:sldMk cId="1584994715" sldId="2147478587"/>
            <ac:spMk id="13" creationId="{22F4DE51-A939-408C-6241-BD2AA2FCFFA0}"/>
          </ac:spMkLst>
        </pc:spChg>
        <pc:spChg chg="add del mod">
          <ac:chgData name="Henry Jammes" userId="5f22554b-fd15-4676-8c82-dc6122af2a80" providerId="ADAL" clId="{53CE91EE-E1F8-4CF6-8AAC-10A3BE600A7C}" dt="2023-04-05T23:15:23.231" v="2443"/>
          <ac:spMkLst>
            <pc:docMk/>
            <pc:sldMk cId="1584994715" sldId="2147478587"/>
            <ac:spMk id="14" creationId="{88A0C3F7-0BB7-EAE8-C3FE-7889B1D65731}"/>
          </ac:spMkLst>
        </pc:spChg>
        <pc:spChg chg="add del mod">
          <ac:chgData name="Henry Jammes" userId="5f22554b-fd15-4676-8c82-dc6122af2a80" providerId="ADAL" clId="{53CE91EE-E1F8-4CF6-8AAC-10A3BE600A7C}" dt="2023-04-05T23:15:23.231" v="2443"/>
          <ac:spMkLst>
            <pc:docMk/>
            <pc:sldMk cId="1584994715" sldId="2147478587"/>
            <ac:spMk id="15" creationId="{F688DA42-C53E-621D-3FC9-92C2C3B96243}"/>
          </ac:spMkLst>
        </pc:spChg>
        <pc:spChg chg="add del mod">
          <ac:chgData name="Henry Jammes" userId="5f22554b-fd15-4676-8c82-dc6122af2a80" providerId="ADAL" clId="{53CE91EE-E1F8-4CF6-8AAC-10A3BE600A7C}" dt="2023-04-05T23:15:23.231" v="2443"/>
          <ac:spMkLst>
            <pc:docMk/>
            <pc:sldMk cId="1584994715" sldId="2147478587"/>
            <ac:spMk id="16" creationId="{72A1A29F-0714-B0CF-96B4-8D69846C5CB6}"/>
          </ac:spMkLst>
        </pc:spChg>
        <pc:spChg chg="add del mod">
          <ac:chgData name="Henry Jammes" userId="5f22554b-fd15-4676-8c82-dc6122af2a80" providerId="ADAL" clId="{53CE91EE-E1F8-4CF6-8AAC-10A3BE600A7C}" dt="2023-04-05T23:15:23.231" v="2443"/>
          <ac:spMkLst>
            <pc:docMk/>
            <pc:sldMk cId="1584994715" sldId="2147478587"/>
            <ac:spMk id="17" creationId="{591EB8CC-3715-E666-CA13-2AFF101A8A07}"/>
          </ac:spMkLst>
        </pc:spChg>
        <pc:spChg chg="add del mod">
          <ac:chgData name="Henry Jammes" userId="5f22554b-fd15-4676-8c82-dc6122af2a80" providerId="ADAL" clId="{53CE91EE-E1F8-4CF6-8AAC-10A3BE600A7C}" dt="2023-04-05T23:15:33.169" v="2445"/>
          <ac:spMkLst>
            <pc:docMk/>
            <pc:sldMk cId="1584994715" sldId="2147478587"/>
            <ac:spMk id="18" creationId="{E02AF5E0-2622-1A26-ECBA-B5AC63C1E87A}"/>
          </ac:spMkLst>
        </pc:spChg>
        <pc:spChg chg="add del mod">
          <ac:chgData name="Henry Jammes" userId="5f22554b-fd15-4676-8c82-dc6122af2a80" providerId="ADAL" clId="{53CE91EE-E1F8-4CF6-8AAC-10A3BE600A7C}" dt="2023-04-05T23:15:33.169" v="2445"/>
          <ac:spMkLst>
            <pc:docMk/>
            <pc:sldMk cId="1584994715" sldId="2147478587"/>
            <ac:spMk id="19" creationId="{A1C8728A-C618-709D-0810-27E69E4578CB}"/>
          </ac:spMkLst>
        </pc:spChg>
        <pc:spChg chg="add del mod">
          <ac:chgData name="Henry Jammes" userId="5f22554b-fd15-4676-8c82-dc6122af2a80" providerId="ADAL" clId="{53CE91EE-E1F8-4CF6-8AAC-10A3BE600A7C}" dt="2023-04-05T23:15:33.169" v="2445"/>
          <ac:spMkLst>
            <pc:docMk/>
            <pc:sldMk cId="1584994715" sldId="2147478587"/>
            <ac:spMk id="20" creationId="{2B7390C9-0C85-EE94-3B07-CFCBBDEA6CF7}"/>
          </ac:spMkLst>
        </pc:spChg>
        <pc:spChg chg="add mod">
          <ac:chgData name="Henry Jammes" userId="5f22554b-fd15-4676-8c82-dc6122af2a80" providerId="ADAL" clId="{53CE91EE-E1F8-4CF6-8AAC-10A3BE600A7C}" dt="2023-04-05T23:15:33.169" v="2445"/>
          <ac:spMkLst>
            <pc:docMk/>
            <pc:sldMk cId="1584994715" sldId="2147478587"/>
            <ac:spMk id="21" creationId="{3E4AB154-FF7C-B370-2F4C-ECE3E34968AE}"/>
          </ac:spMkLst>
        </pc:spChg>
        <pc:spChg chg="add mod">
          <ac:chgData name="Henry Jammes" userId="5f22554b-fd15-4676-8c82-dc6122af2a80" providerId="ADAL" clId="{53CE91EE-E1F8-4CF6-8AAC-10A3BE600A7C}" dt="2023-04-05T23:15:33.169" v="2445"/>
          <ac:spMkLst>
            <pc:docMk/>
            <pc:sldMk cId="1584994715" sldId="2147478587"/>
            <ac:spMk id="22" creationId="{A965C6C3-E6F3-13DE-F5D1-228A9F37DF12}"/>
          </ac:spMkLst>
        </pc:spChg>
        <pc:spChg chg="add mod">
          <ac:chgData name="Henry Jammes" userId="5f22554b-fd15-4676-8c82-dc6122af2a80" providerId="ADAL" clId="{53CE91EE-E1F8-4CF6-8AAC-10A3BE600A7C}" dt="2023-04-05T23:15:33.169" v="2445"/>
          <ac:spMkLst>
            <pc:docMk/>
            <pc:sldMk cId="1584994715" sldId="2147478587"/>
            <ac:spMk id="23" creationId="{BF5183B6-0BEE-CF34-AE2E-238109723B0F}"/>
          </ac:spMkLst>
        </pc:spChg>
        <pc:spChg chg="add mod">
          <ac:chgData name="Henry Jammes" userId="5f22554b-fd15-4676-8c82-dc6122af2a80" providerId="ADAL" clId="{53CE91EE-E1F8-4CF6-8AAC-10A3BE600A7C}" dt="2023-04-05T23:15:33.169" v="2445"/>
          <ac:spMkLst>
            <pc:docMk/>
            <pc:sldMk cId="1584994715" sldId="2147478587"/>
            <ac:spMk id="24" creationId="{E59BDC60-5AC5-9771-2EEC-762667B584FE}"/>
          </ac:spMkLst>
        </pc:spChg>
      </pc:sldChg>
      <pc:sldChg chg="addSp delSp modSp new mod addCm">
        <pc:chgData name="Henry Jammes" userId="5f22554b-fd15-4676-8c82-dc6122af2a80" providerId="ADAL" clId="{53CE91EE-E1F8-4CF6-8AAC-10A3BE600A7C}" dt="2023-04-28T06:21:51.701" v="10069" actId="20577"/>
        <pc:sldMkLst>
          <pc:docMk/>
          <pc:sldMk cId="2004031996" sldId="2147478588"/>
        </pc:sldMkLst>
        <pc:spChg chg="mod">
          <ac:chgData name="Henry Jammes" userId="5f22554b-fd15-4676-8c82-dc6122af2a80" providerId="ADAL" clId="{53CE91EE-E1F8-4CF6-8AAC-10A3BE600A7C}" dt="2023-04-28T06:06:45.344" v="10028" actId="20577"/>
          <ac:spMkLst>
            <pc:docMk/>
            <pc:sldMk cId="2004031996" sldId="2147478588"/>
            <ac:spMk id="2" creationId="{4ACE597F-9BB5-0554-D392-CC10AD4B8972}"/>
          </ac:spMkLst>
        </pc:spChg>
        <pc:spChg chg="mod">
          <ac:chgData name="Henry Jammes" userId="5f22554b-fd15-4676-8c82-dc6122af2a80" providerId="ADAL" clId="{53CE91EE-E1F8-4CF6-8AAC-10A3BE600A7C}" dt="2023-04-05T23:15:52.249" v="2451" actId="20577"/>
          <ac:spMkLst>
            <pc:docMk/>
            <pc:sldMk cId="2004031996" sldId="2147478588"/>
            <ac:spMk id="3" creationId="{2E758D4B-7D03-36DA-2EF4-8BDD6A652170}"/>
          </ac:spMkLst>
        </pc:spChg>
        <pc:spChg chg="mod">
          <ac:chgData name="Henry Jammes" userId="5f22554b-fd15-4676-8c82-dc6122af2a80" providerId="ADAL" clId="{53CE91EE-E1F8-4CF6-8AAC-10A3BE600A7C}" dt="2023-04-07T12:24:32.146" v="8000" actId="14100"/>
          <ac:spMkLst>
            <pc:docMk/>
            <pc:sldMk cId="2004031996" sldId="2147478588"/>
            <ac:spMk id="4" creationId="{BD162D39-25AA-9CF9-400C-31163C0603F9}"/>
          </ac:spMkLst>
        </pc:spChg>
        <pc:spChg chg="mod">
          <ac:chgData name="Henry Jammes" userId="5f22554b-fd15-4676-8c82-dc6122af2a80" providerId="ADAL" clId="{53CE91EE-E1F8-4CF6-8AAC-10A3BE600A7C}" dt="2023-04-28T06:21:51.701" v="10069" actId="20577"/>
          <ac:spMkLst>
            <pc:docMk/>
            <pc:sldMk cId="2004031996" sldId="2147478588"/>
            <ac:spMk id="5" creationId="{A8689823-38D4-73B1-091D-BAD68ED662CE}"/>
          </ac:spMkLst>
        </pc:spChg>
        <pc:spChg chg="add del mod">
          <ac:chgData name="Henry Jammes" userId="5f22554b-fd15-4676-8c82-dc6122af2a80" providerId="ADAL" clId="{53CE91EE-E1F8-4CF6-8AAC-10A3BE600A7C}" dt="2023-04-05T23:20:02.134" v="2507" actId="478"/>
          <ac:spMkLst>
            <pc:docMk/>
            <pc:sldMk cId="2004031996" sldId="2147478588"/>
            <ac:spMk id="6" creationId="{0ADF5720-6921-4B78-D66C-25BE7ED6EA4B}"/>
          </ac:spMkLst>
        </pc:spChg>
        <pc:spChg chg="add del mod topLvl">
          <ac:chgData name="Henry Jammes" userId="5f22554b-fd15-4676-8c82-dc6122af2a80" providerId="ADAL" clId="{53CE91EE-E1F8-4CF6-8AAC-10A3BE600A7C}" dt="2023-04-07T11:42:20.794" v="5918" actId="478"/>
          <ac:spMkLst>
            <pc:docMk/>
            <pc:sldMk cId="2004031996" sldId="2147478588"/>
            <ac:spMk id="6" creationId="{5A77847B-26E0-DF38-2545-1AA9B03E907D}"/>
          </ac:spMkLst>
        </pc:spChg>
        <pc:spChg chg="add del mod">
          <ac:chgData name="Henry Jammes" userId="5f22554b-fd15-4676-8c82-dc6122af2a80" providerId="ADAL" clId="{53CE91EE-E1F8-4CF6-8AAC-10A3BE600A7C}" dt="2023-04-05T23:29:59.259" v="2688" actId="21"/>
          <ac:spMkLst>
            <pc:docMk/>
            <pc:sldMk cId="2004031996" sldId="2147478588"/>
            <ac:spMk id="7" creationId="{D0E6FDE7-8D27-7A48-4011-57DB873C88DE}"/>
          </ac:spMkLst>
        </pc:spChg>
        <pc:spChg chg="add mod topLvl">
          <ac:chgData name="Henry Jammes" userId="5f22554b-fd15-4676-8c82-dc6122af2a80" providerId="ADAL" clId="{53CE91EE-E1F8-4CF6-8AAC-10A3BE600A7C}" dt="2023-04-07T11:49:36.735" v="6054" actId="1038"/>
          <ac:spMkLst>
            <pc:docMk/>
            <pc:sldMk cId="2004031996" sldId="2147478588"/>
            <ac:spMk id="7" creationId="{E41998A8-E282-2F62-F9B2-13E1B6D90F10}"/>
          </ac:spMkLst>
        </pc:spChg>
        <pc:spChg chg="add del mod">
          <ac:chgData name="Henry Jammes" userId="5f22554b-fd15-4676-8c82-dc6122af2a80" providerId="ADAL" clId="{53CE91EE-E1F8-4CF6-8AAC-10A3BE600A7C}" dt="2023-04-07T11:30:37.237" v="5604" actId="478"/>
          <ac:spMkLst>
            <pc:docMk/>
            <pc:sldMk cId="2004031996" sldId="2147478588"/>
            <ac:spMk id="8" creationId="{79DE3B4A-6ACC-964A-C2D5-DD967240F0F0}"/>
          </ac:spMkLst>
        </pc:spChg>
        <pc:spChg chg="add del mod">
          <ac:chgData name="Henry Jammes" userId="5f22554b-fd15-4676-8c82-dc6122af2a80" providerId="ADAL" clId="{53CE91EE-E1F8-4CF6-8AAC-10A3BE600A7C}" dt="2023-04-07T10:57:46.149" v="5497" actId="478"/>
          <ac:spMkLst>
            <pc:docMk/>
            <pc:sldMk cId="2004031996" sldId="2147478588"/>
            <ac:spMk id="10" creationId="{2D24CB60-109C-1AB0-8051-F48BA7DF1641}"/>
          </ac:spMkLst>
        </pc:spChg>
        <pc:spChg chg="mod">
          <ac:chgData name="Henry Jammes" userId="5f22554b-fd15-4676-8c82-dc6122af2a80" providerId="ADAL" clId="{53CE91EE-E1F8-4CF6-8AAC-10A3BE600A7C}" dt="2023-04-07T11:35:00.154" v="5713"/>
          <ac:spMkLst>
            <pc:docMk/>
            <pc:sldMk cId="2004031996" sldId="2147478588"/>
            <ac:spMk id="10" creationId="{38DC3BDC-D90B-B49F-D743-61CD90DCE928}"/>
          </ac:spMkLst>
        </pc:spChg>
        <pc:spChg chg="mod">
          <ac:chgData name="Henry Jammes" userId="5f22554b-fd15-4676-8c82-dc6122af2a80" providerId="ADAL" clId="{53CE91EE-E1F8-4CF6-8AAC-10A3BE600A7C}" dt="2023-04-07T11:42:02.320" v="5908" actId="1037"/>
          <ac:spMkLst>
            <pc:docMk/>
            <pc:sldMk cId="2004031996" sldId="2147478588"/>
            <ac:spMk id="11" creationId="{038F1589-19F3-E0C6-ACE6-98C3E02E5194}"/>
          </ac:spMkLst>
        </pc:spChg>
        <pc:spChg chg="add del mod">
          <ac:chgData name="Henry Jammes" userId="5f22554b-fd15-4676-8c82-dc6122af2a80" providerId="ADAL" clId="{53CE91EE-E1F8-4CF6-8AAC-10A3BE600A7C}" dt="2023-04-07T11:38:12.629" v="5786"/>
          <ac:spMkLst>
            <pc:docMk/>
            <pc:sldMk cId="2004031996" sldId="2147478588"/>
            <ac:spMk id="14" creationId="{00BCD127-50E4-C238-AA9E-C93B456736FA}"/>
          </ac:spMkLst>
        </pc:spChg>
        <pc:spChg chg="add del mod">
          <ac:chgData name="Henry Jammes" userId="5f22554b-fd15-4676-8c82-dc6122af2a80" providerId="ADAL" clId="{53CE91EE-E1F8-4CF6-8AAC-10A3BE600A7C}" dt="2023-04-05T23:25:50.007" v="2569" actId="478"/>
          <ac:spMkLst>
            <pc:docMk/>
            <pc:sldMk cId="2004031996" sldId="2147478588"/>
            <ac:spMk id="14" creationId="{5E51B5B4-0B0D-9BF5-DA5F-CF0B693CC8A9}"/>
          </ac:spMkLst>
        </pc:spChg>
        <pc:spChg chg="add del mod topLvl">
          <ac:chgData name="Henry Jammes" userId="5f22554b-fd15-4676-8c82-dc6122af2a80" providerId="ADAL" clId="{53CE91EE-E1F8-4CF6-8AAC-10A3BE600A7C}" dt="2023-04-07T11:34:55.334" v="5711" actId="478"/>
          <ac:spMkLst>
            <pc:docMk/>
            <pc:sldMk cId="2004031996" sldId="2147478588"/>
            <ac:spMk id="15" creationId="{7B48555F-BC2C-EA21-AD3B-213CFDC01C2B}"/>
          </ac:spMkLst>
        </pc:spChg>
        <pc:spChg chg="add del mod topLvl">
          <ac:chgData name="Henry Jammes" userId="5f22554b-fd15-4676-8c82-dc6122af2a80" providerId="ADAL" clId="{53CE91EE-E1F8-4CF6-8AAC-10A3BE600A7C}" dt="2023-04-07T11:34:57.832" v="5712" actId="478"/>
          <ac:spMkLst>
            <pc:docMk/>
            <pc:sldMk cId="2004031996" sldId="2147478588"/>
            <ac:spMk id="16" creationId="{AA022D4D-2B98-3E36-437D-166CF47C955F}"/>
          </ac:spMkLst>
        </pc:spChg>
        <pc:spChg chg="mod">
          <ac:chgData name="Henry Jammes" userId="5f22554b-fd15-4676-8c82-dc6122af2a80" providerId="ADAL" clId="{53CE91EE-E1F8-4CF6-8AAC-10A3BE600A7C}" dt="2023-04-07T11:35:16.090" v="5716" actId="571"/>
          <ac:spMkLst>
            <pc:docMk/>
            <pc:sldMk cId="2004031996" sldId="2147478588"/>
            <ac:spMk id="18" creationId="{534EAC56-72D4-0AA1-87C7-B9E0FDF8B381}"/>
          </ac:spMkLst>
        </pc:spChg>
        <pc:spChg chg="add del mod ord">
          <ac:chgData name="Henry Jammes" userId="5f22554b-fd15-4676-8c82-dc6122af2a80" providerId="ADAL" clId="{53CE91EE-E1F8-4CF6-8AAC-10A3BE600A7C}" dt="2023-04-05T23:29:59.259" v="2688" actId="21"/>
          <ac:spMkLst>
            <pc:docMk/>
            <pc:sldMk cId="2004031996" sldId="2147478588"/>
            <ac:spMk id="19" creationId="{85FF3F9D-FFB2-2444-7B1E-959E356B13CE}"/>
          </ac:spMkLst>
        </pc:spChg>
        <pc:spChg chg="mod">
          <ac:chgData name="Henry Jammes" userId="5f22554b-fd15-4676-8c82-dc6122af2a80" providerId="ADAL" clId="{53CE91EE-E1F8-4CF6-8AAC-10A3BE600A7C}" dt="2023-04-07T11:42:06.505" v="5913" actId="1037"/>
          <ac:spMkLst>
            <pc:docMk/>
            <pc:sldMk cId="2004031996" sldId="2147478588"/>
            <ac:spMk id="19" creationId="{CC44A905-AFC7-E145-8FB5-6ACADCCC42B0}"/>
          </ac:spMkLst>
        </pc:spChg>
        <pc:spChg chg="add del mod">
          <ac:chgData name="Henry Jammes" userId="5f22554b-fd15-4676-8c82-dc6122af2a80" providerId="ADAL" clId="{53CE91EE-E1F8-4CF6-8AAC-10A3BE600A7C}" dt="2023-04-07T11:38:12.629" v="5786"/>
          <ac:spMkLst>
            <pc:docMk/>
            <pc:sldMk cId="2004031996" sldId="2147478588"/>
            <ac:spMk id="22" creationId="{ABA57DB7-A80C-6329-3F6C-EADD55E8B9F1}"/>
          </ac:spMkLst>
        </pc:spChg>
        <pc:spChg chg="add del mod">
          <ac:chgData name="Henry Jammes" userId="5f22554b-fd15-4676-8c82-dc6122af2a80" providerId="ADAL" clId="{53CE91EE-E1F8-4CF6-8AAC-10A3BE600A7C}" dt="2023-04-07T11:38:12.629" v="5786"/>
          <ac:spMkLst>
            <pc:docMk/>
            <pc:sldMk cId="2004031996" sldId="2147478588"/>
            <ac:spMk id="23" creationId="{EC729989-A436-625F-2DCA-FD4B52BCD811}"/>
          </ac:spMkLst>
        </pc:spChg>
        <pc:spChg chg="add del mod">
          <ac:chgData name="Henry Jammes" userId="5f22554b-fd15-4676-8c82-dc6122af2a80" providerId="ADAL" clId="{53CE91EE-E1F8-4CF6-8AAC-10A3BE600A7C}" dt="2023-04-07T11:38:12.629" v="5786"/>
          <ac:spMkLst>
            <pc:docMk/>
            <pc:sldMk cId="2004031996" sldId="2147478588"/>
            <ac:spMk id="24" creationId="{81A542A1-0B71-E2CE-AAF2-3272C0DC040F}"/>
          </ac:spMkLst>
        </pc:spChg>
        <pc:spChg chg="add del mod">
          <ac:chgData name="Henry Jammes" userId="5f22554b-fd15-4676-8c82-dc6122af2a80" providerId="ADAL" clId="{53CE91EE-E1F8-4CF6-8AAC-10A3BE600A7C}" dt="2023-04-07T11:38:12.629" v="5786"/>
          <ac:spMkLst>
            <pc:docMk/>
            <pc:sldMk cId="2004031996" sldId="2147478588"/>
            <ac:spMk id="25" creationId="{A2FD8D39-2143-2DA3-E4CE-4C14F84B17E7}"/>
          </ac:spMkLst>
        </pc:spChg>
        <pc:spChg chg="mod">
          <ac:chgData name="Henry Jammes" userId="5f22554b-fd15-4676-8c82-dc6122af2a80" providerId="ADAL" clId="{53CE91EE-E1F8-4CF6-8AAC-10A3BE600A7C}" dt="2023-04-07T12:23:54.879" v="7993" actId="14100"/>
          <ac:spMkLst>
            <pc:docMk/>
            <pc:sldMk cId="2004031996" sldId="2147478588"/>
            <ac:spMk id="26" creationId="{B6E05A41-EA0C-940F-92FD-0C2421A3D905}"/>
          </ac:spMkLst>
        </pc:spChg>
        <pc:spChg chg="mod">
          <ac:chgData name="Henry Jammes" userId="5f22554b-fd15-4676-8c82-dc6122af2a80" providerId="ADAL" clId="{53CE91EE-E1F8-4CF6-8AAC-10A3BE600A7C}" dt="2023-04-07T11:38:40.579" v="5791" actId="571"/>
          <ac:spMkLst>
            <pc:docMk/>
            <pc:sldMk cId="2004031996" sldId="2147478588"/>
            <ac:spMk id="28" creationId="{D99E27FB-DC0C-630E-6D66-A69013A9C5C2}"/>
          </ac:spMkLst>
        </pc:spChg>
        <pc:spChg chg="mod">
          <ac:chgData name="Henry Jammes" userId="5f22554b-fd15-4676-8c82-dc6122af2a80" providerId="ADAL" clId="{53CE91EE-E1F8-4CF6-8AAC-10A3BE600A7C}" dt="2023-04-07T11:41:57.168" v="5907" actId="1036"/>
          <ac:spMkLst>
            <pc:docMk/>
            <pc:sldMk cId="2004031996" sldId="2147478588"/>
            <ac:spMk id="29" creationId="{52730D72-DDE2-30AA-2386-030ACEA45C80}"/>
          </ac:spMkLst>
        </pc:spChg>
        <pc:spChg chg="add mod">
          <ac:chgData name="Henry Jammes" userId="5f22554b-fd15-4676-8c82-dc6122af2a80" providerId="ADAL" clId="{53CE91EE-E1F8-4CF6-8AAC-10A3BE600A7C}" dt="2023-04-07T12:24:37.672" v="8001" actId="1038"/>
          <ac:spMkLst>
            <pc:docMk/>
            <pc:sldMk cId="2004031996" sldId="2147478588"/>
            <ac:spMk id="30" creationId="{0915CDF5-6F3B-5A2F-C228-84FBC8276BFE}"/>
          </ac:spMkLst>
        </pc:spChg>
        <pc:spChg chg="add mod">
          <ac:chgData name="Henry Jammes" userId="5f22554b-fd15-4676-8c82-dc6122af2a80" providerId="ADAL" clId="{53CE91EE-E1F8-4CF6-8AAC-10A3BE600A7C}" dt="2023-04-07T11:49:36.735" v="6054" actId="1038"/>
          <ac:spMkLst>
            <pc:docMk/>
            <pc:sldMk cId="2004031996" sldId="2147478588"/>
            <ac:spMk id="31" creationId="{61DF79F1-DB85-222C-889D-BCA0B60A7EA4}"/>
          </ac:spMkLst>
        </pc:spChg>
        <pc:spChg chg="add mod">
          <ac:chgData name="Henry Jammes" userId="5f22554b-fd15-4676-8c82-dc6122af2a80" providerId="ADAL" clId="{53CE91EE-E1F8-4CF6-8AAC-10A3BE600A7C}" dt="2023-04-07T11:49:36.735" v="6054" actId="1038"/>
          <ac:spMkLst>
            <pc:docMk/>
            <pc:sldMk cId="2004031996" sldId="2147478588"/>
            <ac:spMk id="32" creationId="{4649CF8B-2274-1A4B-6236-185F152E1BC3}"/>
          </ac:spMkLst>
        </pc:spChg>
        <pc:spChg chg="add mod">
          <ac:chgData name="Henry Jammes" userId="5f22554b-fd15-4676-8c82-dc6122af2a80" providerId="ADAL" clId="{53CE91EE-E1F8-4CF6-8AAC-10A3BE600A7C}" dt="2023-04-07T11:49:36.735" v="6054" actId="1038"/>
          <ac:spMkLst>
            <pc:docMk/>
            <pc:sldMk cId="2004031996" sldId="2147478588"/>
            <ac:spMk id="33" creationId="{5F38102F-E420-FCD0-4AF0-8614D177265F}"/>
          </ac:spMkLst>
        </pc:spChg>
        <pc:grpChg chg="add del mod">
          <ac:chgData name="Henry Jammes" userId="5f22554b-fd15-4676-8c82-dc6122af2a80" providerId="ADAL" clId="{53CE91EE-E1F8-4CF6-8AAC-10A3BE600A7C}" dt="2023-04-07T11:42:20.794" v="5918" actId="478"/>
          <ac:grpSpMkLst>
            <pc:docMk/>
            <pc:sldMk cId="2004031996" sldId="2147478588"/>
            <ac:grpSpMk id="8" creationId="{DB58E264-1D84-DA97-C77E-C6629A8BFEE1}"/>
          </ac:grpSpMkLst>
        </pc:grpChg>
        <pc:grpChg chg="add del mod">
          <ac:chgData name="Henry Jammes" userId="5f22554b-fd15-4676-8c82-dc6122af2a80" providerId="ADAL" clId="{53CE91EE-E1F8-4CF6-8AAC-10A3BE600A7C}" dt="2023-04-07T11:42:49.121" v="5927" actId="478"/>
          <ac:grpSpMkLst>
            <pc:docMk/>
            <pc:sldMk cId="2004031996" sldId="2147478588"/>
            <ac:grpSpMk id="9" creationId="{D66ECF5F-BBE4-E9EA-C8AF-AFE5AEA1601D}"/>
          </ac:grpSpMkLst>
        </pc:grpChg>
        <pc:grpChg chg="add del mod">
          <ac:chgData name="Henry Jammes" userId="5f22554b-fd15-4676-8c82-dc6122af2a80" providerId="ADAL" clId="{53CE91EE-E1F8-4CF6-8AAC-10A3BE600A7C}" dt="2023-04-07T11:43:08.427" v="5934" actId="478"/>
          <ac:grpSpMkLst>
            <pc:docMk/>
            <pc:sldMk cId="2004031996" sldId="2147478588"/>
            <ac:grpSpMk id="13" creationId="{04D3AF8A-5231-484F-4735-ED5068109D32}"/>
          </ac:grpSpMkLst>
        </pc:grpChg>
        <pc:grpChg chg="add del mod">
          <ac:chgData name="Henry Jammes" userId="5f22554b-fd15-4676-8c82-dc6122af2a80" providerId="ADAL" clId="{53CE91EE-E1F8-4CF6-8AAC-10A3BE600A7C}" dt="2023-04-07T11:34:21.079" v="5692" actId="165"/>
          <ac:grpSpMkLst>
            <pc:docMk/>
            <pc:sldMk cId="2004031996" sldId="2147478588"/>
            <ac:grpSpMk id="17" creationId="{83D33342-1509-F5B5-0F99-A686C62055D2}"/>
          </ac:grpSpMkLst>
        </pc:grpChg>
        <pc:grpChg chg="add del mod">
          <ac:chgData name="Henry Jammes" userId="5f22554b-fd15-4676-8c82-dc6122af2a80" providerId="ADAL" clId="{53CE91EE-E1F8-4CF6-8AAC-10A3BE600A7C}" dt="2023-04-07T11:44:26.683" v="5973" actId="478"/>
          <ac:grpSpMkLst>
            <pc:docMk/>
            <pc:sldMk cId="2004031996" sldId="2147478588"/>
            <ac:grpSpMk id="27" creationId="{71D365B1-514A-F1B4-D969-F8CF8E846CDF}"/>
          </ac:grpSpMkLst>
        </pc:grpChg>
        <pc:grpChg chg="add mod">
          <ac:chgData name="Henry Jammes" userId="5f22554b-fd15-4676-8c82-dc6122af2a80" providerId="ADAL" clId="{53CE91EE-E1F8-4CF6-8AAC-10A3BE600A7C}" dt="2023-04-07T12:24:07.486" v="7997" actId="14100"/>
          <ac:grpSpMkLst>
            <pc:docMk/>
            <pc:sldMk cId="2004031996" sldId="2147478588"/>
            <ac:grpSpMk id="34" creationId="{1D15ED47-EF0F-6EB4-8600-EC8D5C530525}"/>
          </ac:grpSpMkLst>
        </pc:grpChg>
        <pc:picChg chg="add del mod">
          <ac:chgData name="Henry Jammes" userId="5f22554b-fd15-4676-8c82-dc6122af2a80" providerId="ADAL" clId="{53CE91EE-E1F8-4CF6-8AAC-10A3BE600A7C}" dt="2023-04-07T11:26:22.805" v="5505" actId="478"/>
          <ac:picMkLst>
            <pc:docMk/>
            <pc:sldMk cId="2004031996" sldId="2147478588"/>
            <ac:picMk id="7" creationId="{B9637F69-CF86-CF31-5100-F46DE76BF2C5}"/>
          </ac:picMkLst>
        </pc:picChg>
        <pc:picChg chg="add del mod">
          <ac:chgData name="Henry Jammes" userId="5f22554b-fd15-4676-8c82-dc6122af2a80" providerId="ADAL" clId="{53CE91EE-E1F8-4CF6-8AAC-10A3BE600A7C}" dt="2023-04-05T23:22:20.957" v="2527" actId="478"/>
          <ac:picMkLst>
            <pc:docMk/>
            <pc:sldMk cId="2004031996" sldId="2147478588"/>
            <ac:picMk id="9" creationId="{410A7B33-03E4-0E84-DB8E-8C505B884C82}"/>
          </ac:picMkLst>
        </pc:picChg>
        <pc:picChg chg="add del mod">
          <ac:chgData name="Henry Jammes" userId="5f22554b-fd15-4676-8c82-dc6122af2a80" providerId="ADAL" clId="{53CE91EE-E1F8-4CF6-8AAC-10A3BE600A7C}" dt="2023-04-05T23:21:30.826" v="2512" actId="478"/>
          <ac:picMkLst>
            <pc:docMk/>
            <pc:sldMk cId="2004031996" sldId="2147478588"/>
            <ac:picMk id="11" creationId="{1D9F7A25-B911-4AFB-70FD-B0D9A1E8BE2D}"/>
          </ac:picMkLst>
        </pc:picChg>
        <pc:picChg chg="add del mod ord">
          <ac:chgData name="Henry Jammes" userId="5f22554b-fd15-4676-8c82-dc6122af2a80" providerId="ADAL" clId="{53CE91EE-E1F8-4CF6-8AAC-10A3BE600A7C}" dt="2023-04-07T11:36:16.290" v="5724" actId="478"/>
          <ac:picMkLst>
            <pc:docMk/>
            <pc:sldMk cId="2004031996" sldId="2147478588"/>
            <ac:picMk id="12" creationId="{03CAA4AB-CB3E-289E-B21D-CEA1B0A3220C}"/>
          </ac:picMkLst>
        </pc:picChg>
        <pc:picChg chg="add del mod">
          <ac:chgData name="Henry Jammes" userId="5f22554b-fd15-4676-8c82-dc6122af2a80" providerId="ADAL" clId="{53CE91EE-E1F8-4CF6-8AAC-10A3BE600A7C}" dt="2023-04-05T23:26:16.130" v="2588" actId="478"/>
          <ac:picMkLst>
            <pc:docMk/>
            <pc:sldMk cId="2004031996" sldId="2147478588"/>
            <ac:picMk id="13" creationId="{9188A198-7425-28BC-2820-D5D92AAD3C5B}"/>
          </ac:picMkLst>
        </pc:picChg>
        <pc:picChg chg="add del mod">
          <ac:chgData name="Henry Jammes" userId="5f22554b-fd15-4676-8c82-dc6122af2a80" providerId="ADAL" clId="{53CE91EE-E1F8-4CF6-8AAC-10A3BE600A7C}" dt="2023-04-07T11:31:16.543" v="5643" actId="478"/>
          <ac:picMkLst>
            <pc:docMk/>
            <pc:sldMk cId="2004031996" sldId="2147478588"/>
            <ac:picMk id="13" creationId="{D3ED3C4F-59C1-6DFE-B0E5-CF7A3209491E}"/>
          </ac:picMkLst>
        </pc:picChg>
        <pc:picChg chg="add del mod">
          <ac:chgData name="Henry Jammes" userId="5f22554b-fd15-4676-8c82-dc6122af2a80" providerId="ADAL" clId="{53CE91EE-E1F8-4CF6-8AAC-10A3BE600A7C}" dt="2023-04-05T23:27:35.083" v="2641" actId="478"/>
          <ac:picMkLst>
            <pc:docMk/>
            <pc:sldMk cId="2004031996" sldId="2147478588"/>
            <ac:picMk id="16" creationId="{24D3113A-5DAA-4B31-A7D2-BC6E5CF4D717}"/>
          </ac:picMkLst>
        </pc:picChg>
        <pc:picChg chg="add del mod">
          <ac:chgData name="Henry Jammes" userId="5f22554b-fd15-4676-8c82-dc6122af2a80" providerId="ADAL" clId="{53CE91EE-E1F8-4CF6-8AAC-10A3BE600A7C}" dt="2023-04-05T23:29:59.259" v="2688" actId="21"/>
          <ac:picMkLst>
            <pc:docMk/>
            <pc:sldMk cId="2004031996" sldId="2147478588"/>
            <ac:picMk id="18" creationId="{E951BDF8-2F2A-C863-38F7-3D2589B5ECCE}"/>
          </ac:picMkLst>
        </pc:picChg>
        <pc:picChg chg="add mod ord">
          <ac:chgData name="Henry Jammes" userId="5f22554b-fd15-4676-8c82-dc6122af2a80" providerId="ADAL" clId="{53CE91EE-E1F8-4CF6-8AAC-10A3BE600A7C}" dt="2023-04-07T11:49:36.735" v="6054" actId="1038"/>
          <ac:picMkLst>
            <pc:docMk/>
            <pc:sldMk cId="2004031996" sldId="2147478588"/>
            <ac:picMk id="21" creationId="{03630095-619D-603F-BAC1-CB5FE60B5939}"/>
          </ac:picMkLst>
        </pc:pic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53CE91EE-E1F8-4CF6-8AAC-10A3BE600A7C}" dt="2023-04-07T11:48:02.902" v="5989"/>
              <pc2:cmMkLst xmlns:pc2="http://schemas.microsoft.com/office/powerpoint/2019/9/main/command">
                <pc:docMk/>
                <pc:sldMk cId="2004031996" sldId="2147478588"/>
                <pc2:cmMk id="{1172F043-4959-488C-B750-D79EAB180EB1}"/>
              </pc2:cmMkLst>
            </pc226:cmChg>
            <pc226:cmChg xmlns:pc226="http://schemas.microsoft.com/office/powerpoint/2022/06/main/command" chg="add">
              <pc226:chgData name="Henry Jammes" userId="5f22554b-fd15-4676-8c82-dc6122af2a80" providerId="ADAL" clId="{53CE91EE-E1F8-4CF6-8AAC-10A3BE600A7C}" dt="2023-04-11T20:23:26.170" v="9958"/>
              <pc2:cmMkLst xmlns:pc2="http://schemas.microsoft.com/office/powerpoint/2019/9/main/command">
                <pc:docMk/>
                <pc:sldMk cId="2004031996" sldId="2147478588"/>
                <pc2:cmMk id="{13FDB9C6-7586-4A35-946D-ECBC9D5BFD49}"/>
              </pc2:cmMkLst>
            </pc226:cmChg>
          </p:ext>
        </pc:extLst>
      </pc:sldChg>
      <pc:sldChg chg="add del ord">
        <pc:chgData name="Henry Jammes" userId="5f22554b-fd15-4676-8c82-dc6122af2a80" providerId="ADAL" clId="{53CE91EE-E1F8-4CF6-8AAC-10A3BE600A7C}" dt="2023-04-07T11:58:39.785" v="6703" actId="47"/>
        <pc:sldMkLst>
          <pc:docMk/>
          <pc:sldMk cId="3515242837" sldId="2147478589"/>
        </pc:sldMkLst>
      </pc:sldChg>
      <pc:sldChg chg="addSp delSp modSp add mod modClrScheme modShow chgLayout">
        <pc:chgData name="Henry Jammes" userId="5f22554b-fd15-4676-8c82-dc6122af2a80" providerId="ADAL" clId="{53CE91EE-E1F8-4CF6-8AAC-10A3BE600A7C}" dt="2023-04-07T14:56:21.737" v="9925" actId="948"/>
        <pc:sldMkLst>
          <pc:docMk/>
          <pc:sldMk cId="2492724694" sldId="2147478590"/>
        </pc:sldMkLst>
        <pc:spChg chg="del mod ord">
          <ac:chgData name="Henry Jammes" userId="5f22554b-fd15-4676-8c82-dc6122af2a80" providerId="ADAL" clId="{53CE91EE-E1F8-4CF6-8AAC-10A3BE600A7C}" dt="2023-04-06T16:07:28.047" v="4358" actId="478"/>
          <ac:spMkLst>
            <pc:docMk/>
            <pc:sldMk cId="2492724694" sldId="2147478590"/>
            <ac:spMk id="2" creationId="{45010FE8-BF09-4146-B084-66CB05B66FD9}"/>
          </ac:spMkLst>
        </pc:spChg>
        <pc:spChg chg="add del mod">
          <ac:chgData name="Henry Jammes" userId="5f22554b-fd15-4676-8c82-dc6122af2a80" providerId="ADAL" clId="{53CE91EE-E1F8-4CF6-8AAC-10A3BE600A7C}" dt="2023-04-07T13:07:04.134" v="8512" actId="478"/>
          <ac:spMkLst>
            <pc:docMk/>
            <pc:sldMk cId="2492724694" sldId="2147478590"/>
            <ac:spMk id="3" creationId="{7192D40B-4168-68A4-B3B0-CE6B9BF5E036}"/>
          </ac:spMkLst>
        </pc:spChg>
        <pc:spChg chg="del mod">
          <ac:chgData name="Henry Jammes" userId="5f22554b-fd15-4676-8c82-dc6122af2a80" providerId="ADAL" clId="{53CE91EE-E1F8-4CF6-8AAC-10A3BE600A7C}" dt="2023-04-06T16:13:33.564" v="4557" actId="478"/>
          <ac:spMkLst>
            <pc:docMk/>
            <pc:sldMk cId="2492724694" sldId="2147478590"/>
            <ac:spMk id="3" creationId="{E41887CE-9689-4C4B-B161-BB4B9131B8C0}"/>
          </ac:spMkLst>
        </pc:spChg>
        <pc:spChg chg="add del mod ord">
          <ac:chgData name="Henry Jammes" userId="5f22554b-fd15-4676-8c82-dc6122af2a80" providerId="ADAL" clId="{53CE91EE-E1F8-4CF6-8AAC-10A3BE600A7C}" dt="2023-04-06T16:07:20.681" v="4356" actId="700"/>
          <ac:spMkLst>
            <pc:docMk/>
            <pc:sldMk cId="2492724694" sldId="2147478590"/>
            <ac:spMk id="4" creationId="{43538630-3EC5-FAC0-B2C3-22530F98ECD3}"/>
          </ac:spMkLst>
        </pc:spChg>
        <pc:spChg chg="add del mod">
          <ac:chgData name="Henry Jammes" userId="5f22554b-fd15-4676-8c82-dc6122af2a80" providerId="ADAL" clId="{53CE91EE-E1F8-4CF6-8AAC-10A3BE600A7C}" dt="2023-04-07T13:09:16.366" v="8544" actId="478"/>
          <ac:spMkLst>
            <pc:docMk/>
            <pc:sldMk cId="2492724694" sldId="2147478590"/>
            <ac:spMk id="5" creationId="{C516D258-3C9B-E369-5ACB-F2859C77E57D}"/>
          </ac:spMkLst>
        </pc:spChg>
        <pc:spChg chg="mod">
          <ac:chgData name="Henry Jammes" userId="5f22554b-fd15-4676-8c82-dc6122af2a80" providerId="ADAL" clId="{53CE91EE-E1F8-4CF6-8AAC-10A3BE600A7C}" dt="2023-04-07T14:56:21.737" v="9925" actId="948"/>
          <ac:spMkLst>
            <pc:docMk/>
            <pc:sldMk cId="2492724694" sldId="2147478590"/>
            <ac:spMk id="6" creationId="{DC2E1113-FAF5-41AE-BDD4-3FF386B21743}"/>
          </ac:spMkLst>
        </pc:spChg>
        <pc:spChg chg="add del mod ord">
          <ac:chgData name="Henry Jammes" userId="5f22554b-fd15-4676-8c82-dc6122af2a80" providerId="ADAL" clId="{53CE91EE-E1F8-4CF6-8AAC-10A3BE600A7C}" dt="2023-04-06T16:07:20.681" v="4356" actId="700"/>
          <ac:spMkLst>
            <pc:docMk/>
            <pc:sldMk cId="2492724694" sldId="2147478590"/>
            <ac:spMk id="7" creationId="{AD275352-8085-6060-B7FA-8D363CC2C9B7}"/>
          </ac:spMkLst>
        </pc:spChg>
        <pc:spChg chg="add del mod ord">
          <ac:chgData name="Henry Jammes" userId="5f22554b-fd15-4676-8c82-dc6122af2a80" providerId="ADAL" clId="{53CE91EE-E1F8-4CF6-8AAC-10A3BE600A7C}" dt="2023-04-06T16:07:20.681" v="4356" actId="700"/>
          <ac:spMkLst>
            <pc:docMk/>
            <pc:sldMk cId="2492724694" sldId="2147478590"/>
            <ac:spMk id="8" creationId="{E23DB94F-C202-1E42-5DB5-2EF3FB61F9AC}"/>
          </ac:spMkLst>
        </pc:spChg>
        <pc:spChg chg="add del mod ord">
          <ac:chgData name="Henry Jammes" userId="5f22554b-fd15-4676-8c82-dc6122af2a80" providerId="ADAL" clId="{53CE91EE-E1F8-4CF6-8AAC-10A3BE600A7C}" dt="2023-04-06T16:07:43.710" v="4382" actId="478"/>
          <ac:spMkLst>
            <pc:docMk/>
            <pc:sldMk cId="2492724694" sldId="2147478590"/>
            <ac:spMk id="10" creationId="{C13B8898-7BD8-F1D9-CAB4-F1E6F6FB29F3}"/>
          </ac:spMkLst>
        </pc:spChg>
        <pc:spChg chg="add del mod">
          <ac:chgData name="Henry Jammes" userId="5f22554b-fd15-4676-8c82-dc6122af2a80" providerId="ADAL" clId="{53CE91EE-E1F8-4CF6-8AAC-10A3BE600A7C}" dt="2023-04-07T13:06:58.673" v="8509" actId="478"/>
          <ac:spMkLst>
            <pc:docMk/>
            <pc:sldMk cId="2492724694" sldId="2147478590"/>
            <ac:spMk id="10" creationId="{CE911B02-4C0D-297B-FE4E-40484AB05FDA}"/>
          </ac:spMkLst>
        </pc:spChg>
        <pc:spChg chg="add mod ord">
          <ac:chgData name="Henry Jammes" userId="5f22554b-fd15-4676-8c82-dc6122af2a80" providerId="ADAL" clId="{53CE91EE-E1F8-4CF6-8AAC-10A3BE600A7C}" dt="2023-04-06T16:13:47.456" v="4560" actId="700"/>
          <ac:spMkLst>
            <pc:docMk/>
            <pc:sldMk cId="2492724694" sldId="2147478590"/>
            <ac:spMk id="12" creationId="{BA5291AA-063B-FB6A-AEE1-54A09CC74D0C}"/>
          </ac:spMkLst>
        </pc:spChg>
        <pc:spChg chg="add mod ord">
          <ac:chgData name="Henry Jammes" userId="5f22554b-fd15-4676-8c82-dc6122af2a80" providerId="ADAL" clId="{53CE91EE-E1F8-4CF6-8AAC-10A3BE600A7C}" dt="2023-04-06T16:13:47.456" v="4560" actId="700"/>
          <ac:spMkLst>
            <pc:docMk/>
            <pc:sldMk cId="2492724694" sldId="2147478590"/>
            <ac:spMk id="13" creationId="{C02557D2-6F8B-4DF5-3FF1-3AEB5C7E4717}"/>
          </ac:spMkLst>
        </pc:spChg>
        <pc:spChg chg="add del mod">
          <ac:chgData name="Henry Jammes" userId="5f22554b-fd15-4676-8c82-dc6122af2a80" providerId="ADAL" clId="{53CE91EE-E1F8-4CF6-8AAC-10A3BE600A7C}" dt="2023-04-07T13:07:02.131" v="8511" actId="478"/>
          <ac:spMkLst>
            <pc:docMk/>
            <pc:sldMk cId="2492724694" sldId="2147478590"/>
            <ac:spMk id="15" creationId="{362769B4-A212-1A6D-763A-7107231A6A2B}"/>
          </ac:spMkLst>
        </pc:spChg>
        <pc:spChg chg="add del mod">
          <ac:chgData name="Henry Jammes" userId="5f22554b-fd15-4676-8c82-dc6122af2a80" providerId="ADAL" clId="{53CE91EE-E1F8-4CF6-8AAC-10A3BE600A7C}" dt="2023-04-07T13:07:05.434" v="8513" actId="478"/>
          <ac:spMkLst>
            <pc:docMk/>
            <pc:sldMk cId="2492724694" sldId="2147478590"/>
            <ac:spMk id="17" creationId="{98D246F7-5050-B8F1-E816-232E49445469}"/>
          </ac:spMkLst>
        </pc:spChg>
        <pc:spChg chg="add del mod ord">
          <ac:chgData name="Henry Jammes" userId="5f22554b-fd15-4676-8c82-dc6122af2a80" providerId="ADAL" clId="{53CE91EE-E1F8-4CF6-8AAC-10A3BE600A7C}" dt="2023-04-07T12:56:59.172" v="8176" actId="478"/>
          <ac:spMkLst>
            <pc:docMk/>
            <pc:sldMk cId="2492724694" sldId="2147478590"/>
            <ac:spMk id="18" creationId="{824AF43B-2369-DDB5-1A34-A0A559FFE867}"/>
          </ac:spMkLst>
        </pc:spChg>
        <pc:spChg chg="add del mod ord">
          <ac:chgData name="Henry Jammes" userId="5f22554b-fd15-4676-8c82-dc6122af2a80" providerId="ADAL" clId="{53CE91EE-E1F8-4CF6-8AAC-10A3BE600A7C}" dt="2023-04-07T14:54:34.343" v="9900" actId="478"/>
          <ac:spMkLst>
            <pc:docMk/>
            <pc:sldMk cId="2492724694" sldId="2147478590"/>
            <ac:spMk id="19" creationId="{EAA8F046-5739-89AA-BBB4-A90A222E3994}"/>
          </ac:spMkLst>
        </pc:spChg>
        <pc:grpChg chg="del">
          <ac:chgData name="Henry Jammes" userId="5f22554b-fd15-4676-8c82-dc6122af2a80" providerId="ADAL" clId="{53CE91EE-E1F8-4CF6-8AAC-10A3BE600A7C}" dt="2023-04-06T16:07:41.304" v="4381" actId="478"/>
          <ac:grpSpMkLst>
            <pc:docMk/>
            <pc:sldMk cId="2492724694" sldId="2147478590"/>
            <ac:grpSpMk id="5" creationId="{1880F8A0-0AA6-4356-B511-4A9689853FC5}"/>
          </ac:grpSpMkLst>
        </pc:grpChg>
        <pc:graphicFrameChg chg="add mod ord modGraphic">
          <ac:chgData name="Henry Jammes" userId="5f22554b-fd15-4676-8c82-dc6122af2a80" providerId="ADAL" clId="{53CE91EE-E1F8-4CF6-8AAC-10A3BE600A7C}" dt="2023-04-07T13:10:00.171" v="8546" actId="14100"/>
          <ac:graphicFrameMkLst>
            <pc:docMk/>
            <pc:sldMk cId="2492724694" sldId="2147478590"/>
            <ac:graphicFrameMk id="2" creationId="{7C284612-225D-2BDE-C264-1D1A47FDD94E}"/>
          </ac:graphicFrameMkLst>
        </pc:graphicFrameChg>
        <pc:graphicFrameChg chg="add del mod">
          <ac:chgData name="Henry Jammes" userId="5f22554b-fd15-4676-8c82-dc6122af2a80" providerId="ADAL" clId="{53CE91EE-E1F8-4CF6-8AAC-10A3BE600A7C}" dt="2023-04-07T13:05:07.311" v="8461" actId="478"/>
          <ac:graphicFrameMkLst>
            <pc:docMk/>
            <pc:sldMk cId="2492724694" sldId="2147478590"/>
            <ac:graphicFrameMk id="4" creationId="{CCF5B195-7627-B1CC-DC25-7787214A4F2A}"/>
          </ac:graphicFrameMkLst>
        </pc:graphicFrameChg>
        <pc:graphicFrameChg chg="add del mod modGraphic">
          <ac:chgData name="Henry Jammes" userId="5f22554b-fd15-4676-8c82-dc6122af2a80" providerId="ADAL" clId="{53CE91EE-E1F8-4CF6-8AAC-10A3BE600A7C}" dt="2023-04-07T13:07:58.244" v="8537" actId="478"/>
          <ac:graphicFrameMkLst>
            <pc:docMk/>
            <pc:sldMk cId="2492724694" sldId="2147478590"/>
            <ac:graphicFrameMk id="7" creationId="{E34ECDE1-54DC-194D-CBB0-8BEE56A26649}"/>
          </ac:graphicFrameMkLst>
        </pc:graphicFrameChg>
        <pc:graphicFrameChg chg="del mod modGraphic">
          <ac:chgData name="Henry Jammes" userId="5f22554b-fd15-4676-8c82-dc6122af2a80" providerId="ADAL" clId="{53CE91EE-E1F8-4CF6-8AAC-10A3BE600A7C}" dt="2023-04-07T13:00:54.183" v="8320" actId="478"/>
          <ac:graphicFrameMkLst>
            <pc:docMk/>
            <pc:sldMk cId="2492724694" sldId="2147478590"/>
            <ac:graphicFrameMk id="9" creationId="{617B614A-DF0F-4FF1-A7A5-80C08D0FF10D}"/>
          </ac:graphicFrameMkLst>
        </pc:graphicFrameChg>
        <pc:graphicFrameChg chg="del mod modGraphic">
          <ac:chgData name="Henry Jammes" userId="5f22554b-fd15-4676-8c82-dc6122af2a80" providerId="ADAL" clId="{53CE91EE-E1F8-4CF6-8AAC-10A3BE600A7C}" dt="2023-04-07T12:56:56.291" v="8175" actId="478"/>
          <ac:graphicFrameMkLst>
            <pc:docMk/>
            <pc:sldMk cId="2492724694" sldId="2147478590"/>
            <ac:graphicFrameMk id="11" creationId="{7F84ED60-0966-48C5-93DA-922106FDE6CE}"/>
          </ac:graphicFrameMkLst>
        </pc:graphicFrameChg>
      </pc:sldChg>
      <pc:sldChg chg="modSp new mod">
        <pc:chgData name="Henry Jammes" userId="5f22554b-fd15-4676-8c82-dc6122af2a80" providerId="ADAL" clId="{53CE91EE-E1F8-4CF6-8AAC-10A3BE600A7C}" dt="2023-05-01T15:58:18.131" v="10421"/>
        <pc:sldMkLst>
          <pc:docMk/>
          <pc:sldMk cId="1292472812" sldId="2147478591"/>
        </pc:sldMkLst>
        <pc:spChg chg="mod">
          <ac:chgData name="Henry Jammes" userId="5f22554b-fd15-4676-8c82-dc6122af2a80" providerId="ADAL" clId="{53CE91EE-E1F8-4CF6-8AAC-10A3BE600A7C}" dt="2023-04-07T11:50:54.499" v="6074" actId="20577"/>
          <ac:spMkLst>
            <pc:docMk/>
            <pc:sldMk cId="1292472812" sldId="2147478591"/>
            <ac:spMk id="2" creationId="{365BD54C-95AC-63C5-82FA-5E62A71DE361}"/>
          </ac:spMkLst>
        </pc:spChg>
        <pc:spChg chg="mod">
          <ac:chgData name="Henry Jammes" userId="5f22554b-fd15-4676-8c82-dc6122af2a80" providerId="ADAL" clId="{53CE91EE-E1F8-4CF6-8AAC-10A3BE600A7C}" dt="2023-04-07T11:52:33.543" v="6293" actId="20577"/>
          <ac:spMkLst>
            <pc:docMk/>
            <pc:sldMk cId="1292472812" sldId="2147478591"/>
            <ac:spMk id="3" creationId="{9336CF33-D616-D154-33E8-DC4AAA9E057E}"/>
          </ac:spMkLst>
        </pc:spChg>
        <pc:spChg chg="mod">
          <ac:chgData name="Henry Jammes" userId="5f22554b-fd15-4676-8c82-dc6122af2a80" providerId="ADAL" clId="{53CE91EE-E1F8-4CF6-8AAC-10A3BE600A7C}" dt="2023-05-01T15:58:18.131" v="10421"/>
          <ac:spMkLst>
            <pc:docMk/>
            <pc:sldMk cId="1292472812" sldId="2147478591"/>
            <ac:spMk id="5" creationId="{88D91FF2-AB25-6330-35A9-10E845A0D34B}"/>
          </ac:spMkLst>
        </pc:spChg>
      </pc:sldChg>
      <pc:sldChg chg="modSp add mod delCm modCm">
        <pc:chgData name="Henry Jammes" userId="5f22554b-fd15-4676-8c82-dc6122af2a80" providerId="ADAL" clId="{53CE91EE-E1F8-4CF6-8AAC-10A3BE600A7C}" dt="2023-05-01T16:06:54.608" v="10584" actId="20577"/>
        <pc:sldMkLst>
          <pc:docMk/>
          <pc:sldMk cId="1128778430" sldId="2147478592"/>
        </pc:sldMkLst>
        <pc:spChg chg="mod">
          <ac:chgData name="Henry Jammes" userId="5f22554b-fd15-4676-8c82-dc6122af2a80" providerId="ADAL" clId="{53CE91EE-E1F8-4CF6-8AAC-10A3BE600A7C}" dt="2023-04-07T11:57:06.628" v="6645" actId="20577"/>
          <ac:spMkLst>
            <pc:docMk/>
            <pc:sldMk cId="1128778430" sldId="2147478592"/>
            <ac:spMk id="2" creationId="{365BD54C-95AC-63C5-82FA-5E62A71DE361}"/>
          </ac:spMkLst>
        </pc:spChg>
        <pc:spChg chg="mod">
          <ac:chgData name="Henry Jammes" userId="5f22554b-fd15-4676-8c82-dc6122af2a80" providerId="ADAL" clId="{53CE91EE-E1F8-4CF6-8AAC-10A3BE600A7C}" dt="2023-04-07T11:54:04.760" v="6432" actId="20577"/>
          <ac:spMkLst>
            <pc:docMk/>
            <pc:sldMk cId="1128778430" sldId="2147478592"/>
            <ac:spMk id="3" creationId="{9336CF33-D616-D154-33E8-DC4AAA9E057E}"/>
          </ac:spMkLst>
        </pc:spChg>
        <pc:spChg chg="mod">
          <ac:chgData name="Henry Jammes" userId="5f22554b-fd15-4676-8c82-dc6122af2a80" providerId="ADAL" clId="{53CE91EE-E1F8-4CF6-8AAC-10A3BE600A7C}" dt="2023-05-01T16:06:54.608" v="10584" actId="20577"/>
          <ac:spMkLst>
            <pc:docMk/>
            <pc:sldMk cId="1128778430" sldId="2147478592"/>
            <ac:spMk id="4" creationId="{DF484FBF-4A17-E53A-9219-56A49CD11632}"/>
          </ac:spMkLst>
        </pc:spChg>
        <pc:spChg chg="mod">
          <ac:chgData name="Henry Jammes" userId="5f22554b-fd15-4676-8c82-dc6122af2a80" providerId="ADAL" clId="{53CE91EE-E1F8-4CF6-8AAC-10A3BE600A7C}" dt="2023-04-07T13:13:39.759" v="8603" actId="6549"/>
          <ac:spMkLst>
            <pc:docMk/>
            <pc:sldMk cId="1128778430" sldId="2147478592"/>
            <ac:spMk id="5" creationId="{88D91FF2-AB25-6330-35A9-10E845A0D34B}"/>
          </ac:spMkLst>
        </pc:sp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53CE91EE-E1F8-4CF6-8AAC-10A3BE600A7C}" dt="2023-05-01T16:01:47.375" v="10423"/>
              <pc2:cmMkLst xmlns:pc2="http://schemas.microsoft.com/office/powerpoint/2019/9/main/command">
                <pc:docMk/>
                <pc:sldMk cId="1128778430" sldId="2147478592"/>
                <pc2:cmMk id="{1907D595-680D-4C95-8FFA-F1DBD84A8182}"/>
              </pc2:cmMkLst>
            </pc226:cmChg>
          </p:ext>
        </pc:extLst>
      </pc:sldChg>
      <pc:sldChg chg="modSp new mod">
        <pc:chgData name="Henry Jammes" userId="5f22554b-fd15-4676-8c82-dc6122af2a80" providerId="ADAL" clId="{53CE91EE-E1F8-4CF6-8AAC-10A3BE600A7C}" dt="2023-04-07T13:13:36.334" v="8602" actId="6549"/>
        <pc:sldMkLst>
          <pc:docMk/>
          <pc:sldMk cId="912133152" sldId="2147478593"/>
        </pc:sldMkLst>
        <pc:spChg chg="mod">
          <ac:chgData name="Henry Jammes" userId="5f22554b-fd15-4676-8c82-dc6122af2a80" providerId="ADAL" clId="{53CE91EE-E1F8-4CF6-8AAC-10A3BE600A7C}" dt="2023-04-07T11:53:00.362" v="6320" actId="20577"/>
          <ac:spMkLst>
            <pc:docMk/>
            <pc:sldMk cId="912133152" sldId="2147478593"/>
            <ac:spMk id="2" creationId="{862C6C7D-2D53-367B-D84F-06E8A0D4F008}"/>
          </ac:spMkLst>
        </pc:spChg>
        <pc:spChg chg="mod">
          <ac:chgData name="Henry Jammes" userId="5f22554b-fd15-4676-8c82-dc6122af2a80" providerId="ADAL" clId="{53CE91EE-E1F8-4CF6-8AAC-10A3BE600A7C}" dt="2023-04-07T11:53:17.260" v="6399" actId="20577"/>
          <ac:spMkLst>
            <pc:docMk/>
            <pc:sldMk cId="912133152" sldId="2147478593"/>
            <ac:spMk id="3" creationId="{47C231C3-6D02-AA3C-5144-03B6844D1FB2}"/>
          </ac:spMkLst>
        </pc:spChg>
        <pc:spChg chg="mod">
          <ac:chgData name="Henry Jammes" userId="5f22554b-fd15-4676-8c82-dc6122af2a80" providerId="ADAL" clId="{53CE91EE-E1F8-4CF6-8AAC-10A3BE600A7C}" dt="2023-04-07T12:11:19.974" v="7141" actId="20577"/>
          <ac:spMkLst>
            <pc:docMk/>
            <pc:sldMk cId="912133152" sldId="2147478593"/>
            <ac:spMk id="4" creationId="{0BEB4714-C061-A67C-00AD-E55F560939CC}"/>
          </ac:spMkLst>
        </pc:spChg>
        <pc:spChg chg="mod">
          <ac:chgData name="Henry Jammes" userId="5f22554b-fd15-4676-8c82-dc6122af2a80" providerId="ADAL" clId="{53CE91EE-E1F8-4CF6-8AAC-10A3BE600A7C}" dt="2023-04-07T13:13:36.334" v="8602" actId="6549"/>
          <ac:spMkLst>
            <pc:docMk/>
            <pc:sldMk cId="912133152" sldId="2147478593"/>
            <ac:spMk id="5" creationId="{DCD4E98D-B84C-8637-C0C2-96DA0EB4405A}"/>
          </ac:spMkLst>
        </pc:spChg>
      </pc:sldChg>
      <pc:sldChg chg="modSp add mod">
        <pc:chgData name="Henry Jammes" userId="5f22554b-fd15-4676-8c82-dc6122af2a80" providerId="ADAL" clId="{53CE91EE-E1F8-4CF6-8AAC-10A3BE600A7C}" dt="2023-04-07T13:13:33.457" v="8600" actId="6549"/>
        <pc:sldMkLst>
          <pc:docMk/>
          <pc:sldMk cId="76006162" sldId="2147478594"/>
        </pc:sldMkLst>
        <pc:spChg chg="mod">
          <ac:chgData name="Henry Jammes" userId="5f22554b-fd15-4676-8c82-dc6122af2a80" providerId="ADAL" clId="{53CE91EE-E1F8-4CF6-8AAC-10A3BE600A7C}" dt="2023-04-07T11:54:18.033" v="6445" actId="20577"/>
          <ac:spMkLst>
            <pc:docMk/>
            <pc:sldMk cId="76006162" sldId="2147478594"/>
            <ac:spMk id="2" creationId="{862C6C7D-2D53-367B-D84F-06E8A0D4F008}"/>
          </ac:spMkLst>
        </pc:spChg>
        <pc:spChg chg="mod">
          <ac:chgData name="Henry Jammes" userId="5f22554b-fd15-4676-8c82-dc6122af2a80" providerId="ADAL" clId="{53CE91EE-E1F8-4CF6-8AAC-10A3BE600A7C}" dt="2023-04-07T11:54:37.429" v="6508" actId="20577"/>
          <ac:spMkLst>
            <pc:docMk/>
            <pc:sldMk cId="76006162" sldId="2147478594"/>
            <ac:spMk id="3" creationId="{47C231C3-6D02-AA3C-5144-03B6844D1FB2}"/>
          </ac:spMkLst>
        </pc:spChg>
        <pc:spChg chg="mod">
          <ac:chgData name="Henry Jammes" userId="5f22554b-fd15-4676-8c82-dc6122af2a80" providerId="ADAL" clId="{53CE91EE-E1F8-4CF6-8AAC-10A3BE600A7C}" dt="2023-04-07T13:13:33.457" v="8600" actId="6549"/>
          <ac:spMkLst>
            <pc:docMk/>
            <pc:sldMk cId="76006162" sldId="2147478594"/>
            <ac:spMk id="5" creationId="{DCD4E98D-B84C-8637-C0C2-96DA0EB4405A}"/>
          </ac:spMkLst>
        </pc:spChg>
      </pc:sldChg>
      <pc:sldChg chg="addSp modSp add del mod">
        <pc:chgData name="Henry Jammes" userId="5f22554b-fd15-4676-8c82-dc6122af2a80" providerId="ADAL" clId="{53CE91EE-E1F8-4CF6-8AAC-10A3BE600A7C}" dt="2023-04-07T11:58:07.483" v="6698" actId="47"/>
        <pc:sldMkLst>
          <pc:docMk/>
          <pc:sldMk cId="1655086301" sldId="2147478595"/>
        </pc:sldMkLst>
        <pc:spChg chg="mod">
          <ac:chgData name="Henry Jammes" userId="5f22554b-fd15-4676-8c82-dc6122af2a80" providerId="ADAL" clId="{53CE91EE-E1F8-4CF6-8AAC-10A3BE600A7C}" dt="2023-04-07T11:55:09.470" v="6523" actId="20577"/>
          <ac:spMkLst>
            <pc:docMk/>
            <pc:sldMk cId="1655086301" sldId="2147478595"/>
            <ac:spMk id="3" creationId="{C046D201-F7EA-000D-C63C-4EE4CB679A20}"/>
          </ac:spMkLst>
        </pc:spChg>
        <pc:spChg chg="add mod">
          <ac:chgData name="Henry Jammes" userId="5f22554b-fd15-4676-8c82-dc6122af2a80" providerId="ADAL" clId="{53CE91EE-E1F8-4CF6-8AAC-10A3BE600A7C}" dt="2023-04-07T11:55:35.392" v="6527" actId="1076"/>
          <ac:spMkLst>
            <pc:docMk/>
            <pc:sldMk cId="1655086301" sldId="2147478595"/>
            <ac:spMk id="5" creationId="{CF5A28C8-69E2-49BA-7755-7926C9DD7780}"/>
          </ac:spMkLst>
        </pc:spChg>
      </pc:sldChg>
      <pc:sldChg chg="addSp delSp modSp add mod modClrScheme chgLayout">
        <pc:chgData name="Henry Jammes" userId="5f22554b-fd15-4676-8c82-dc6122af2a80" providerId="ADAL" clId="{53CE91EE-E1F8-4CF6-8AAC-10A3BE600A7C}" dt="2023-04-07T11:58:59.937" v="6713" actId="20577"/>
        <pc:sldMkLst>
          <pc:docMk/>
          <pc:sldMk cId="3937563190" sldId="2147478596"/>
        </pc:sldMkLst>
        <pc:spChg chg="mod ord">
          <ac:chgData name="Henry Jammes" userId="5f22554b-fd15-4676-8c82-dc6122af2a80" providerId="ADAL" clId="{53CE91EE-E1F8-4CF6-8AAC-10A3BE600A7C}" dt="2023-04-07T11:58:59.937" v="6713" actId="20577"/>
          <ac:spMkLst>
            <pc:docMk/>
            <pc:sldMk cId="3937563190" sldId="2147478596"/>
            <ac:spMk id="2" creationId="{F81F0AEF-8F74-2124-CAB0-96F8A20CD203}"/>
          </ac:spMkLst>
        </pc:spChg>
        <pc:spChg chg="mod ord">
          <ac:chgData name="Henry Jammes" userId="5f22554b-fd15-4676-8c82-dc6122af2a80" providerId="ADAL" clId="{53CE91EE-E1F8-4CF6-8AAC-10A3BE600A7C}" dt="2023-04-07T11:57:30.412" v="6689" actId="20577"/>
          <ac:spMkLst>
            <pc:docMk/>
            <pc:sldMk cId="3937563190" sldId="2147478596"/>
            <ac:spMk id="3" creationId="{C046D201-F7EA-000D-C63C-4EE4CB679A20}"/>
          </ac:spMkLst>
        </pc:spChg>
        <pc:spChg chg="add del mod">
          <ac:chgData name="Henry Jammes" userId="5f22554b-fd15-4676-8c82-dc6122af2a80" providerId="ADAL" clId="{53CE91EE-E1F8-4CF6-8AAC-10A3BE600A7C}" dt="2023-04-07T11:56:02.970" v="6536"/>
          <ac:spMkLst>
            <pc:docMk/>
            <pc:sldMk cId="3937563190" sldId="2147478596"/>
            <ac:spMk id="4" creationId="{786C3B8B-DDFF-A9B5-8B07-8F6D48F6DEF7}"/>
          </ac:spMkLst>
        </pc:spChg>
        <pc:spChg chg="add del mod">
          <ac:chgData name="Henry Jammes" userId="5f22554b-fd15-4676-8c82-dc6122af2a80" providerId="ADAL" clId="{53CE91EE-E1F8-4CF6-8AAC-10A3BE600A7C}" dt="2023-04-07T11:56:02.970" v="6536"/>
          <ac:spMkLst>
            <pc:docMk/>
            <pc:sldMk cId="3937563190" sldId="2147478596"/>
            <ac:spMk id="5" creationId="{24778097-4C8D-E948-B583-867F17D6CF5C}"/>
          </ac:spMkLst>
        </pc:spChg>
        <pc:spChg chg="add del mod">
          <ac:chgData name="Henry Jammes" userId="5f22554b-fd15-4676-8c82-dc6122af2a80" providerId="ADAL" clId="{53CE91EE-E1F8-4CF6-8AAC-10A3BE600A7C}" dt="2023-04-07T11:56:18.318" v="6540" actId="478"/>
          <ac:spMkLst>
            <pc:docMk/>
            <pc:sldMk cId="3937563190" sldId="2147478596"/>
            <ac:spMk id="6" creationId="{96C987D2-4FFF-5D66-8E71-E89EAB06ACC0}"/>
          </ac:spMkLst>
        </pc:spChg>
      </pc:sldChg>
      <pc:sldChg chg="modSp add mod">
        <pc:chgData name="Henry Jammes" userId="5f22554b-fd15-4676-8c82-dc6122af2a80" providerId="ADAL" clId="{53CE91EE-E1F8-4CF6-8AAC-10A3BE600A7C}" dt="2023-04-13T17:25:06.580" v="9971" actId="20577"/>
        <pc:sldMkLst>
          <pc:docMk/>
          <pc:sldMk cId="1510497753" sldId="2147478597"/>
        </pc:sldMkLst>
        <pc:spChg chg="mod">
          <ac:chgData name="Henry Jammes" userId="5f22554b-fd15-4676-8c82-dc6122af2a80" providerId="ADAL" clId="{53CE91EE-E1F8-4CF6-8AAC-10A3BE600A7C}" dt="2023-04-07T11:58:56.239" v="6712" actId="20577"/>
          <ac:spMkLst>
            <pc:docMk/>
            <pc:sldMk cId="1510497753" sldId="2147478597"/>
            <ac:spMk id="2" creationId="{F81F0AEF-8F74-2124-CAB0-96F8A20CD203}"/>
          </ac:spMkLst>
        </pc:spChg>
        <pc:spChg chg="mod">
          <ac:chgData name="Henry Jammes" userId="5f22554b-fd15-4676-8c82-dc6122af2a80" providerId="ADAL" clId="{53CE91EE-E1F8-4CF6-8AAC-10A3BE600A7C}" dt="2023-04-13T17:25:06.580" v="9971" actId="20577"/>
          <ac:spMkLst>
            <pc:docMk/>
            <pc:sldMk cId="1510497753" sldId="2147478597"/>
            <ac:spMk id="3" creationId="{C046D201-F7EA-000D-C63C-4EE4CB679A20}"/>
          </ac:spMkLst>
        </pc:spChg>
      </pc:sldChg>
      <pc:sldChg chg="modSp new mod">
        <pc:chgData name="Henry Jammes" userId="5f22554b-fd15-4676-8c82-dc6122af2a80" providerId="ADAL" clId="{53CE91EE-E1F8-4CF6-8AAC-10A3BE600A7C}" dt="2023-04-07T13:13:31.601" v="8599" actId="6549"/>
        <pc:sldMkLst>
          <pc:docMk/>
          <pc:sldMk cId="810424239" sldId="2147478598"/>
        </pc:sldMkLst>
        <pc:spChg chg="mod">
          <ac:chgData name="Henry Jammes" userId="5f22554b-fd15-4676-8c82-dc6122af2a80" providerId="ADAL" clId="{53CE91EE-E1F8-4CF6-8AAC-10A3BE600A7C}" dt="2023-04-07T12:13:12.204" v="7210" actId="20577"/>
          <ac:spMkLst>
            <pc:docMk/>
            <pc:sldMk cId="810424239" sldId="2147478598"/>
            <ac:spMk id="2" creationId="{CEF3C980-82C0-0EAD-EA82-555306C7F1A5}"/>
          </ac:spMkLst>
        </pc:spChg>
        <pc:spChg chg="mod">
          <ac:chgData name="Henry Jammes" userId="5f22554b-fd15-4676-8c82-dc6122af2a80" providerId="ADAL" clId="{53CE91EE-E1F8-4CF6-8AAC-10A3BE600A7C}" dt="2023-04-07T12:13:38.955" v="7301" actId="20577"/>
          <ac:spMkLst>
            <pc:docMk/>
            <pc:sldMk cId="810424239" sldId="2147478598"/>
            <ac:spMk id="3" creationId="{ADF97978-77A3-65F8-52CE-6AE9A3C013CA}"/>
          </ac:spMkLst>
        </pc:spChg>
        <pc:spChg chg="mod">
          <ac:chgData name="Henry Jammes" userId="5f22554b-fd15-4676-8c82-dc6122af2a80" providerId="ADAL" clId="{53CE91EE-E1F8-4CF6-8AAC-10A3BE600A7C}" dt="2023-04-07T12:13:45.189" v="7304" actId="20577"/>
          <ac:spMkLst>
            <pc:docMk/>
            <pc:sldMk cId="810424239" sldId="2147478598"/>
            <ac:spMk id="4" creationId="{3E60BF59-0168-9891-450A-7C6D77FEE5C5}"/>
          </ac:spMkLst>
        </pc:spChg>
        <pc:spChg chg="mod">
          <ac:chgData name="Henry Jammes" userId="5f22554b-fd15-4676-8c82-dc6122af2a80" providerId="ADAL" clId="{53CE91EE-E1F8-4CF6-8AAC-10A3BE600A7C}" dt="2023-04-07T13:13:31.601" v="8599" actId="6549"/>
          <ac:spMkLst>
            <pc:docMk/>
            <pc:sldMk cId="810424239" sldId="2147478598"/>
            <ac:spMk id="5" creationId="{FD7AE57B-60EC-FDB5-FA89-3BC561C444F3}"/>
          </ac:spMkLst>
        </pc:spChg>
      </pc:sldChg>
      <pc:sldChg chg="add del">
        <pc:chgData name="Henry Jammes" userId="5f22554b-fd15-4676-8c82-dc6122af2a80" providerId="ADAL" clId="{53CE91EE-E1F8-4CF6-8AAC-10A3BE600A7C}" dt="2023-04-07T12:00:54.614" v="6758" actId="47"/>
        <pc:sldMkLst>
          <pc:docMk/>
          <pc:sldMk cId="3429151444" sldId="2147478599"/>
        </pc:sldMkLst>
      </pc:sldChg>
      <pc:sldChg chg="modSp add mod ord">
        <pc:chgData name="Henry Jammes" userId="5f22554b-fd15-4676-8c82-dc6122af2a80" providerId="ADAL" clId="{53CE91EE-E1F8-4CF6-8AAC-10A3BE600A7C}" dt="2023-05-01T16:06:16.358" v="10553" actId="20577"/>
        <pc:sldMkLst>
          <pc:docMk/>
          <pc:sldMk cId="1592496502" sldId="2147478600"/>
        </pc:sldMkLst>
        <pc:spChg chg="mod">
          <ac:chgData name="Henry Jammes" userId="5f22554b-fd15-4676-8c82-dc6122af2a80" providerId="ADAL" clId="{53CE91EE-E1F8-4CF6-8AAC-10A3BE600A7C}" dt="2023-04-07T11:58:47.161" v="6709"/>
          <ac:spMkLst>
            <pc:docMk/>
            <pc:sldMk cId="1592496502" sldId="2147478600"/>
            <ac:spMk id="2" creationId="{F81F0AEF-8F74-2124-CAB0-96F8A20CD203}"/>
          </ac:spMkLst>
        </pc:spChg>
        <pc:spChg chg="mod">
          <ac:chgData name="Henry Jammes" userId="5f22554b-fd15-4676-8c82-dc6122af2a80" providerId="ADAL" clId="{53CE91EE-E1F8-4CF6-8AAC-10A3BE600A7C}" dt="2023-05-01T16:06:16.358" v="10553" actId="20577"/>
          <ac:spMkLst>
            <pc:docMk/>
            <pc:sldMk cId="1592496502" sldId="2147478600"/>
            <ac:spMk id="3" creationId="{C046D201-F7EA-000D-C63C-4EE4CB679A20}"/>
          </ac:spMkLst>
        </pc:spChg>
      </pc:sldChg>
      <pc:sldChg chg="modSp new mod">
        <pc:chgData name="Henry Jammes" userId="5f22554b-fd15-4676-8c82-dc6122af2a80" providerId="ADAL" clId="{53CE91EE-E1F8-4CF6-8AAC-10A3BE600A7C}" dt="2023-04-07T13:13:14.838" v="8587" actId="6549"/>
        <pc:sldMkLst>
          <pc:docMk/>
          <pc:sldMk cId="1101019302" sldId="2147478601"/>
        </pc:sldMkLst>
        <pc:spChg chg="mod">
          <ac:chgData name="Henry Jammes" userId="5f22554b-fd15-4676-8c82-dc6122af2a80" providerId="ADAL" clId="{53CE91EE-E1F8-4CF6-8AAC-10A3BE600A7C}" dt="2023-04-07T12:12:03.495" v="7147" actId="20577"/>
          <ac:spMkLst>
            <pc:docMk/>
            <pc:sldMk cId="1101019302" sldId="2147478601"/>
            <ac:spMk id="2" creationId="{115E1675-FB05-30F2-37F6-3C82DF76B6F7}"/>
          </ac:spMkLst>
        </pc:spChg>
        <pc:spChg chg="mod">
          <ac:chgData name="Henry Jammes" userId="5f22554b-fd15-4676-8c82-dc6122af2a80" providerId="ADAL" clId="{53CE91EE-E1F8-4CF6-8AAC-10A3BE600A7C}" dt="2023-04-07T12:12:09.045" v="7149" actId="20577"/>
          <ac:spMkLst>
            <pc:docMk/>
            <pc:sldMk cId="1101019302" sldId="2147478601"/>
            <ac:spMk id="3" creationId="{CB763348-A52F-A614-5B47-06AA68B96C55}"/>
          </ac:spMkLst>
        </pc:spChg>
        <pc:spChg chg="mod">
          <ac:chgData name="Henry Jammes" userId="5f22554b-fd15-4676-8c82-dc6122af2a80" providerId="ADAL" clId="{53CE91EE-E1F8-4CF6-8AAC-10A3BE600A7C}" dt="2023-04-07T12:12:16.943" v="7154" actId="20577"/>
          <ac:spMkLst>
            <pc:docMk/>
            <pc:sldMk cId="1101019302" sldId="2147478601"/>
            <ac:spMk id="4" creationId="{D9B38A2B-9E29-84AC-3185-EDD79A09F1B3}"/>
          </ac:spMkLst>
        </pc:spChg>
        <pc:spChg chg="mod">
          <ac:chgData name="Henry Jammes" userId="5f22554b-fd15-4676-8c82-dc6122af2a80" providerId="ADAL" clId="{53CE91EE-E1F8-4CF6-8AAC-10A3BE600A7C}" dt="2023-04-07T13:13:14.838" v="8587" actId="6549"/>
          <ac:spMkLst>
            <pc:docMk/>
            <pc:sldMk cId="1101019302" sldId="2147478601"/>
            <ac:spMk id="5" creationId="{C988E342-EBAA-BB53-15BA-7EACFA68601A}"/>
          </ac:spMkLst>
        </pc:spChg>
      </pc:sldChg>
      <pc:sldChg chg="modSp add mod ord">
        <pc:chgData name="Henry Jammes" userId="5f22554b-fd15-4676-8c82-dc6122af2a80" providerId="ADAL" clId="{53CE91EE-E1F8-4CF6-8AAC-10A3BE600A7C}" dt="2023-04-28T06:06:52.549" v="10042" actId="20577"/>
        <pc:sldMkLst>
          <pc:docMk/>
          <pc:sldMk cId="3853417591" sldId="2147478602"/>
        </pc:sldMkLst>
        <pc:spChg chg="mod">
          <ac:chgData name="Henry Jammes" userId="5f22554b-fd15-4676-8c82-dc6122af2a80" providerId="ADAL" clId="{53CE91EE-E1F8-4CF6-8AAC-10A3BE600A7C}" dt="2023-04-07T12:00:49.784" v="6757" actId="20577"/>
          <ac:spMkLst>
            <pc:docMk/>
            <pc:sldMk cId="3853417591" sldId="2147478602"/>
            <ac:spMk id="2" creationId="{F81F0AEF-8F74-2124-CAB0-96F8A20CD203}"/>
          </ac:spMkLst>
        </pc:spChg>
        <pc:spChg chg="mod">
          <ac:chgData name="Henry Jammes" userId="5f22554b-fd15-4676-8c82-dc6122af2a80" providerId="ADAL" clId="{53CE91EE-E1F8-4CF6-8AAC-10A3BE600A7C}" dt="2023-04-28T06:06:52.549" v="10042" actId="20577"/>
          <ac:spMkLst>
            <pc:docMk/>
            <pc:sldMk cId="3853417591" sldId="2147478602"/>
            <ac:spMk id="3" creationId="{C046D201-F7EA-000D-C63C-4EE4CB679A20}"/>
          </ac:spMkLst>
        </pc:spChg>
      </pc:sldChg>
      <pc:sldChg chg="modSp add mod ord">
        <pc:chgData name="Henry Jammes" userId="5f22554b-fd15-4676-8c82-dc6122af2a80" providerId="ADAL" clId="{53CE91EE-E1F8-4CF6-8AAC-10A3BE600A7C}" dt="2023-04-07T12:08:19.726" v="6935"/>
        <pc:sldMkLst>
          <pc:docMk/>
          <pc:sldMk cId="894588597" sldId="2147478603"/>
        </pc:sldMkLst>
        <pc:spChg chg="mod">
          <ac:chgData name="Henry Jammes" userId="5f22554b-fd15-4676-8c82-dc6122af2a80" providerId="ADAL" clId="{53CE91EE-E1F8-4CF6-8AAC-10A3BE600A7C}" dt="2023-04-07T12:02:39.041" v="6858" actId="207"/>
          <ac:spMkLst>
            <pc:docMk/>
            <pc:sldMk cId="894588597" sldId="2147478603"/>
            <ac:spMk id="2" creationId="{F81F0AEF-8F74-2124-CAB0-96F8A20CD203}"/>
          </ac:spMkLst>
        </pc:spChg>
        <pc:spChg chg="mod">
          <ac:chgData name="Henry Jammes" userId="5f22554b-fd15-4676-8c82-dc6122af2a80" providerId="ADAL" clId="{53CE91EE-E1F8-4CF6-8AAC-10A3BE600A7C}" dt="2023-04-07T12:02:28.855" v="6856" actId="20577"/>
          <ac:spMkLst>
            <pc:docMk/>
            <pc:sldMk cId="894588597" sldId="2147478603"/>
            <ac:spMk id="3" creationId="{C046D201-F7EA-000D-C63C-4EE4CB679A20}"/>
          </ac:spMkLst>
        </pc:spChg>
      </pc:sldChg>
      <pc:sldChg chg="new del">
        <pc:chgData name="Henry Jammes" userId="5f22554b-fd15-4676-8c82-dc6122af2a80" providerId="ADAL" clId="{53CE91EE-E1F8-4CF6-8AAC-10A3BE600A7C}" dt="2023-04-07T12:02:45.398" v="6861" actId="47"/>
        <pc:sldMkLst>
          <pc:docMk/>
          <pc:sldMk cId="3155786482" sldId="2147478604"/>
        </pc:sldMkLst>
      </pc:sldChg>
      <pc:sldChg chg="modSp new mod ord">
        <pc:chgData name="Henry Jammes" userId="5f22554b-fd15-4676-8c82-dc6122af2a80" providerId="ADAL" clId="{53CE91EE-E1F8-4CF6-8AAC-10A3BE600A7C}" dt="2023-04-07T13:13:05.672" v="8583" actId="6549"/>
        <pc:sldMkLst>
          <pc:docMk/>
          <pc:sldMk cId="2270400066" sldId="2147478605"/>
        </pc:sldMkLst>
        <pc:spChg chg="mod">
          <ac:chgData name="Henry Jammes" userId="5f22554b-fd15-4676-8c82-dc6122af2a80" providerId="ADAL" clId="{53CE91EE-E1F8-4CF6-8AAC-10A3BE600A7C}" dt="2023-04-07T13:13:05.672" v="8583" actId="6549"/>
          <ac:spMkLst>
            <pc:docMk/>
            <pc:sldMk cId="2270400066" sldId="2147478605"/>
            <ac:spMk id="5" creationId="{DCA2CAEC-335B-119E-2CB4-311BEBFBA992}"/>
          </ac:spMkLst>
        </pc:spChg>
      </pc:sldChg>
      <pc:sldChg chg="addSp delSp modSp new mod">
        <pc:chgData name="Henry Jammes" userId="5f22554b-fd15-4676-8c82-dc6122af2a80" providerId="ADAL" clId="{53CE91EE-E1F8-4CF6-8AAC-10A3BE600A7C}" dt="2023-04-07T12:25:22.738" v="8014" actId="20577"/>
        <pc:sldMkLst>
          <pc:docMk/>
          <pc:sldMk cId="3137727299" sldId="2147478606"/>
        </pc:sldMkLst>
        <pc:spChg chg="mod">
          <ac:chgData name="Henry Jammes" userId="5f22554b-fd15-4676-8c82-dc6122af2a80" providerId="ADAL" clId="{53CE91EE-E1F8-4CF6-8AAC-10A3BE600A7C}" dt="2023-04-07T12:25:22.738" v="8014" actId="20577"/>
          <ac:spMkLst>
            <pc:docMk/>
            <pc:sldMk cId="3137727299" sldId="2147478606"/>
            <ac:spMk id="2" creationId="{F5CBAF58-5D88-5198-31B4-DD9916692427}"/>
          </ac:spMkLst>
        </pc:spChg>
        <pc:spChg chg="mod">
          <ac:chgData name="Henry Jammes" userId="5f22554b-fd15-4676-8c82-dc6122af2a80" providerId="ADAL" clId="{53CE91EE-E1F8-4CF6-8AAC-10A3BE600A7C}" dt="2023-04-07T12:03:31.474" v="6871"/>
          <ac:spMkLst>
            <pc:docMk/>
            <pc:sldMk cId="3137727299" sldId="2147478606"/>
            <ac:spMk id="3" creationId="{12FE072A-FD0F-AA19-FC74-BC7F6FFFC4B0}"/>
          </ac:spMkLst>
        </pc:spChg>
        <pc:spChg chg="add del mod">
          <ac:chgData name="Henry Jammes" userId="5f22554b-fd15-4676-8c82-dc6122af2a80" providerId="ADAL" clId="{53CE91EE-E1F8-4CF6-8AAC-10A3BE600A7C}" dt="2023-04-07T12:03:31.474" v="6871"/>
          <ac:spMkLst>
            <pc:docMk/>
            <pc:sldMk cId="3137727299" sldId="2147478606"/>
            <ac:spMk id="4" creationId="{F6F87327-4076-2A71-C5CE-6665022C6DAC}"/>
          </ac:spMkLst>
        </pc:spChg>
        <pc:spChg chg="add del mod">
          <ac:chgData name="Henry Jammes" userId="5f22554b-fd15-4676-8c82-dc6122af2a80" providerId="ADAL" clId="{53CE91EE-E1F8-4CF6-8AAC-10A3BE600A7C}" dt="2023-04-07T12:03:31.474" v="6871"/>
          <ac:spMkLst>
            <pc:docMk/>
            <pc:sldMk cId="3137727299" sldId="2147478606"/>
            <ac:spMk id="5" creationId="{B2AF3FAD-0370-E991-2421-BE32C1A83AFD}"/>
          </ac:spMkLst>
        </pc:spChg>
      </pc:sldChg>
      <pc:sldChg chg="new del">
        <pc:chgData name="Henry Jammes" userId="5f22554b-fd15-4676-8c82-dc6122af2a80" providerId="ADAL" clId="{53CE91EE-E1F8-4CF6-8AAC-10A3BE600A7C}" dt="2023-04-07T12:03:41.471" v="6874" actId="47"/>
        <pc:sldMkLst>
          <pc:docMk/>
          <pc:sldMk cId="2857091108" sldId="2147478607"/>
        </pc:sldMkLst>
      </pc:sldChg>
      <pc:sldChg chg="modSp new mod">
        <pc:chgData name="Henry Jammes" userId="5f22554b-fd15-4676-8c82-dc6122af2a80" providerId="ADAL" clId="{53CE91EE-E1F8-4CF6-8AAC-10A3BE600A7C}" dt="2023-04-07T13:13:08.822" v="8585" actId="6549"/>
        <pc:sldMkLst>
          <pc:docMk/>
          <pc:sldMk cId="2492887002" sldId="2147478608"/>
        </pc:sldMkLst>
        <pc:spChg chg="mod">
          <ac:chgData name="Henry Jammes" userId="5f22554b-fd15-4676-8c82-dc6122af2a80" providerId="ADAL" clId="{53CE91EE-E1F8-4CF6-8AAC-10A3BE600A7C}" dt="2023-04-07T13:13:08.822" v="8585" actId="6549"/>
          <ac:spMkLst>
            <pc:docMk/>
            <pc:sldMk cId="2492887002" sldId="2147478608"/>
            <ac:spMk id="5" creationId="{9A6E90B9-8837-DD2D-D7D2-ACA610212E4B}"/>
          </ac:spMkLst>
        </pc:spChg>
      </pc:sldChg>
      <pc:sldChg chg="modSp add mod">
        <pc:chgData name="Henry Jammes" userId="5f22554b-fd15-4676-8c82-dc6122af2a80" providerId="ADAL" clId="{53CE91EE-E1F8-4CF6-8AAC-10A3BE600A7C}" dt="2023-04-07T13:12:26.649" v="8579" actId="20577"/>
        <pc:sldMkLst>
          <pc:docMk/>
          <pc:sldMk cId="2717696996" sldId="2147478609"/>
        </pc:sldMkLst>
        <pc:spChg chg="mod">
          <ac:chgData name="Henry Jammes" userId="5f22554b-fd15-4676-8c82-dc6122af2a80" providerId="ADAL" clId="{53CE91EE-E1F8-4CF6-8AAC-10A3BE600A7C}" dt="2023-04-07T12:04:47.048" v="6886" actId="20577"/>
          <ac:spMkLst>
            <pc:docMk/>
            <pc:sldMk cId="2717696996" sldId="2147478609"/>
            <ac:spMk id="2" creationId="{F81F0AEF-8F74-2124-CAB0-96F8A20CD203}"/>
          </ac:spMkLst>
        </pc:spChg>
        <pc:spChg chg="mod">
          <ac:chgData name="Henry Jammes" userId="5f22554b-fd15-4676-8c82-dc6122af2a80" providerId="ADAL" clId="{53CE91EE-E1F8-4CF6-8AAC-10A3BE600A7C}" dt="2023-04-07T13:12:26.649" v="8579" actId="20577"/>
          <ac:spMkLst>
            <pc:docMk/>
            <pc:sldMk cId="2717696996" sldId="2147478609"/>
            <ac:spMk id="3" creationId="{C046D201-F7EA-000D-C63C-4EE4CB679A20}"/>
          </ac:spMkLst>
        </pc:spChg>
      </pc:sldChg>
      <pc:sldChg chg="addSp modSp add mod">
        <pc:chgData name="Henry Jammes" userId="5f22554b-fd15-4676-8c82-dc6122af2a80" providerId="ADAL" clId="{53CE91EE-E1F8-4CF6-8AAC-10A3BE600A7C}" dt="2023-04-07T14:07:35.450" v="9884" actId="6549"/>
        <pc:sldMkLst>
          <pc:docMk/>
          <pc:sldMk cId="1594896466" sldId="2147478610"/>
        </pc:sldMkLst>
        <pc:spChg chg="mod">
          <ac:chgData name="Henry Jammes" userId="5f22554b-fd15-4676-8c82-dc6122af2a80" providerId="ADAL" clId="{53CE91EE-E1F8-4CF6-8AAC-10A3BE600A7C}" dt="2023-04-07T12:16:56.327" v="7618" actId="20577"/>
          <ac:spMkLst>
            <pc:docMk/>
            <pc:sldMk cId="1594896466" sldId="2147478610"/>
            <ac:spMk id="2" creationId="{115E1675-FB05-30F2-37F6-3C82DF76B6F7}"/>
          </ac:spMkLst>
        </pc:spChg>
        <pc:spChg chg="mod">
          <ac:chgData name="Henry Jammes" userId="5f22554b-fd15-4676-8c82-dc6122af2a80" providerId="ADAL" clId="{53CE91EE-E1F8-4CF6-8AAC-10A3BE600A7C}" dt="2023-04-07T12:17:22.500" v="7694"/>
          <ac:spMkLst>
            <pc:docMk/>
            <pc:sldMk cId="1594896466" sldId="2147478610"/>
            <ac:spMk id="3" creationId="{CB763348-A52F-A614-5B47-06AA68B96C55}"/>
          </ac:spMkLst>
        </pc:spChg>
        <pc:spChg chg="mod">
          <ac:chgData name="Henry Jammes" userId="5f22554b-fd15-4676-8c82-dc6122af2a80" providerId="ADAL" clId="{53CE91EE-E1F8-4CF6-8AAC-10A3BE600A7C}" dt="2023-04-07T13:13:28.674" v="8597" actId="6549"/>
          <ac:spMkLst>
            <pc:docMk/>
            <pc:sldMk cId="1594896466" sldId="2147478610"/>
            <ac:spMk id="5" creationId="{C988E342-EBAA-BB53-15BA-7EACFA68601A}"/>
          </ac:spMkLst>
        </pc:spChg>
        <pc:graphicFrameChg chg="add mod modGraphic">
          <ac:chgData name="Henry Jammes" userId="5f22554b-fd15-4676-8c82-dc6122af2a80" providerId="ADAL" clId="{53CE91EE-E1F8-4CF6-8AAC-10A3BE600A7C}" dt="2023-04-07T14:07:35.450" v="9884" actId="6549"/>
          <ac:graphicFrameMkLst>
            <pc:docMk/>
            <pc:sldMk cId="1594896466" sldId="2147478610"/>
            <ac:graphicFrameMk id="6" creationId="{9ABC50AF-F91C-9132-4CFE-98B14A12B0DE}"/>
          </ac:graphicFrameMkLst>
        </pc:graphicFrameChg>
      </pc:sldChg>
      <pc:sldChg chg="modSp add mod">
        <pc:chgData name="Henry Jammes" userId="5f22554b-fd15-4676-8c82-dc6122af2a80" providerId="ADAL" clId="{53CE91EE-E1F8-4CF6-8AAC-10A3BE600A7C}" dt="2023-04-07T12:18:28.890" v="7778" actId="20577"/>
        <pc:sldMkLst>
          <pc:docMk/>
          <pc:sldMk cId="2238225375" sldId="2147478611"/>
        </pc:sldMkLst>
        <pc:spChg chg="mod">
          <ac:chgData name="Henry Jammes" userId="5f22554b-fd15-4676-8c82-dc6122af2a80" providerId="ADAL" clId="{53CE91EE-E1F8-4CF6-8AAC-10A3BE600A7C}" dt="2023-04-07T12:05:53.317" v="6908" actId="20577"/>
          <ac:spMkLst>
            <pc:docMk/>
            <pc:sldMk cId="2238225375" sldId="2147478611"/>
            <ac:spMk id="2" creationId="{F81F0AEF-8F74-2124-CAB0-96F8A20CD203}"/>
          </ac:spMkLst>
        </pc:spChg>
        <pc:spChg chg="mod">
          <ac:chgData name="Henry Jammes" userId="5f22554b-fd15-4676-8c82-dc6122af2a80" providerId="ADAL" clId="{53CE91EE-E1F8-4CF6-8AAC-10A3BE600A7C}" dt="2023-04-07T12:18:28.890" v="7778" actId="20577"/>
          <ac:spMkLst>
            <pc:docMk/>
            <pc:sldMk cId="2238225375" sldId="2147478611"/>
            <ac:spMk id="3" creationId="{C046D201-F7EA-000D-C63C-4EE4CB679A20}"/>
          </ac:spMkLst>
        </pc:spChg>
      </pc:sldChg>
      <pc:sldChg chg="modSp add mod">
        <pc:chgData name="Henry Jammes" userId="5f22554b-fd15-4676-8c82-dc6122af2a80" providerId="ADAL" clId="{53CE91EE-E1F8-4CF6-8AAC-10A3BE600A7C}" dt="2023-05-01T16:04:02.618" v="10517"/>
        <pc:sldMkLst>
          <pc:docMk/>
          <pc:sldMk cId="3665190896" sldId="2147478612"/>
        </pc:sldMkLst>
        <pc:spChg chg="mod">
          <ac:chgData name="Henry Jammes" userId="5f22554b-fd15-4676-8c82-dc6122af2a80" providerId="ADAL" clId="{53CE91EE-E1F8-4CF6-8AAC-10A3BE600A7C}" dt="2023-05-01T16:04:02.618" v="10517"/>
          <ac:spMkLst>
            <pc:docMk/>
            <pc:sldMk cId="3665190896" sldId="2147478612"/>
            <ac:spMk id="4" creationId="{D9B38A2B-9E29-84AC-3185-EDD79A09F1B3}"/>
          </ac:spMkLst>
        </pc:spChg>
        <pc:spChg chg="mod">
          <ac:chgData name="Henry Jammes" userId="5f22554b-fd15-4676-8c82-dc6122af2a80" providerId="ADAL" clId="{53CE91EE-E1F8-4CF6-8AAC-10A3BE600A7C}" dt="2023-04-07T13:13:26.167" v="8595" actId="6549"/>
          <ac:spMkLst>
            <pc:docMk/>
            <pc:sldMk cId="3665190896" sldId="2147478612"/>
            <ac:spMk id="5" creationId="{C988E342-EBAA-BB53-15BA-7EACFA68601A}"/>
          </ac:spMkLst>
        </pc:spChg>
      </pc:sldChg>
      <pc:sldChg chg="addSp delSp modSp new add del mod modClrScheme chgLayout">
        <pc:chgData name="Henry Jammes" userId="5f22554b-fd15-4676-8c82-dc6122af2a80" providerId="ADAL" clId="{53CE91EE-E1F8-4CF6-8AAC-10A3BE600A7C}" dt="2023-04-07T13:13:23.148" v="8593" actId="6549"/>
        <pc:sldMkLst>
          <pc:docMk/>
          <pc:sldMk cId="3408382971" sldId="2147478613"/>
        </pc:sldMkLst>
        <pc:spChg chg="del">
          <ac:chgData name="Henry Jammes" userId="5f22554b-fd15-4676-8c82-dc6122af2a80" providerId="ADAL" clId="{53CE91EE-E1F8-4CF6-8AAC-10A3BE600A7C}" dt="2023-04-07T12:19:01.247" v="7785" actId="700"/>
          <ac:spMkLst>
            <pc:docMk/>
            <pc:sldMk cId="3408382971" sldId="2147478613"/>
            <ac:spMk id="2" creationId="{6A575958-2D9E-3051-9191-0F2D3E30730B}"/>
          </ac:spMkLst>
        </pc:spChg>
        <pc:spChg chg="del mod ord">
          <ac:chgData name="Henry Jammes" userId="5f22554b-fd15-4676-8c82-dc6122af2a80" providerId="ADAL" clId="{53CE91EE-E1F8-4CF6-8AAC-10A3BE600A7C}" dt="2023-04-07T12:19:01.247" v="7785" actId="700"/>
          <ac:spMkLst>
            <pc:docMk/>
            <pc:sldMk cId="3408382971" sldId="2147478613"/>
            <ac:spMk id="3" creationId="{7F6560E0-A4B5-8386-005E-2D11BED5FA9C}"/>
          </ac:spMkLst>
        </pc:spChg>
        <pc:spChg chg="add mod ord">
          <ac:chgData name="Henry Jammes" userId="5f22554b-fd15-4676-8c82-dc6122af2a80" providerId="ADAL" clId="{53CE91EE-E1F8-4CF6-8AAC-10A3BE600A7C}" dt="2023-04-07T12:19:06.759" v="7786"/>
          <ac:spMkLst>
            <pc:docMk/>
            <pc:sldMk cId="3408382971" sldId="2147478613"/>
            <ac:spMk id="4" creationId="{50533527-FD49-27CC-64F3-03FA6394629E}"/>
          </ac:spMkLst>
        </pc:spChg>
        <pc:spChg chg="add mod ord">
          <ac:chgData name="Henry Jammes" userId="5f22554b-fd15-4676-8c82-dc6122af2a80" providerId="ADAL" clId="{53CE91EE-E1F8-4CF6-8AAC-10A3BE600A7C}" dt="2023-04-07T12:19:19.632" v="7842" actId="20577"/>
          <ac:spMkLst>
            <pc:docMk/>
            <pc:sldMk cId="3408382971" sldId="2147478613"/>
            <ac:spMk id="5" creationId="{91538CF6-0682-9A3F-BA67-3D8359142FDB}"/>
          </ac:spMkLst>
        </pc:spChg>
        <pc:spChg chg="add mod ord">
          <ac:chgData name="Henry Jammes" userId="5f22554b-fd15-4676-8c82-dc6122af2a80" providerId="ADAL" clId="{53CE91EE-E1F8-4CF6-8AAC-10A3BE600A7C}" dt="2023-04-07T12:20:53.952" v="7964" actId="20577"/>
          <ac:spMkLst>
            <pc:docMk/>
            <pc:sldMk cId="3408382971" sldId="2147478613"/>
            <ac:spMk id="6" creationId="{3EA49C09-32CD-C487-92B1-427CC69BB900}"/>
          </ac:spMkLst>
        </pc:spChg>
        <pc:spChg chg="add mod ord">
          <ac:chgData name="Henry Jammes" userId="5f22554b-fd15-4676-8c82-dc6122af2a80" providerId="ADAL" clId="{53CE91EE-E1F8-4CF6-8AAC-10A3BE600A7C}" dt="2023-04-07T13:13:23.148" v="8593" actId="6549"/>
          <ac:spMkLst>
            <pc:docMk/>
            <pc:sldMk cId="3408382971" sldId="2147478613"/>
            <ac:spMk id="7" creationId="{87452B04-D079-4B21-354F-0702999CCB97}"/>
          </ac:spMkLst>
        </pc:spChg>
      </pc:sldChg>
      <pc:sldChg chg="modSp new del mod">
        <pc:chgData name="Henry Jammes" userId="5f22554b-fd15-4676-8c82-dc6122af2a80" providerId="ADAL" clId="{53CE91EE-E1F8-4CF6-8AAC-10A3BE600A7C}" dt="2023-04-07T12:15:31.738" v="7550" actId="47"/>
        <pc:sldMkLst>
          <pc:docMk/>
          <pc:sldMk cId="4277780967" sldId="2147478613"/>
        </pc:sldMkLst>
        <pc:spChg chg="mod">
          <ac:chgData name="Henry Jammes" userId="5f22554b-fd15-4676-8c82-dc6122af2a80" providerId="ADAL" clId="{53CE91EE-E1F8-4CF6-8AAC-10A3BE600A7C}" dt="2023-04-07T12:14:18.132" v="7348" actId="20577"/>
          <ac:spMkLst>
            <pc:docMk/>
            <pc:sldMk cId="4277780967" sldId="2147478613"/>
            <ac:spMk id="2" creationId="{6090CBB0-5A64-F38D-8FB5-A532900B869F}"/>
          </ac:spMkLst>
        </pc:spChg>
        <pc:spChg chg="mod">
          <ac:chgData name="Henry Jammes" userId="5f22554b-fd15-4676-8c82-dc6122af2a80" providerId="ADAL" clId="{53CE91EE-E1F8-4CF6-8AAC-10A3BE600A7C}" dt="2023-04-07T12:14:34.890" v="7445" actId="20577"/>
          <ac:spMkLst>
            <pc:docMk/>
            <pc:sldMk cId="4277780967" sldId="2147478613"/>
            <ac:spMk id="3" creationId="{E3035C96-5D67-21C1-93E9-0BEE0AE82542}"/>
          </ac:spMkLst>
        </pc:spChg>
        <pc:spChg chg="mod">
          <ac:chgData name="Henry Jammes" userId="5f22554b-fd15-4676-8c82-dc6122af2a80" providerId="ADAL" clId="{53CE91EE-E1F8-4CF6-8AAC-10A3BE600A7C}" dt="2023-04-07T12:14:50.215" v="7496" actId="6549"/>
          <ac:spMkLst>
            <pc:docMk/>
            <pc:sldMk cId="4277780967" sldId="2147478613"/>
            <ac:spMk id="4" creationId="{798C4EAC-9A2B-E3E7-5804-8ADDAE12D249}"/>
          </ac:spMkLst>
        </pc:spChg>
      </pc:sldChg>
      <pc:sldChg chg="modSp new mod">
        <pc:chgData name="Henry Jammes" userId="5f22554b-fd15-4676-8c82-dc6122af2a80" providerId="ADAL" clId="{53CE91EE-E1F8-4CF6-8AAC-10A3BE600A7C}" dt="2023-04-07T13:13:20.649" v="8591" actId="6549"/>
        <pc:sldMkLst>
          <pc:docMk/>
          <pc:sldMk cId="4147192753" sldId="2147478614"/>
        </pc:sldMkLst>
        <pc:spChg chg="mod">
          <ac:chgData name="Henry Jammes" userId="5f22554b-fd15-4676-8c82-dc6122af2a80" providerId="ADAL" clId="{53CE91EE-E1F8-4CF6-8AAC-10A3BE600A7C}" dt="2023-04-07T12:21:27.768" v="7978" actId="20577"/>
          <ac:spMkLst>
            <pc:docMk/>
            <pc:sldMk cId="4147192753" sldId="2147478614"/>
            <ac:spMk id="2" creationId="{7C68EADB-37AC-E6C0-CBF8-360A0B7F13CD}"/>
          </ac:spMkLst>
        </pc:spChg>
        <pc:spChg chg="mod">
          <ac:chgData name="Henry Jammes" userId="5f22554b-fd15-4676-8c82-dc6122af2a80" providerId="ADAL" clId="{53CE91EE-E1F8-4CF6-8AAC-10A3BE600A7C}" dt="2023-04-07T12:20:03.130" v="7868" actId="20577"/>
          <ac:spMkLst>
            <pc:docMk/>
            <pc:sldMk cId="4147192753" sldId="2147478614"/>
            <ac:spMk id="3" creationId="{5AB137D5-1A7A-6D9B-4F10-A4088C6BF688}"/>
          </ac:spMkLst>
        </pc:spChg>
        <pc:spChg chg="mod">
          <ac:chgData name="Henry Jammes" userId="5f22554b-fd15-4676-8c82-dc6122af2a80" providerId="ADAL" clId="{53CE91EE-E1F8-4CF6-8AAC-10A3BE600A7C}" dt="2023-04-07T12:20:25.853" v="7940" actId="5793"/>
          <ac:spMkLst>
            <pc:docMk/>
            <pc:sldMk cId="4147192753" sldId="2147478614"/>
            <ac:spMk id="4" creationId="{2B821994-7AC5-3649-C732-C95526744FDE}"/>
          </ac:spMkLst>
        </pc:spChg>
        <pc:spChg chg="mod">
          <ac:chgData name="Henry Jammes" userId="5f22554b-fd15-4676-8c82-dc6122af2a80" providerId="ADAL" clId="{53CE91EE-E1F8-4CF6-8AAC-10A3BE600A7C}" dt="2023-04-07T13:13:20.649" v="8591" actId="6549"/>
          <ac:spMkLst>
            <pc:docMk/>
            <pc:sldMk cId="4147192753" sldId="2147478614"/>
            <ac:spMk id="5" creationId="{F52ED535-4BB4-5CBD-2ABC-DBE485CBCC35}"/>
          </ac:spMkLst>
        </pc:spChg>
      </pc:sldChg>
      <pc:sldChg chg="modSp add mod">
        <pc:chgData name="Henry Jammes" userId="5f22554b-fd15-4676-8c82-dc6122af2a80" providerId="ADAL" clId="{53CE91EE-E1F8-4CF6-8AAC-10A3BE600A7C}" dt="2023-04-07T13:13:16.590" v="8589" actId="6549"/>
        <pc:sldMkLst>
          <pc:docMk/>
          <pc:sldMk cId="2499841972" sldId="2147478615"/>
        </pc:sldMkLst>
        <pc:spChg chg="mod">
          <ac:chgData name="Henry Jammes" userId="5f22554b-fd15-4676-8c82-dc6122af2a80" providerId="ADAL" clId="{53CE91EE-E1F8-4CF6-8AAC-10A3BE600A7C}" dt="2023-04-07T12:21:39.367" v="7980"/>
          <ac:spMkLst>
            <pc:docMk/>
            <pc:sldMk cId="2499841972" sldId="2147478615"/>
            <ac:spMk id="2" creationId="{7C68EADB-37AC-E6C0-CBF8-360A0B7F13CD}"/>
          </ac:spMkLst>
        </pc:spChg>
        <pc:spChg chg="mod">
          <ac:chgData name="Henry Jammes" userId="5f22554b-fd15-4676-8c82-dc6122af2a80" providerId="ADAL" clId="{53CE91EE-E1F8-4CF6-8AAC-10A3BE600A7C}" dt="2023-04-07T12:21:47.432" v="7981"/>
          <ac:spMkLst>
            <pc:docMk/>
            <pc:sldMk cId="2499841972" sldId="2147478615"/>
            <ac:spMk id="3" creationId="{5AB137D5-1A7A-6D9B-4F10-A4088C6BF688}"/>
          </ac:spMkLst>
        </pc:spChg>
        <pc:spChg chg="mod">
          <ac:chgData name="Henry Jammes" userId="5f22554b-fd15-4676-8c82-dc6122af2a80" providerId="ADAL" clId="{53CE91EE-E1F8-4CF6-8AAC-10A3BE600A7C}" dt="2023-04-07T12:21:54.238" v="7982"/>
          <ac:spMkLst>
            <pc:docMk/>
            <pc:sldMk cId="2499841972" sldId="2147478615"/>
            <ac:spMk id="4" creationId="{2B821994-7AC5-3649-C732-C95526744FDE}"/>
          </ac:spMkLst>
        </pc:spChg>
        <pc:spChg chg="mod">
          <ac:chgData name="Henry Jammes" userId="5f22554b-fd15-4676-8c82-dc6122af2a80" providerId="ADAL" clId="{53CE91EE-E1F8-4CF6-8AAC-10A3BE600A7C}" dt="2023-04-07T13:13:16.590" v="8589" actId="6549"/>
          <ac:spMkLst>
            <pc:docMk/>
            <pc:sldMk cId="2499841972" sldId="2147478615"/>
            <ac:spMk id="5" creationId="{F52ED535-4BB4-5CBD-2ABC-DBE485CBCC35}"/>
          </ac:spMkLst>
        </pc:spChg>
      </pc:sldChg>
      <pc:sldChg chg="addSp delSp modSp new mod">
        <pc:chgData name="Henry Jammes" userId="5f22554b-fd15-4676-8c82-dc6122af2a80" providerId="ADAL" clId="{53CE91EE-E1F8-4CF6-8AAC-10A3BE600A7C}" dt="2023-05-01T16:03:32.178" v="10513" actId="20577"/>
        <pc:sldMkLst>
          <pc:docMk/>
          <pc:sldMk cId="597390494" sldId="2147478616"/>
        </pc:sldMkLst>
        <pc:spChg chg="mod">
          <ac:chgData name="Henry Jammes" userId="5f22554b-fd15-4676-8c82-dc6122af2a80" providerId="ADAL" clId="{53CE91EE-E1F8-4CF6-8AAC-10A3BE600A7C}" dt="2023-05-01T16:03:03.466" v="10435" actId="20577"/>
          <ac:spMkLst>
            <pc:docMk/>
            <pc:sldMk cId="597390494" sldId="2147478616"/>
            <ac:spMk id="2" creationId="{06200FD3-EB50-A291-6952-748348F5754E}"/>
          </ac:spMkLst>
        </pc:spChg>
        <pc:spChg chg="mod">
          <ac:chgData name="Henry Jammes" userId="5f22554b-fd15-4676-8c82-dc6122af2a80" providerId="ADAL" clId="{53CE91EE-E1F8-4CF6-8AAC-10A3BE600A7C}" dt="2023-05-01T16:03:07.284" v="10438" actId="20577"/>
          <ac:spMkLst>
            <pc:docMk/>
            <pc:sldMk cId="597390494" sldId="2147478616"/>
            <ac:spMk id="3" creationId="{77FB708B-1EC6-0043-1545-8A46233783FD}"/>
          </ac:spMkLst>
        </pc:spChg>
        <pc:spChg chg="del">
          <ac:chgData name="Henry Jammes" userId="5f22554b-fd15-4676-8c82-dc6122af2a80" providerId="ADAL" clId="{53CE91EE-E1F8-4CF6-8AAC-10A3BE600A7C}" dt="2023-04-07T13:19:37.644" v="8622" actId="478"/>
          <ac:spMkLst>
            <pc:docMk/>
            <pc:sldMk cId="597390494" sldId="2147478616"/>
            <ac:spMk id="4" creationId="{2673388D-834B-FB85-019A-9EAAD2774381}"/>
          </ac:spMkLst>
        </pc:spChg>
        <pc:spChg chg="mod">
          <ac:chgData name="Henry Jammes" userId="5f22554b-fd15-4676-8c82-dc6122af2a80" providerId="ADAL" clId="{53CE91EE-E1F8-4CF6-8AAC-10A3BE600A7C}" dt="2023-04-07T13:20:24.096" v="8632"/>
          <ac:spMkLst>
            <pc:docMk/>
            <pc:sldMk cId="597390494" sldId="2147478616"/>
            <ac:spMk id="5" creationId="{E8B7A729-6924-1C56-26AE-F5386D0349F3}"/>
          </ac:spMkLst>
        </pc:spChg>
        <pc:spChg chg="add del mod">
          <ac:chgData name="Henry Jammes" userId="5f22554b-fd15-4676-8c82-dc6122af2a80" providerId="ADAL" clId="{53CE91EE-E1F8-4CF6-8AAC-10A3BE600A7C}" dt="2023-04-07T13:28:23.612" v="9217" actId="478"/>
          <ac:spMkLst>
            <pc:docMk/>
            <pc:sldMk cId="597390494" sldId="2147478616"/>
            <ac:spMk id="6" creationId="{738266D6-9E3D-9B53-AF98-533A92295A49}"/>
          </ac:spMkLst>
        </pc:spChg>
        <pc:spChg chg="mod">
          <ac:chgData name="Henry Jammes" userId="5f22554b-fd15-4676-8c82-dc6122af2a80" providerId="ADAL" clId="{53CE91EE-E1F8-4CF6-8AAC-10A3BE600A7C}" dt="2023-04-07T13:20:32.030" v="8633" actId="207"/>
          <ac:spMkLst>
            <pc:docMk/>
            <pc:sldMk cId="597390494" sldId="2147478616"/>
            <ac:spMk id="8" creationId="{CFAB27EE-DCED-3D6D-72DF-90086B33C175}"/>
          </ac:spMkLst>
        </pc:spChg>
        <pc:spChg chg="mod">
          <ac:chgData name="Henry Jammes" userId="5f22554b-fd15-4676-8c82-dc6122af2a80" providerId="ADAL" clId="{53CE91EE-E1F8-4CF6-8AAC-10A3BE600A7C}" dt="2023-04-07T13:20:32.030" v="8633" actId="207"/>
          <ac:spMkLst>
            <pc:docMk/>
            <pc:sldMk cId="597390494" sldId="2147478616"/>
            <ac:spMk id="9" creationId="{62B68F20-F7AC-A411-42A9-9EC564EC22B3}"/>
          </ac:spMkLst>
        </pc:spChg>
        <pc:spChg chg="add del mod">
          <ac:chgData name="Henry Jammes" userId="5f22554b-fd15-4676-8c82-dc6122af2a80" providerId="ADAL" clId="{53CE91EE-E1F8-4CF6-8AAC-10A3BE600A7C}" dt="2023-04-07T13:28:23.612" v="9217" actId="478"/>
          <ac:spMkLst>
            <pc:docMk/>
            <pc:sldMk cId="597390494" sldId="2147478616"/>
            <ac:spMk id="10" creationId="{E93BD396-86FC-2149-9088-C0173ABC9A44}"/>
          </ac:spMkLst>
        </pc:spChg>
        <pc:spChg chg="add del mod">
          <ac:chgData name="Henry Jammes" userId="5f22554b-fd15-4676-8c82-dc6122af2a80" providerId="ADAL" clId="{53CE91EE-E1F8-4CF6-8AAC-10A3BE600A7C}" dt="2023-04-07T13:21:22.319" v="8642" actId="478"/>
          <ac:spMkLst>
            <pc:docMk/>
            <pc:sldMk cId="597390494" sldId="2147478616"/>
            <ac:spMk id="11" creationId="{ADAA906A-6769-A9B3-9B92-B374B14FC117}"/>
          </ac:spMkLst>
        </pc:spChg>
        <pc:spChg chg="add del mod">
          <ac:chgData name="Henry Jammes" userId="5f22554b-fd15-4676-8c82-dc6122af2a80" providerId="ADAL" clId="{53CE91EE-E1F8-4CF6-8AAC-10A3BE600A7C}" dt="2023-04-07T13:21:22.319" v="8642" actId="478"/>
          <ac:spMkLst>
            <pc:docMk/>
            <pc:sldMk cId="597390494" sldId="2147478616"/>
            <ac:spMk id="12" creationId="{A55077D5-9FF3-AC55-B16A-21E2E575DB93}"/>
          </ac:spMkLst>
        </pc:spChg>
        <pc:spChg chg="add del mod">
          <ac:chgData name="Henry Jammes" userId="5f22554b-fd15-4676-8c82-dc6122af2a80" providerId="ADAL" clId="{53CE91EE-E1F8-4CF6-8AAC-10A3BE600A7C}" dt="2023-04-07T13:28:23.612" v="9217" actId="478"/>
          <ac:spMkLst>
            <pc:docMk/>
            <pc:sldMk cId="597390494" sldId="2147478616"/>
            <ac:spMk id="15" creationId="{B5718535-EBB7-BDC0-6BD5-1C4952A6DD2B}"/>
          </ac:spMkLst>
        </pc:spChg>
        <pc:spChg chg="mod">
          <ac:chgData name="Henry Jammes" userId="5f22554b-fd15-4676-8c82-dc6122af2a80" providerId="ADAL" clId="{53CE91EE-E1F8-4CF6-8AAC-10A3BE600A7C}" dt="2023-04-07T13:21:20.279" v="8641" actId="207"/>
          <ac:spMkLst>
            <pc:docMk/>
            <pc:sldMk cId="597390494" sldId="2147478616"/>
            <ac:spMk id="17" creationId="{4B19ACDF-463F-FDD8-1D62-4DE5E4ACEA53}"/>
          </ac:spMkLst>
        </pc:spChg>
        <pc:spChg chg="mod">
          <ac:chgData name="Henry Jammes" userId="5f22554b-fd15-4676-8c82-dc6122af2a80" providerId="ADAL" clId="{53CE91EE-E1F8-4CF6-8AAC-10A3BE600A7C}" dt="2023-04-07T13:21:20.279" v="8641" actId="207"/>
          <ac:spMkLst>
            <pc:docMk/>
            <pc:sldMk cId="597390494" sldId="2147478616"/>
            <ac:spMk id="18" creationId="{5680F993-19AD-B342-8776-BF31DF58FDA4}"/>
          </ac:spMkLst>
        </pc:spChg>
        <pc:spChg chg="add del mod">
          <ac:chgData name="Henry Jammes" userId="5f22554b-fd15-4676-8c82-dc6122af2a80" providerId="ADAL" clId="{53CE91EE-E1F8-4CF6-8AAC-10A3BE600A7C}" dt="2023-04-07T13:21:22.319" v="8642" actId="478"/>
          <ac:spMkLst>
            <pc:docMk/>
            <pc:sldMk cId="597390494" sldId="2147478616"/>
            <ac:spMk id="19" creationId="{1CE27887-A64E-6071-D5B3-FBD6695718A5}"/>
          </ac:spMkLst>
        </pc:spChg>
        <pc:spChg chg="mod">
          <ac:chgData name="Henry Jammes" userId="5f22554b-fd15-4676-8c82-dc6122af2a80" providerId="ADAL" clId="{53CE91EE-E1F8-4CF6-8AAC-10A3BE600A7C}" dt="2023-04-07T13:19:38.090" v="8623"/>
          <ac:spMkLst>
            <pc:docMk/>
            <pc:sldMk cId="597390494" sldId="2147478616"/>
            <ac:spMk id="21" creationId="{2AFB2B08-4667-D8A3-3553-7DF37764F1E1}"/>
          </ac:spMkLst>
        </pc:spChg>
        <pc:spChg chg="mod">
          <ac:chgData name="Henry Jammes" userId="5f22554b-fd15-4676-8c82-dc6122af2a80" providerId="ADAL" clId="{53CE91EE-E1F8-4CF6-8AAC-10A3BE600A7C}" dt="2023-04-07T13:19:38.090" v="8623"/>
          <ac:spMkLst>
            <pc:docMk/>
            <pc:sldMk cId="597390494" sldId="2147478616"/>
            <ac:spMk id="22" creationId="{D15F88BE-1E94-5180-78D7-6E33C25CAD67}"/>
          </ac:spMkLst>
        </pc:spChg>
        <pc:spChg chg="add del mod">
          <ac:chgData name="Henry Jammes" userId="5f22554b-fd15-4676-8c82-dc6122af2a80" providerId="ADAL" clId="{53CE91EE-E1F8-4CF6-8AAC-10A3BE600A7C}" dt="2023-04-07T13:21:22.319" v="8642" actId="478"/>
          <ac:spMkLst>
            <pc:docMk/>
            <pc:sldMk cId="597390494" sldId="2147478616"/>
            <ac:spMk id="23" creationId="{634D338F-1C65-F25E-0BE4-33B18C6CEF43}"/>
          </ac:spMkLst>
        </pc:spChg>
        <pc:spChg chg="add del mod">
          <ac:chgData name="Henry Jammes" userId="5f22554b-fd15-4676-8c82-dc6122af2a80" providerId="ADAL" clId="{53CE91EE-E1F8-4CF6-8AAC-10A3BE600A7C}" dt="2023-04-07T13:28:23.612" v="9217" actId="478"/>
          <ac:spMkLst>
            <pc:docMk/>
            <pc:sldMk cId="597390494" sldId="2147478616"/>
            <ac:spMk id="24" creationId="{AEE823FD-AF82-B38F-3892-BC2251902028}"/>
          </ac:spMkLst>
        </pc:spChg>
        <pc:spChg chg="add del mod">
          <ac:chgData name="Henry Jammes" userId="5f22554b-fd15-4676-8c82-dc6122af2a80" providerId="ADAL" clId="{53CE91EE-E1F8-4CF6-8AAC-10A3BE600A7C}" dt="2023-04-07T13:21:22.319" v="8642" actId="478"/>
          <ac:spMkLst>
            <pc:docMk/>
            <pc:sldMk cId="597390494" sldId="2147478616"/>
            <ac:spMk id="27" creationId="{8469ACC5-B193-2E66-9FD9-CE4234600D89}"/>
          </ac:spMkLst>
        </pc:spChg>
        <pc:spChg chg="mod">
          <ac:chgData name="Henry Jammes" userId="5f22554b-fd15-4676-8c82-dc6122af2a80" providerId="ADAL" clId="{53CE91EE-E1F8-4CF6-8AAC-10A3BE600A7C}" dt="2023-04-07T13:19:38.090" v="8623"/>
          <ac:spMkLst>
            <pc:docMk/>
            <pc:sldMk cId="597390494" sldId="2147478616"/>
            <ac:spMk id="29" creationId="{19686446-5530-3DCE-39C3-DE2B77C9EEF8}"/>
          </ac:spMkLst>
        </pc:spChg>
        <pc:spChg chg="mod">
          <ac:chgData name="Henry Jammes" userId="5f22554b-fd15-4676-8c82-dc6122af2a80" providerId="ADAL" clId="{53CE91EE-E1F8-4CF6-8AAC-10A3BE600A7C}" dt="2023-04-07T13:19:38.090" v="8623"/>
          <ac:spMkLst>
            <pc:docMk/>
            <pc:sldMk cId="597390494" sldId="2147478616"/>
            <ac:spMk id="30" creationId="{7D27F2D2-EC26-6775-F29C-05C1E809660E}"/>
          </ac:spMkLst>
        </pc:spChg>
        <pc:spChg chg="add del mod">
          <ac:chgData name="Henry Jammes" userId="5f22554b-fd15-4676-8c82-dc6122af2a80" providerId="ADAL" clId="{53CE91EE-E1F8-4CF6-8AAC-10A3BE600A7C}" dt="2023-04-07T13:21:22.319" v="8642" actId="478"/>
          <ac:spMkLst>
            <pc:docMk/>
            <pc:sldMk cId="597390494" sldId="2147478616"/>
            <ac:spMk id="31" creationId="{D224D373-0F64-480A-AEFB-8F3B2D733AC0}"/>
          </ac:spMkLst>
        </pc:spChg>
        <pc:spChg chg="mod">
          <ac:chgData name="Henry Jammes" userId="5f22554b-fd15-4676-8c82-dc6122af2a80" providerId="ADAL" clId="{53CE91EE-E1F8-4CF6-8AAC-10A3BE600A7C}" dt="2023-04-07T13:19:38.090" v="8623"/>
          <ac:spMkLst>
            <pc:docMk/>
            <pc:sldMk cId="597390494" sldId="2147478616"/>
            <ac:spMk id="33" creationId="{47870DF0-C1C5-1947-4C49-ED771C2C7273}"/>
          </ac:spMkLst>
        </pc:spChg>
        <pc:spChg chg="mod">
          <ac:chgData name="Henry Jammes" userId="5f22554b-fd15-4676-8c82-dc6122af2a80" providerId="ADAL" clId="{53CE91EE-E1F8-4CF6-8AAC-10A3BE600A7C}" dt="2023-04-07T13:19:38.090" v="8623"/>
          <ac:spMkLst>
            <pc:docMk/>
            <pc:sldMk cId="597390494" sldId="2147478616"/>
            <ac:spMk id="34" creationId="{73E6E9C3-A4ED-FA72-3A0D-FC25895D5D0D}"/>
          </ac:spMkLst>
        </pc:spChg>
        <pc:spChg chg="add mod">
          <ac:chgData name="Henry Jammes" userId="5f22554b-fd15-4676-8c82-dc6122af2a80" providerId="ADAL" clId="{53CE91EE-E1F8-4CF6-8AAC-10A3BE600A7C}" dt="2023-04-07T13:20:47.896" v="8637" actId="571"/>
          <ac:spMkLst>
            <pc:docMk/>
            <pc:sldMk cId="597390494" sldId="2147478616"/>
            <ac:spMk id="39" creationId="{E22AD4DB-E427-C817-E02D-CD44BCD4FFC0}"/>
          </ac:spMkLst>
        </pc:spChg>
        <pc:spChg chg="add del mod">
          <ac:chgData name="Henry Jammes" userId="5f22554b-fd15-4676-8c82-dc6122af2a80" providerId="ADAL" clId="{53CE91EE-E1F8-4CF6-8AAC-10A3BE600A7C}" dt="2023-04-07T13:28:23.612" v="9217" actId="478"/>
          <ac:spMkLst>
            <pc:docMk/>
            <pc:sldMk cId="597390494" sldId="2147478616"/>
            <ac:spMk id="40" creationId="{FB4A04E8-BB7E-9ABB-453A-D280143E7E51}"/>
          </ac:spMkLst>
        </pc:spChg>
        <pc:spChg chg="add del mod">
          <ac:chgData name="Henry Jammes" userId="5f22554b-fd15-4676-8c82-dc6122af2a80" providerId="ADAL" clId="{53CE91EE-E1F8-4CF6-8AAC-10A3BE600A7C}" dt="2023-04-07T13:28:23.612" v="9217" actId="478"/>
          <ac:spMkLst>
            <pc:docMk/>
            <pc:sldMk cId="597390494" sldId="2147478616"/>
            <ac:spMk id="41" creationId="{349531E9-1FDB-BB09-2E42-14AAB32EC905}"/>
          </ac:spMkLst>
        </pc:spChg>
        <pc:grpChg chg="add del mod">
          <ac:chgData name="Henry Jammes" userId="5f22554b-fd15-4676-8c82-dc6122af2a80" providerId="ADAL" clId="{53CE91EE-E1F8-4CF6-8AAC-10A3BE600A7C}" dt="2023-04-07T13:22:15.462" v="8748" actId="478"/>
          <ac:grpSpMkLst>
            <pc:docMk/>
            <pc:sldMk cId="597390494" sldId="2147478616"/>
            <ac:grpSpMk id="7" creationId="{14BB8886-C4EA-19CA-593A-9D8C66117B31}"/>
          </ac:grpSpMkLst>
        </pc:grpChg>
        <pc:grpChg chg="add del mod">
          <ac:chgData name="Henry Jammes" userId="5f22554b-fd15-4676-8c82-dc6122af2a80" providerId="ADAL" clId="{53CE91EE-E1F8-4CF6-8AAC-10A3BE600A7C}" dt="2023-04-07T13:22:16.181" v="8749" actId="478"/>
          <ac:grpSpMkLst>
            <pc:docMk/>
            <pc:sldMk cId="597390494" sldId="2147478616"/>
            <ac:grpSpMk id="16" creationId="{4AE96575-E053-A6D6-BAF8-0A4BEE67BA5B}"/>
          </ac:grpSpMkLst>
        </pc:grpChg>
        <pc:grpChg chg="add del mod">
          <ac:chgData name="Henry Jammes" userId="5f22554b-fd15-4676-8c82-dc6122af2a80" providerId="ADAL" clId="{53CE91EE-E1F8-4CF6-8AAC-10A3BE600A7C}" dt="2023-04-07T13:21:22.319" v="8642" actId="478"/>
          <ac:grpSpMkLst>
            <pc:docMk/>
            <pc:sldMk cId="597390494" sldId="2147478616"/>
            <ac:grpSpMk id="20" creationId="{5D0C04E7-F527-013D-EE50-37B1317BF045}"/>
          </ac:grpSpMkLst>
        </pc:grpChg>
        <pc:grpChg chg="add del mod">
          <ac:chgData name="Henry Jammes" userId="5f22554b-fd15-4676-8c82-dc6122af2a80" providerId="ADAL" clId="{53CE91EE-E1F8-4CF6-8AAC-10A3BE600A7C}" dt="2023-04-07T13:21:22.319" v="8642" actId="478"/>
          <ac:grpSpMkLst>
            <pc:docMk/>
            <pc:sldMk cId="597390494" sldId="2147478616"/>
            <ac:grpSpMk id="28" creationId="{05100114-21EB-D0F0-072E-4534CE583BA6}"/>
          </ac:grpSpMkLst>
        </pc:grpChg>
        <pc:grpChg chg="add del mod">
          <ac:chgData name="Henry Jammes" userId="5f22554b-fd15-4676-8c82-dc6122af2a80" providerId="ADAL" clId="{53CE91EE-E1F8-4CF6-8AAC-10A3BE600A7C}" dt="2023-04-07T13:21:22.319" v="8642" actId="478"/>
          <ac:grpSpMkLst>
            <pc:docMk/>
            <pc:sldMk cId="597390494" sldId="2147478616"/>
            <ac:grpSpMk id="32" creationId="{0A5766E6-2764-B807-011D-88435B63C434}"/>
          </ac:grpSpMkLst>
        </pc:grpChg>
        <pc:graphicFrameChg chg="add mod modGraphic">
          <ac:chgData name="Henry Jammes" userId="5f22554b-fd15-4676-8c82-dc6122af2a80" providerId="ADAL" clId="{53CE91EE-E1F8-4CF6-8AAC-10A3BE600A7C}" dt="2023-05-01T16:03:32.178" v="10513" actId="20577"/>
          <ac:graphicFrameMkLst>
            <pc:docMk/>
            <pc:sldMk cId="597390494" sldId="2147478616"/>
            <ac:graphicFrameMk id="42" creationId="{DC128E1B-AD7A-382B-7A91-BAA6B4B9C014}"/>
          </ac:graphicFrameMkLst>
        </pc:graphicFrameChg>
        <pc:graphicFrameChg chg="add del modGraphic">
          <ac:chgData name="Henry Jammes" userId="5f22554b-fd15-4676-8c82-dc6122af2a80" providerId="ADAL" clId="{53CE91EE-E1F8-4CF6-8AAC-10A3BE600A7C}" dt="2023-04-07T13:32:49.077" v="9253"/>
          <ac:graphicFrameMkLst>
            <pc:docMk/>
            <pc:sldMk cId="597390494" sldId="2147478616"/>
            <ac:graphicFrameMk id="43" creationId="{F815FA8F-6F6D-D031-3685-7EE9CF5CA9DE}"/>
          </ac:graphicFrameMkLst>
        </pc:graphicFrameChg>
        <pc:cxnChg chg="add del mod">
          <ac:chgData name="Henry Jammes" userId="5f22554b-fd15-4676-8c82-dc6122af2a80" providerId="ADAL" clId="{53CE91EE-E1F8-4CF6-8AAC-10A3BE600A7C}" dt="2023-04-07T13:21:24.545" v="8644" actId="478"/>
          <ac:cxnSpMkLst>
            <pc:docMk/>
            <pc:sldMk cId="597390494" sldId="2147478616"/>
            <ac:cxnSpMk id="13" creationId="{68E25BE4-7602-A29C-4E45-624BACAB0D39}"/>
          </ac:cxnSpMkLst>
        </pc:cxnChg>
        <pc:cxnChg chg="add del mod">
          <ac:chgData name="Henry Jammes" userId="5f22554b-fd15-4676-8c82-dc6122af2a80" providerId="ADAL" clId="{53CE91EE-E1F8-4CF6-8AAC-10A3BE600A7C}" dt="2023-04-07T13:21:22.319" v="8642" actId="478"/>
          <ac:cxnSpMkLst>
            <pc:docMk/>
            <pc:sldMk cId="597390494" sldId="2147478616"/>
            <ac:cxnSpMk id="14" creationId="{7562A3BF-7685-6714-82D0-FA604BBC2B43}"/>
          </ac:cxnSpMkLst>
        </pc:cxnChg>
        <pc:cxnChg chg="add del mod">
          <ac:chgData name="Henry Jammes" userId="5f22554b-fd15-4676-8c82-dc6122af2a80" providerId="ADAL" clId="{53CE91EE-E1F8-4CF6-8AAC-10A3BE600A7C}" dt="2023-04-07T13:21:23.508" v="8643" actId="478"/>
          <ac:cxnSpMkLst>
            <pc:docMk/>
            <pc:sldMk cId="597390494" sldId="2147478616"/>
            <ac:cxnSpMk id="25" creationId="{CFAF9B4B-400E-9C43-BEF6-EFD29D3A90A8}"/>
          </ac:cxnSpMkLst>
        </pc:cxnChg>
        <pc:cxnChg chg="add del mod">
          <ac:chgData name="Henry Jammes" userId="5f22554b-fd15-4676-8c82-dc6122af2a80" providerId="ADAL" clId="{53CE91EE-E1F8-4CF6-8AAC-10A3BE600A7C}" dt="2023-04-07T13:21:22.319" v="8642" actId="478"/>
          <ac:cxnSpMkLst>
            <pc:docMk/>
            <pc:sldMk cId="597390494" sldId="2147478616"/>
            <ac:cxnSpMk id="26" creationId="{A99DAF22-EA2C-E5BF-D327-317F54FD4517}"/>
          </ac:cxnSpMkLst>
        </pc:cxnChg>
      </pc:sldChg>
      <pc:sldChg chg="modSp add mod">
        <pc:chgData name="Henry Jammes" userId="5f22554b-fd15-4676-8c82-dc6122af2a80" providerId="ADAL" clId="{53CE91EE-E1F8-4CF6-8AAC-10A3BE600A7C}" dt="2023-04-07T13:36:12.460" v="9576" actId="203"/>
        <pc:sldMkLst>
          <pc:docMk/>
          <pc:sldMk cId="1448101322" sldId="2147478617"/>
        </pc:sldMkLst>
        <pc:spChg chg="mod">
          <ac:chgData name="Henry Jammes" userId="5f22554b-fd15-4676-8c82-dc6122af2a80" providerId="ADAL" clId="{53CE91EE-E1F8-4CF6-8AAC-10A3BE600A7C}" dt="2023-04-07T13:32:52.824" v="9262" actId="20577"/>
          <ac:spMkLst>
            <pc:docMk/>
            <pc:sldMk cId="1448101322" sldId="2147478617"/>
            <ac:spMk id="2" creationId="{06200FD3-EB50-A291-6952-748348F5754E}"/>
          </ac:spMkLst>
        </pc:spChg>
        <pc:spChg chg="mod">
          <ac:chgData name="Henry Jammes" userId="5f22554b-fd15-4676-8c82-dc6122af2a80" providerId="ADAL" clId="{53CE91EE-E1F8-4CF6-8AAC-10A3BE600A7C}" dt="2023-04-07T13:33:12.263" v="9341" actId="20577"/>
          <ac:spMkLst>
            <pc:docMk/>
            <pc:sldMk cId="1448101322" sldId="2147478617"/>
            <ac:spMk id="3" creationId="{77FB708B-1EC6-0043-1545-8A46233783FD}"/>
          </ac:spMkLst>
        </pc:spChg>
        <pc:graphicFrameChg chg="mod modGraphic">
          <ac:chgData name="Henry Jammes" userId="5f22554b-fd15-4676-8c82-dc6122af2a80" providerId="ADAL" clId="{53CE91EE-E1F8-4CF6-8AAC-10A3BE600A7C}" dt="2023-04-07T13:36:12.460" v="9576" actId="203"/>
          <ac:graphicFrameMkLst>
            <pc:docMk/>
            <pc:sldMk cId="1448101322" sldId="2147478617"/>
            <ac:graphicFrameMk id="42" creationId="{DC128E1B-AD7A-382B-7A91-BAA6B4B9C014}"/>
          </ac:graphicFrameMkLst>
        </pc:graphicFrameChg>
      </pc:sldChg>
      <pc:sldChg chg="modSp add mod ord">
        <pc:chgData name="Henry Jammes" userId="5f22554b-fd15-4676-8c82-dc6122af2a80" providerId="ADAL" clId="{53CE91EE-E1F8-4CF6-8AAC-10A3BE600A7C}" dt="2023-04-20T17:34:06.326" v="10006" actId="6549"/>
        <pc:sldMkLst>
          <pc:docMk/>
          <pc:sldMk cId="2397848064" sldId="2147478618"/>
        </pc:sldMkLst>
        <pc:spChg chg="mod">
          <ac:chgData name="Henry Jammes" userId="5f22554b-fd15-4676-8c82-dc6122af2a80" providerId="ADAL" clId="{53CE91EE-E1F8-4CF6-8AAC-10A3BE600A7C}" dt="2023-04-07T14:46:06.081" v="9896" actId="20577"/>
          <ac:spMkLst>
            <pc:docMk/>
            <pc:sldMk cId="2397848064" sldId="2147478618"/>
            <ac:spMk id="2" creationId="{F81F0AEF-8F74-2124-CAB0-96F8A20CD203}"/>
          </ac:spMkLst>
        </pc:spChg>
        <pc:spChg chg="mod">
          <ac:chgData name="Henry Jammes" userId="5f22554b-fd15-4676-8c82-dc6122af2a80" providerId="ADAL" clId="{53CE91EE-E1F8-4CF6-8AAC-10A3BE600A7C}" dt="2023-04-20T17:34:06.326" v="10006" actId="6549"/>
          <ac:spMkLst>
            <pc:docMk/>
            <pc:sldMk cId="2397848064" sldId="2147478618"/>
            <ac:spMk id="3" creationId="{C046D201-F7EA-000D-C63C-4EE4CB679A20}"/>
          </ac:spMkLst>
        </pc:spChg>
      </pc:sldChg>
      <pc:sldChg chg="add">
        <pc:chgData name="Henry Jammes" userId="5f22554b-fd15-4676-8c82-dc6122af2a80" providerId="ADAL" clId="{53CE91EE-E1F8-4CF6-8AAC-10A3BE600A7C}" dt="2023-05-01T16:02:58.335" v="10425" actId="2890"/>
        <pc:sldMkLst>
          <pc:docMk/>
          <pc:sldMk cId="1497158717" sldId="2147478619"/>
        </pc:sldMkLst>
      </pc:sldChg>
      <pc:sldChg chg="new del">
        <pc:chgData name="Henry Jammes" userId="5f22554b-fd15-4676-8c82-dc6122af2a80" providerId="ADAL" clId="{53CE91EE-E1F8-4CF6-8AAC-10A3BE600A7C}" dt="2023-04-07T13:45:10.115" v="9835" actId="47"/>
        <pc:sldMkLst>
          <pc:docMk/>
          <pc:sldMk cId="2816999277" sldId="2147478619"/>
        </pc:sldMkLst>
      </pc:sldChg>
      <pc:sldMasterChg chg="del delSldLayout">
        <pc:chgData name="Henry Jammes" userId="5f22554b-fd15-4676-8c82-dc6122af2a80" providerId="ADAL" clId="{53CE91EE-E1F8-4CF6-8AAC-10A3BE600A7C}" dt="2023-04-07T13:46:46.140" v="9844" actId="2696"/>
        <pc:sldMasterMkLst>
          <pc:docMk/>
          <pc:sldMasterMk cId="3588427678" sldId="2147484229"/>
        </pc:sldMasterMkLst>
        <pc:sldLayoutChg chg="del">
          <pc:chgData name="Henry Jammes" userId="5f22554b-fd15-4676-8c82-dc6122af2a80" providerId="ADAL" clId="{53CE91EE-E1F8-4CF6-8AAC-10A3BE600A7C}" dt="2023-04-07T13:46:46.128" v="9841" actId="2696"/>
          <pc:sldLayoutMkLst>
            <pc:docMk/>
            <pc:sldMasterMk cId="3588427678" sldId="2147484229"/>
            <pc:sldLayoutMk cId="3650358238" sldId="2147484584"/>
          </pc:sldLayoutMkLst>
        </pc:sldLayoutChg>
        <pc:sldLayoutChg chg="del">
          <pc:chgData name="Henry Jammes" userId="5f22554b-fd15-4676-8c82-dc6122af2a80" providerId="ADAL" clId="{53CE91EE-E1F8-4CF6-8AAC-10A3BE600A7C}" dt="2023-04-07T13:46:46.122" v="9840" actId="2696"/>
          <pc:sldLayoutMkLst>
            <pc:docMk/>
            <pc:sldMasterMk cId="3588427678" sldId="2147484229"/>
            <pc:sldLayoutMk cId="1307984548" sldId="2147484639"/>
          </pc:sldLayoutMkLst>
        </pc:sldLayoutChg>
        <pc:sldLayoutChg chg="del">
          <pc:chgData name="Henry Jammes" userId="5f22554b-fd15-4676-8c82-dc6122af2a80" providerId="ADAL" clId="{53CE91EE-E1F8-4CF6-8AAC-10A3BE600A7C}" dt="2023-04-07T13:46:46.112" v="9839" actId="2696"/>
          <pc:sldLayoutMkLst>
            <pc:docMk/>
            <pc:sldMasterMk cId="3588427678" sldId="2147484229"/>
            <pc:sldLayoutMk cId="3232991965" sldId="2147484710"/>
          </pc:sldLayoutMkLst>
        </pc:sldLayoutChg>
        <pc:sldLayoutChg chg="del">
          <pc:chgData name="Henry Jammes" userId="5f22554b-fd15-4676-8c82-dc6122af2a80" providerId="ADAL" clId="{53CE91EE-E1F8-4CF6-8AAC-10A3BE600A7C}" dt="2023-04-07T12:23:20.577" v="7989" actId="47"/>
          <pc:sldLayoutMkLst>
            <pc:docMk/>
            <pc:sldMasterMk cId="3588427678" sldId="2147484229"/>
            <pc:sldLayoutMk cId="1240159952" sldId="2147484976"/>
          </pc:sldLayoutMkLst>
        </pc:sldLayoutChg>
        <pc:sldLayoutChg chg="del">
          <pc:chgData name="Henry Jammes" userId="5f22554b-fd15-4676-8c82-dc6122af2a80" providerId="ADAL" clId="{53CE91EE-E1F8-4CF6-8AAC-10A3BE600A7C}" dt="2023-04-07T13:46:46.133" v="9842" actId="2696"/>
          <pc:sldLayoutMkLst>
            <pc:docMk/>
            <pc:sldMasterMk cId="3588427678" sldId="2147484229"/>
            <pc:sldLayoutMk cId="271571735" sldId="2147484977"/>
          </pc:sldLayoutMkLst>
        </pc:sldLayoutChg>
        <pc:sldLayoutChg chg="del">
          <pc:chgData name="Henry Jammes" userId="5f22554b-fd15-4676-8c82-dc6122af2a80" providerId="ADAL" clId="{53CE91EE-E1F8-4CF6-8AAC-10A3BE600A7C}" dt="2023-04-05T22:33:11.040" v="1861" actId="47"/>
          <pc:sldLayoutMkLst>
            <pc:docMk/>
            <pc:sldMasterMk cId="3588427678" sldId="2147484229"/>
            <pc:sldLayoutMk cId="3052704316" sldId="2147484978"/>
          </pc:sldLayoutMkLst>
        </pc:sldLayoutChg>
        <pc:sldLayoutChg chg="del">
          <pc:chgData name="Henry Jammes" userId="5f22554b-fd15-4676-8c82-dc6122af2a80" providerId="ADAL" clId="{53CE91EE-E1F8-4CF6-8AAC-10A3BE600A7C}" dt="2023-04-07T13:46:46.136" v="9843" actId="2696"/>
          <pc:sldLayoutMkLst>
            <pc:docMk/>
            <pc:sldMasterMk cId="3588427678" sldId="2147484229"/>
            <pc:sldLayoutMk cId="2799473419" sldId="2147484979"/>
          </pc:sldLayoutMkLst>
        </pc:sldLayoutChg>
      </pc:sldMasterChg>
      <pc:sldMasterChg chg="addSldLayout delSldLayout modSldLayout">
        <pc:chgData name="Henry Jammes" userId="5f22554b-fd15-4676-8c82-dc6122af2a80" providerId="ADAL" clId="{53CE91EE-E1F8-4CF6-8AAC-10A3BE600A7C}" dt="2023-04-07T13:47:03.413" v="9854" actId="2696"/>
        <pc:sldMasterMkLst>
          <pc:docMk/>
          <pc:sldMasterMk cId="816294142" sldId="2147484980"/>
        </pc:sldMasterMkLst>
        <pc:sldLayoutChg chg="modSp mod">
          <pc:chgData name="Henry Jammes" userId="5f22554b-fd15-4676-8c82-dc6122af2a80" providerId="ADAL" clId="{53CE91EE-E1F8-4CF6-8AAC-10A3BE600A7C}" dt="2023-04-06T00:27:34.358" v="4232" actId="6549"/>
          <pc:sldLayoutMkLst>
            <pc:docMk/>
            <pc:sldMasterMk cId="816294142" sldId="2147484980"/>
            <pc:sldLayoutMk cId="306819273" sldId="2147484981"/>
          </pc:sldLayoutMkLst>
          <pc:spChg chg="mod">
            <ac:chgData name="Henry Jammes" userId="5f22554b-fd15-4676-8c82-dc6122af2a80" providerId="ADAL" clId="{53CE91EE-E1F8-4CF6-8AAC-10A3BE600A7C}" dt="2023-04-06T00:27:34.358" v="4232" actId="6549"/>
            <ac:spMkLst>
              <pc:docMk/>
              <pc:sldMasterMk cId="816294142" sldId="2147484980"/>
              <pc:sldLayoutMk cId="306819273" sldId="2147484981"/>
              <ac:spMk id="5" creationId="{00000000-0000-0000-0000-000000000000}"/>
            </ac:spMkLst>
          </pc:spChg>
        </pc:sldLayoutChg>
        <pc:sldLayoutChg chg="del">
          <pc:chgData name="Henry Jammes" userId="5f22554b-fd15-4676-8c82-dc6122af2a80" providerId="ADAL" clId="{53CE91EE-E1F8-4CF6-8AAC-10A3BE600A7C}" dt="2023-04-07T13:46:54.871" v="9845" actId="2696"/>
          <pc:sldLayoutMkLst>
            <pc:docMk/>
            <pc:sldMasterMk cId="816294142" sldId="2147484980"/>
            <pc:sldLayoutMk cId="195637468" sldId="2147484982"/>
          </pc:sldLayoutMkLst>
        </pc:sldLayoutChg>
        <pc:sldLayoutChg chg="addSp delSp modSp mod">
          <pc:chgData name="Henry Jammes" userId="5f22554b-fd15-4676-8c82-dc6122af2a80" providerId="ADAL" clId="{53CE91EE-E1F8-4CF6-8AAC-10A3BE600A7C}" dt="2023-04-05T23:41:04.847" v="2857" actId="403"/>
          <pc:sldLayoutMkLst>
            <pc:docMk/>
            <pc:sldMasterMk cId="816294142" sldId="2147484980"/>
            <pc:sldLayoutMk cId="3992514227" sldId="2147484983"/>
          </pc:sldLayoutMkLst>
          <pc:spChg chg="del">
            <ac:chgData name="Henry Jammes" userId="5f22554b-fd15-4676-8c82-dc6122af2a80" providerId="ADAL" clId="{53CE91EE-E1F8-4CF6-8AAC-10A3BE600A7C}" dt="2023-04-05T23:36:45.035" v="2759" actId="478"/>
            <ac:spMkLst>
              <pc:docMk/>
              <pc:sldMasterMk cId="816294142" sldId="2147484980"/>
              <pc:sldLayoutMk cId="3992514227" sldId="2147484983"/>
              <ac:spMk id="2" creationId="{22FCFEFD-88E5-4869-B5C3-1611B0B50E15}"/>
            </ac:spMkLst>
          </pc:spChg>
          <pc:spChg chg="mod">
            <ac:chgData name="Henry Jammes" userId="5f22554b-fd15-4676-8c82-dc6122af2a80" providerId="ADAL" clId="{53CE91EE-E1F8-4CF6-8AAC-10A3BE600A7C}" dt="2023-04-05T23:36:45.376" v="2760"/>
            <ac:spMkLst>
              <pc:docMk/>
              <pc:sldMasterMk cId="816294142" sldId="2147484980"/>
              <pc:sldLayoutMk cId="3992514227" sldId="2147484983"/>
              <ac:spMk id="5" creationId="{A9477064-9775-2771-D03F-706CF6388907}"/>
            </ac:spMkLst>
          </pc:spChg>
          <pc:spChg chg="mod">
            <ac:chgData name="Henry Jammes" userId="5f22554b-fd15-4676-8c82-dc6122af2a80" providerId="ADAL" clId="{53CE91EE-E1F8-4CF6-8AAC-10A3BE600A7C}" dt="2023-04-05T23:36:45.376" v="2760"/>
            <ac:spMkLst>
              <pc:docMk/>
              <pc:sldMasterMk cId="816294142" sldId="2147484980"/>
              <pc:sldLayoutMk cId="3992514227" sldId="2147484983"/>
              <ac:spMk id="6" creationId="{9B60BC6D-2E16-D2CE-5820-50EE6466FCE9}"/>
            </ac:spMkLst>
          </pc:spChg>
          <pc:spChg chg="add mod">
            <ac:chgData name="Henry Jammes" userId="5f22554b-fd15-4676-8c82-dc6122af2a80" providerId="ADAL" clId="{53CE91EE-E1F8-4CF6-8AAC-10A3BE600A7C}" dt="2023-04-05T23:40:56.424" v="2855" actId="14100"/>
            <ac:spMkLst>
              <pc:docMk/>
              <pc:sldMasterMk cId="816294142" sldId="2147484980"/>
              <pc:sldLayoutMk cId="3992514227" sldId="2147484983"/>
              <ac:spMk id="7" creationId="{198BAE06-4375-54CD-3E97-A333AE7F1580}"/>
            </ac:spMkLst>
          </pc:spChg>
          <pc:spChg chg="add mod">
            <ac:chgData name="Henry Jammes" userId="5f22554b-fd15-4676-8c82-dc6122af2a80" providerId="ADAL" clId="{53CE91EE-E1F8-4CF6-8AAC-10A3BE600A7C}" dt="2023-04-05T23:41:04.847" v="2857" actId="403"/>
            <ac:spMkLst>
              <pc:docMk/>
              <pc:sldMasterMk cId="816294142" sldId="2147484980"/>
              <pc:sldLayoutMk cId="3992514227" sldId="2147484983"/>
              <ac:spMk id="8" creationId="{F23ED6E3-DD75-2D06-803C-7FC05290432A}"/>
            </ac:spMkLst>
          </pc:spChg>
          <pc:grpChg chg="add del mod">
            <ac:chgData name="Henry Jammes" userId="5f22554b-fd15-4676-8c82-dc6122af2a80" providerId="ADAL" clId="{53CE91EE-E1F8-4CF6-8AAC-10A3BE600A7C}" dt="2023-04-05T23:40:47.339" v="2853" actId="478"/>
            <ac:grpSpMkLst>
              <pc:docMk/>
              <pc:sldMasterMk cId="816294142" sldId="2147484980"/>
              <pc:sldLayoutMk cId="3992514227" sldId="2147484983"/>
              <ac:grpSpMk id="3" creationId="{5537B111-C9A7-5FF5-DC5E-8315C18C2A53}"/>
            </ac:grpSpMkLst>
          </pc:grpChg>
        </pc:sldLayoutChg>
        <pc:sldLayoutChg chg="del">
          <pc:chgData name="Henry Jammes" userId="5f22554b-fd15-4676-8c82-dc6122af2a80" providerId="ADAL" clId="{53CE91EE-E1F8-4CF6-8AAC-10A3BE600A7C}" dt="2023-04-07T13:47:00.057" v="9847" actId="2696"/>
          <pc:sldLayoutMkLst>
            <pc:docMk/>
            <pc:sldMasterMk cId="816294142" sldId="2147484980"/>
            <pc:sldLayoutMk cId="2946334648" sldId="2147484985"/>
          </pc:sldLayoutMkLst>
        </pc:sldLayoutChg>
        <pc:sldLayoutChg chg="del">
          <pc:chgData name="Henry Jammes" userId="5f22554b-fd15-4676-8c82-dc6122af2a80" providerId="ADAL" clId="{53CE91EE-E1F8-4CF6-8AAC-10A3BE600A7C}" dt="2023-04-07T13:47:00.310" v="9848" actId="2696"/>
          <pc:sldLayoutMkLst>
            <pc:docMk/>
            <pc:sldMasterMk cId="816294142" sldId="2147484980"/>
            <pc:sldLayoutMk cId="168207020" sldId="2147484987"/>
          </pc:sldLayoutMkLst>
        </pc:sldLayoutChg>
        <pc:sldLayoutChg chg="delSp mod">
          <pc:chgData name="Henry Jammes" userId="5f22554b-fd15-4676-8c82-dc6122af2a80" providerId="ADAL" clId="{53CE91EE-E1F8-4CF6-8AAC-10A3BE600A7C}" dt="2023-04-07T13:46:40.976" v="9838" actId="478"/>
          <pc:sldLayoutMkLst>
            <pc:docMk/>
            <pc:sldMasterMk cId="816294142" sldId="2147484980"/>
            <pc:sldLayoutMk cId="1711802989" sldId="2147484988"/>
          </pc:sldLayoutMkLst>
          <pc:spChg chg="del">
            <ac:chgData name="Henry Jammes" userId="5f22554b-fd15-4676-8c82-dc6122af2a80" providerId="ADAL" clId="{53CE91EE-E1F8-4CF6-8AAC-10A3BE600A7C}" dt="2023-04-07T13:46:40.976" v="9838" actId="478"/>
            <ac:spMkLst>
              <pc:docMk/>
              <pc:sldMasterMk cId="816294142" sldId="2147484980"/>
              <pc:sldLayoutMk cId="1711802989" sldId="2147484988"/>
              <ac:spMk id="6" creationId="{49D8AF80-CAD5-4055-80AD-0B31EBCB52A9}"/>
            </ac:spMkLst>
          </pc:spChg>
        </pc:sldLayoutChg>
        <pc:sldLayoutChg chg="del">
          <pc:chgData name="Henry Jammes" userId="5f22554b-fd15-4676-8c82-dc6122af2a80" providerId="ADAL" clId="{53CE91EE-E1F8-4CF6-8AAC-10A3BE600A7C}" dt="2023-04-07T13:47:00.532" v="9849" actId="2696"/>
          <pc:sldLayoutMkLst>
            <pc:docMk/>
            <pc:sldMasterMk cId="816294142" sldId="2147484980"/>
            <pc:sldLayoutMk cId="3875272055" sldId="2147484989"/>
          </pc:sldLayoutMkLst>
        </pc:sldLayoutChg>
        <pc:sldLayoutChg chg="del">
          <pc:chgData name="Henry Jammes" userId="5f22554b-fd15-4676-8c82-dc6122af2a80" providerId="ADAL" clId="{53CE91EE-E1F8-4CF6-8AAC-10A3BE600A7C}" dt="2023-04-07T13:47:03.413" v="9854" actId="2696"/>
          <pc:sldLayoutMkLst>
            <pc:docMk/>
            <pc:sldMasterMk cId="816294142" sldId="2147484980"/>
            <pc:sldLayoutMk cId="2373112155" sldId="2147484990"/>
          </pc:sldLayoutMkLst>
        </pc:sldLayoutChg>
        <pc:sldLayoutChg chg="del">
          <pc:chgData name="Henry Jammes" userId="5f22554b-fd15-4676-8c82-dc6122af2a80" providerId="ADAL" clId="{53CE91EE-E1F8-4CF6-8AAC-10A3BE600A7C}" dt="2023-04-07T13:47:00.776" v="9850" actId="2696"/>
          <pc:sldLayoutMkLst>
            <pc:docMk/>
            <pc:sldMasterMk cId="816294142" sldId="2147484980"/>
            <pc:sldLayoutMk cId="1761627236" sldId="2147484991"/>
          </pc:sldLayoutMkLst>
        </pc:sldLayoutChg>
        <pc:sldLayoutChg chg="del">
          <pc:chgData name="Henry Jammes" userId="5f22554b-fd15-4676-8c82-dc6122af2a80" providerId="ADAL" clId="{53CE91EE-E1F8-4CF6-8AAC-10A3BE600A7C}" dt="2023-04-07T13:47:03.185" v="9853" actId="2696"/>
          <pc:sldLayoutMkLst>
            <pc:docMk/>
            <pc:sldMasterMk cId="816294142" sldId="2147484980"/>
            <pc:sldLayoutMk cId="1923890389" sldId="2147484992"/>
          </pc:sldLayoutMkLst>
        </pc:sldLayoutChg>
        <pc:sldLayoutChg chg="del">
          <pc:chgData name="Henry Jammes" userId="5f22554b-fd15-4676-8c82-dc6122af2a80" providerId="ADAL" clId="{53CE91EE-E1F8-4CF6-8AAC-10A3BE600A7C}" dt="2023-04-07T13:47:01.053" v="9851" actId="2696"/>
          <pc:sldLayoutMkLst>
            <pc:docMk/>
            <pc:sldMasterMk cId="816294142" sldId="2147484980"/>
            <pc:sldLayoutMk cId="1969805487" sldId="2147484993"/>
          </pc:sldLayoutMkLst>
        </pc:sldLayoutChg>
        <pc:sldLayoutChg chg="del">
          <pc:chgData name="Henry Jammes" userId="5f22554b-fd15-4676-8c82-dc6122af2a80" providerId="ADAL" clId="{53CE91EE-E1F8-4CF6-8AAC-10A3BE600A7C}" dt="2023-04-07T13:47:02.470" v="9852" actId="2696"/>
          <pc:sldLayoutMkLst>
            <pc:docMk/>
            <pc:sldMasterMk cId="816294142" sldId="2147484980"/>
            <pc:sldLayoutMk cId="2167928824" sldId="2147484994"/>
          </pc:sldLayoutMkLst>
        </pc:sldLayoutChg>
        <pc:sldLayoutChg chg="addSp delSp modSp add mod modTransition delAnim">
          <pc:chgData name="Henry Jammes" userId="5f22554b-fd15-4676-8c82-dc6122af2a80" providerId="ADAL" clId="{53CE91EE-E1F8-4CF6-8AAC-10A3BE600A7C}" dt="2023-04-07T13:44:02.748" v="9817"/>
          <pc:sldLayoutMkLst>
            <pc:docMk/>
            <pc:sldMasterMk cId="816294142" sldId="2147484980"/>
            <pc:sldLayoutMk cId="616762653" sldId="2147484996"/>
          </pc:sldLayoutMkLst>
          <pc:spChg chg="del">
            <ac:chgData name="Henry Jammes" userId="5f22554b-fd15-4676-8c82-dc6122af2a80" providerId="ADAL" clId="{53CE91EE-E1F8-4CF6-8AAC-10A3BE600A7C}" dt="2023-04-05T22:37:51.035" v="1919" actId="478"/>
            <ac:spMkLst>
              <pc:docMk/>
              <pc:sldMasterMk cId="816294142" sldId="2147484980"/>
              <pc:sldLayoutMk cId="616762653" sldId="2147484996"/>
              <ac:spMk id="2" creationId="{22FCFEFD-88E5-4869-B5C3-1611B0B50E15}"/>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2" creationId="{EA99BEA6-C0F3-C20F-BBAE-A83118C5E816}"/>
            </ac:spMkLst>
          </pc:spChg>
          <pc:spChg chg="add mod ord">
            <ac:chgData name="Henry Jammes" userId="5f22554b-fd15-4676-8c82-dc6122af2a80" providerId="ADAL" clId="{53CE91EE-E1F8-4CF6-8AAC-10A3BE600A7C}" dt="2023-04-07T12:29:23.191" v="8061" actId="14100"/>
            <ac:spMkLst>
              <pc:docMk/>
              <pc:sldMasterMk cId="816294142" sldId="2147484980"/>
              <pc:sldLayoutMk cId="616762653" sldId="2147484996"/>
              <ac:spMk id="3" creationId="{F7BF5CCA-AA37-8F26-DF5F-92E0BBFCF5A5}"/>
            </ac:spMkLst>
          </pc:spChg>
          <pc:spChg chg="del">
            <ac:chgData name="Henry Jammes" userId="5f22554b-fd15-4676-8c82-dc6122af2a80" providerId="ADAL" clId="{53CE91EE-E1F8-4CF6-8AAC-10A3BE600A7C}" dt="2023-04-05T22:37:51.035" v="1919" actId="478"/>
            <ac:spMkLst>
              <pc:docMk/>
              <pc:sldMasterMk cId="816294142" sldId="2147484980"/>
              <pc:sldLayoutMk cId="616762653" sldId="2147484996"/>
              <ac:spMk id="4" creationId="{58A212C2-8B30-4835-8711-AA981B6CFBE1}"/>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4" creationId="{BCD8DF57-43E2-937D-2CBE-943B976FBD4B}"/>
            </ac:spMkLst>
          </pc:spChg>
          <pc:spChg chg="add del mod">
            <ac:chgData name="Henry Jammes" userId="5f22554b-fd15-4676-8c82-dc6122af2a80" providerId="ADAL" clId="{53CE91EE-E1F8-4CF6-8AAC-10A3BE600A7C}" dt="2023-04-05T22:41:01.971" v="2016" actId="478"/>
            <ac:spMkLst>
              <pc:docMk/>
              <pc:sldMasterMk cId="816294142" sldId="2147484980"/>
              <pc:sldLayoutMk cId="616762653" sldId="2147484996"/>
              <ac:spMk id="5" creationId="{3738D6DD-68C8-D6CD-AD41-8E83A5DC9BB6}"/>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5" creationId="{801DCE9A-70F6-1AB7-3737-F1329EAF9C8E}"/>
            </ac:spMkLst>
          </pc:spChg>
          <pc:spChg chg="del mod topLvl">
            <ac:chgData name="Henry Jammes" userId="5f22554b-fd15-4676-8c82-dc6122af2a80" providerId="ADAL" clId="{53CE91EE-E1F8-4CF6-8AAC-10A3BE600A7C}" dt="2023-04-05T22:50:45.879" v="2024" actId="478"/>
            <ac:spMkLst>
              <pc:docMk/>
              <pc:sldMasterMk cId="816294142" sldId="2147484980"/>
              <pc:sldLayoutMk cId="616762653" sldId="2147484996"/>
              <ac:spMk id="7" creationId="{2F280383-6901-8C04-7D3C-90149866506A}"/>
            </ac:spMkLst>
          </pc:spChg>
          <pc:spChg chg="mod">
            <ac:chgData name="Henry Jammes" userId="5f22554b-fd15-4676-8c82-dc6122af2a80" providerId="ADAL" clId="{53CE91EE-E1F8-4CF6-8AAC-10A3BE600A7C}" dt="2023-04-05T22:37:52.261" v="1920"/>
            <ac:spMkLst>
              <pc:docMk/>
              <pc:sldMasterMk cId="816294142" sldId="2147484980"/>
              <pc:sldLayoutMk cId="616762653" sldId="2147484996"/>
              <ac:spMk id="9" creationId="{234F530B-CB31-3D13-1894-F132FD12CD65}"/>
            </ac:spMkLst>
          </pc:spChg>
          <pc:spChg chg="mod">
            <ac:chgData name="Henry Jammes" userId="5f22554b-fd15-4676-8c82-dc6122af2a80" providerId="ADAL" clId="{53CE91EE-E1F8-4CF6-8AAC-10A3BE600A7C}" dt="2023-04-05T22:37:52.261" v="1920"/>
            <ac:spMkLst>
              <pc:docMk/>
              <pc:sldMasterMk cId="816294142" sldId="2147484980"/>
              <pc:sldLayoutMk cId="616762653" sldId="2147484996"/>
              <ac:spMk id="10" creationId="{E73CD27C-94B2-CCA8-6161-C7A2AA9ECAEB}"/>
            </ac:spMkLst>
          </pc:spChg>
          <pc:spChg chg="add del mod">
            <ac:chgData name="Henry Jammes" userId="5f22554b-fd15-4676-8c82-dc6122af2a80" providerId="ADAL" clId="{53CE91EE-E1F8-4CF6-8AAC-10A3BE600A7C}" dt="2023-04-07T11:26:47.035" v="5507" actId="478"/>
            <ac:spMkLst>
              <pc:docMk/>
              <pc:sldMasterMk cId="816294142" sldId="2147484980"/>
              <pc:sldLayoutMk cId="616762653" sldId="2147484996"/>
              <ac:spMk id="11" creationId="{03BDA814-8284-ADFA-63A1-3B0EBE3A59AA}"/>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2" creationId="{14E836E7-74EA-4A44-B5DD-B1BB51B48C59}"/>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3" creationId="{1F9C21CB-3132-4C9A-9A51-EC64EDF01B65}"/>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4" creationId="{1FEB0659-2C20-415B-B1F0-81EE65E96882}"/>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5" creationId="{97AB9959-048A-439D-8F82-55191E156F6D}"/>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6" creationId="{3C5DD966-7D8B-4379-B9B3-943316A36595}"/>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7" creationId="{B6A958F4-1A4A-437B-9CA7-D4ABC49DED69}"/>
            </ac:spMkLst>
          </pc:spChg>
          <pc:spChg chg="add del mod">
            <ac:chgData name="Henry Jammes" userId="5f22554b-fd15-4676-8c82-dc6122af2a80" providerId="ADAL" clId="{53CE91EE-E1F8-4CF6-8AAC-10A3BE600A7C}" dt="2023-04-05T22:38:51" v="1966" actId="478"/>
            <ac:spMkLst>
              <pc:docMk/>
              <pc:sldMasterMk cId="816294142" sldId="2147484980"/>
              <pc:sldLayoutMk cId="616762653" sldId="2147484996"/>
              <ac:spMk id="18" creationId="{E1A4B9ED-FA34-0CDA-8811-815DC41B1A8A}"/>
            </ac:spMkLst>
          </pc:spChg>
          <pc:spChg chg="add del">
            <ac:chgData name="Henry Jammes" userId="5f22554b-fd15-4676-8c82-dc6122af2a80" providerId="ADAL" clId="{53CE91EE-E1F8-4CF6-8AAC-10A3BE600A7C}" dt="2023-04-05T22:39:01.415" v="1967" actId="11529"/>
            <ac:spMkLst>
              <pc:docMk/>
              <pc:sldMasterMk cId="816294142" sldId="2147484980"/>
              <pc:sldLayoutMk cId="616762653" sldId="2147484996"/>
              <ac:spMk id="19" creationId="{E41E3CB4-135C-EAFA-5025-B57E22DCF29E}"/>
            </ac:spMkLst>
          </pc:spChg>
          <pc:spChg chg="add del mod">
            <ac:chgData name="Henry Jammes" userId="5f22554b-fd15-4676-8c82-dc6122af2a80" providerId="ADAL" clId="{53CE91EE-E1F8-4CF6-8AAC-10A3BE600A7C}" dt="2023-04-05T22:56:46.647" v="2250" actId="478"/>
            <ac:spMkLst>
              <pc:docMk/>
              <pc:sldMasterMk cId="816294142" sldId="2147484980"/>
              <pc:sldLayoutMk cId="616762653" sldId="2147484996"/>
              <ac:spMk id="20" creationId="{4E440F02-1834-4F2F-B48C-DC7060EDD393}"/>
            </ac:spMkLst>
          </pc:spChg>
          <pc:spChg chg="add del">
            <ac:chgData name="Henry Jammes" userId="5f22554b-fd15-4676-8c82-dc6122af2a80" providerId="ADAL" clId="{53CE91EE-E1F8-4CF6-8AAC-10A3BE600A7C}" dt="2023-04-05T22:40:39.920" v="2003" actId="11529"/>
            <ac:spMkLst>
              <pc:docMk/>
              <pc:sldMasterMk cId="816294142" sldId="2147484980"/>
              <pc:sldLayoutMk cId="616762653" sldId="2147484996"/>
              <ac:spMk id="21" creationId="{1B350E5E-9642-CC0D-FE3A-C014EFC43F3C}"/>
            </ac:spMkLst>
          </pc:spChg>
          <pc:spChg chg="add mod">
            <ac:chgData name="Henry Jammes" userId="5f22554b-fd15-4676-8c82-dc6122af2a80" providerId="ADAL" clId="{53CE91EE-E1F8-4CF6-8AAC-10A3BE600A7C}" dt="2023-04-05T22:41:07.709" v="2019" actId="1038"/>
            <ac:spMkLst>
              <pc:docMk/>
              <pc:sldMasterMk cId="816294142" sldId="2147484980"/>
              <pc:sldLayoutMk cId="616762653" sldId="2147484996"/>
              <ac:spMk id="22" creationId="{09F8BB6E-DC72-6DA8-EB5D-BA789783697B}"/>
            </ac:spMkLst>
          </pc:spChg>
          <pc:spChg chg="add del mod">
            <ac:chgData name="Henry Jammes" userId="5f22554b-fd15-4676-8c82-dc6122af2a80" providerId="ADAL" clId="{53CE91EE-E1F8-4CF6-8AAC-10A3BE600A7C}" dt="2023-04-05T22:56:10.578" v="2244" actId="478"/>
            <ac:spMkLst>
              <pc:docMk/>
              <pc:sldMasterMk cId="816294142" sldId="2147484980"/>
              <pc:sldLayoutMk cId="616762653" sldId="2147484996"/>
              <ac:spMk id="23" creationId="{D07FAE59-1313-5C6C-6A30-C17A2ADFC167}"/>
            </ac:spMkLst>
          </pc:spChg>
          <pc:spChg chg="add del">
            <ac:chgData name="Henry Jammes" userId="5f22554b-fd15-4676-8c82-dc6122af2a80" providerId="ADAL" clId="{53CE91EE-E1F8-4CF6-8AAC-10A3BE600A7C}" dt="2023-04-05T22:50:58.450" v="2025" actId="11529"/>
            <ac:spMkLst>
              <pc:docMk/>
              <pc:sldMasterMk cId="816294142" sldId="2147484980"/>
              <pc:sldLayoutMk cId="616762653" sldId="2147484996"/>
              <ac:spMk id="24" creationId="{405E6729-7866-D82F-D7B2-88EA73DE27F9}"/>
            </ac:spMkLst>
          </pc:spChg>
          <pc:spChg chg="add mod">
            <ac:chgData name="Henry Jammes" userId="5f22554b-fd15-4676-8c82-dc6122af2a80" providerId="ADAL" clId="{53CE91EE-E1F8-4CF6-8AAC-10A3BE600A7C}" dt="2023-04-05T22:52:02.453" v="2122" actId="3064"/>
            <ac:spMkLst>
              <pc:docMk/>
              <pc:sldMasterMk cId="816294142" sldId="2147484980"/>
              <pc:sldLayoutMk cId="616762653" sldId="2147484996"/>
              <ac:spMk id="25" creationId="{F8B2F5D7-0C75-16BD-76A6-72360A7C33D1}"/>
            </ac:spMkLst>
          </pc:spChg>
          <pc:spChg chg="add del">
            <ac:chgData name="Henry Jammes" userId="5f22554b-fd15-4676-8c82-dc6122af2a80" providerId="ADAL" clId="{53CE91EE-E1F8-4CF6-8AAC-10A3BE600A7C}" dt="2023-04-05T22:53:26.839" v="2198" actId="11529"/>
            <ac:spMkLst>
              <pc:docMk/>
              <pc:sldMasterMk cId="816294142" sldId="2147484980"/>
              <pc:sldLayoutMk cId="616762653" sldId="2147484996"/>
              <ac:spMk id="26" creationId="{3C1BCD40-08E0-8DDB-5184-4223AEEEDA43}"/>
            </ac:spMkLst>
          </pc:spChg>
          <pc:spChg chg="add mod">
            <ac:chgData name="Henry Jammes" userId="5f22554b-fd15-4676-8c82-dc6122af2a80" providerId="ADAL" clId="{53CE91EE-E1F8-4CF6-8AAC-10A3BE600A7C}" dt="2023-04-07T11:49:19.361" v="6041" actId="14100"/>
            <ac:spMkLst>
              <pc:docMk/>
              <pc:sldMasterMk cId="816294142" sldId="2147484980"/>
              <pc:sldLayoutMk cId="616762653" sldId="2147484996"/>
              <ac:spMk id="27" creationId="{F6E96339-781D-1A4A-921B-770E1724FEAA}"/>
            </ac:spMkLst>
          </pc:spChg>
          <pc:spChg chg="add del mod">
            <ac:chgData name="Henry Jammes" userId="5f22554b-fd15-4676-8c82-dc6122af2a80" providerId="ADAL" clId="{53CE91EE-E1F8-4CF6-8AAC-10A3BE600A7C}" dt="2023-04-05T23:08:10.859" v="2315" actId="478"/>
            <ac:spMkLst>
              <pc:docMk/>
              <pc:sldMasterMk cId="816294142" sldId="2147484980"/>
              <pc:sldLayoutMk cId="616762653" sldId="2147484996"/>
              <ac:spMk id="28" creationId="{7200F06B-E1D0-0863-1FF8-E8B62EDD9307}"/>
            </ac:spMkLst>
          </pc:spChg>
          <pc:spChg chg="add del">
            <ac:chgData name="Henry Jammes" userId="5f22554b-fd15-4676-8c82-dc6122af2a80" providerId="ADAL" clId="{53CE91EE-E1F8-4CF6-8AAC-10A3BE600A7C}" dt="2023-04-05T22:59:29.164" v="2277" actId="11529"/>
            <ac:spMkLst>
              <pc:docMk/>
              <pc:sldMasterMk cId="816294142" sldId="2147484980"/>
              <pc:sldLayoutMk cId="616762653" sldId="2147484996"/>
              <ac:spMk id="29" creationId="{F7B939D5-82DD-6431-E5BA-2B3F81472342}"/>
            </ac:spMkLst>
          </pc:spChg>
          <pc:spChg chg="add del mod">
            <ac:chgData name="Henry Jammes" userId="5f22554b-fd15-4676-8c82-dc6122af2a80" providerId="ADAL" clId="{53CE91EE-E1F8-4CF6-8AAC-10A3BE600A7C}" dt="2023-04-05T23:14:47.085" v="2434" actId="478"/>
            <ac:spMkLst>
              <pc:docMk/>
              <pc:sldMasterMk cId="816294142" sldId="2147484980"/>
              <pc:sldLayoutMk cId="616762653" sldId="2147484996"/>
              <ac:spMk id="30" creationId="{E2420848-B0BB-C414-86A3-06ED26FE9CEF}"/>
            </ac:spMkLst>
          </pc:spChg>
          <pc:spChg chg="add del mod">
            <ac:chgData name="Henry Jammes" userId="5f22554b-fd15-4676-8c82-dc6122af2a80" providerId="ADAL" clId="{53CE91EE-E1F8-4CF6-8AAC-10A3BE600A7C}" dt="2023-04-05T23:15:18.225" v="2442" actId="478"/>
            <ac:spMkLst>
              <pc:docMk/>
              <pc:sldMasterMk cId="816294142" sldId="2147484980"/>
              <pc:sldLayoutMk cId="616762653" sldId="2147484996"/>
              <ac:spMk id="31" creationId="{EB338BC7-553F-8DC2-5219-0BE2BFFBB421}"/>
            </ac:spMkLst>
          </pc:spChg>
          <pc:spChg chg="add del">
            <ac:chgData name="Henry Jammes" userId="5f22554b-fd15-4676-8c82-dc6122af2a80" providerId="ADAL" clId="{53CE91EE-E1F8-4CF6-8AAC-10A3BE600A7C}" dt="2023-04-05T23:11:46.325" v="2398" actId="11529"/>
            <ac:spMkLst>
              <pc:docMk/>
              <pc:sldMasterMk cId="816294142" sldId="2147484980"/>
              <pc:sldLayoutMk cId="616762653" sldId="2147484996"/>
              <ac:spMk id="32" creationId="{8C69CA5C-6506-D08D-3D8A-783B28DD9E18}"/>
            </ac:spMkLst>
          </pc:spChg>
          <pc:spChg chg="add mod">
            <ac:chgData name="Henry Jammes" userId="5f22554b-fd15-4676-8c82-dc6122af2a80" providerId="ADAL" clId="{53CE91EE-E1F8-4CF6-8AAC-10A3BE600A7C}" dt="2023-04-05T23:18:11.330" v="2491" actId="1076"/>
            <ac:spMkLst>
              <pc:docMk/>
              <pc:sldMasterMk cId="816294142" sldId="2147484980"/>
              <pc:sldLayoutMk cId="616762653" sldId="2147484996"/>
              <ac:spMk id="33" creationId="{A890115D-0E90-0D83-5DE6-0A5D5B33E9DC}"/>
            </ac:spMkLst>
          </pc:spChg>
          <pc:spChg chg="add del mod">
            <ac:chgData name="Henry Jammes" userId="5f22554b-fd15-4676-8c82-dc6122af2a80" providerId="ADAL" clId="{53CE91EE-E1F8-4CF6-8AAC-10A3BE600A7C}" dt="2023-04-05T23:33:54.099" v="2739" actId="478"/>
            <ac:spMkLst>
              <pc:docMk/>
              <pc:sldMasterMk cId="816294142" sldId="2147484980"/>
              <pc:sldLayoutMk cId="616762653" sldId="2147484996"/>
              <ac:spMk id="34" creationId="{AF40AF2B-AA54-7D76-2CBB-90F0E8FC9117}"/>
            </ac:spMkLst>
          </pc:spChg>
          <pc:spChg chg="add del mod">
            <ac:chgData name="Henry Jammes" userId="5f22554b-fd15-4676-8c82-dc6122af2a80" providerId="ADAL" clId="{53CE91EE-E1F8-4CF6-8AAC-10A3BE600A7C}" dt="2023-04-05T23:33:31.420" v="2738" actId="478"/>
            <ac:spMkLst>
              <pc:docMk/>
              <pc:sldMasterMk cId="816294142" sldId="2147484980"/>
              <pc:sldLayoutMk cId="616762653" sldId="2147484996"/>
              <ac:spMk id="35" creationId="{9AA429F6-E891-A5CF-A585-9115E7C37B26}"/>
            </ac:spMkLst>
          </pc:spChg>
          <pc:grpChg chg="add del mod">
            <ac:chgData name="Henry Jammes" userId="5f22554b-fd15-4676-8c82-dc6122af2a80" providerId="ADAL" clId="{53CE91EE-E1F8-4CF6-8AAC-10A3BE600A7C}" dt="2023-04-05T22:50:45.879" v="2024" actId="478"/>
            <ac:grpSpMkLst>
              <pc:docMk/>
              <pc:sldMasterMk cId="816294142" sldId="2147484980"/>
              <pc:sldLayoutMk cId="616762653" sldId="2147484996"/>
              <ac:grpSpMk id="6" creationId="{BBAF5146-96AC-92B0-536F-9B38BC457DE1}"/>
            </ac:grpSpMkLst>
          </pc:grpChg>
          <pc:grpChg chg="mod topLvl">
            <ac:chgData name="Henry Jammes" userId="5f22554b-fd15-4676-8c82-dc6122af2a80" providerId="ADAL" clId="{53CE91EE-E1F8-4CF6-8AAC-10A3BE600A7C}" dt="2023-04-05T22:50:45.879" v="2024" actId="478"/>
            <ac:grpSpMkLst>
              <pc:docMk/>
              <pc:sldMasterMk cId="816294142" sldId="2147484980"/>
              <pc:sldLayoutMk cId="616762653" sldId="2147484996"/>
              <ac:grpSpMk id="8" creationId="{AD373D8E-4615-1975-3CB8-41BA1CA39960}"/>
            </ac:grpSpMkLst>
          </pc:grpChg>
          <pc:graphicFrameChg chg="add del mod">
            <ac:chgData name="Henry Jammes" userId="5f22554b-fd15-4676-8c82-dc6122af2a80" providerId="ADAL" clId="{53CE91EE-E1F8-4CF6-8AAC-10A3BE600A7C}" dt="2023-04-07T13:44:02.748" v="9817"/>
            <ac:graphicFrameMkLst>
              <pc:docMk/>
              <pc:sldMasterMk cId="816294142" sldId="2147484980"/>
              <pc:sldLayoutMk cId="616762653" sldId="2147484996"/>
              <ac:graphicFrameMk id="6" creationId="{07254A0C-1465-9E88-50AB-48068026C2D2}"/>
            </ac:graphicFrameMkLst>
          </pc:graphicFrameChg>
          <pc:picChg chg="add del mod">
            <ac:chgData name="Henry Jammes" userId="5f22554b-fd15-4676-8c82-dc6122af2a80" providerId="ADAL" clId="{53CE91EE-E1F8-4CF6-8AAC-10A3BE600A7C}" dt="2023-04-05T23:33:07.998" v="2732" actId="478"/>
            <ac:picMkLst>
              <pc:docMk/>
              <pc:sldMasterMk cId="816294142" sldId="2147484980"/>
              <pc:sldLayoutMk cId="616762653" sldId="2147484996"/>
              <ac:picMk id="36" creationId="{61A347CA-97AA-EE0C-F5DE-BAC797F856B2}"/>
            </ac:picMkLst>
          </pc:picChg>
        </pc:sldLayoutChg>
        <pc:sldLayoutChg chg="addSp delSp modSp add del mod modTransition delAnim modAnim">
          <pc:chgData name="Henry Jammes" userId="5f22554b-fd15-4676-8c82-dc6122af2a80" providerId="ADAL" clId="{53CE91EE-E1F8-4CF6-8AAC-10A3BE600A7C}" dt="2023-04-07T13:46:59.820" v="9846" actId="2696"/>
          <pc:sldLayoutMkLst>
            <pc:docMk/>
            <pc:sldMasterMk cId="816294142" sldId="2147484980"/>
            <pc:sldLayoutMk cId="3082948399" sldId="2147484997"/>
          </pc:sldLayoutMkLst>
          <pc:spChg chg="add mod">
            <ac:chgData name="Henry Jammes" userId="5f22554b-fd15-4676-8c82-dc6122af2a80" providerId="ADAL" clId="{53CE91EE-E1F8-4CF6-8AAC-10A3BE600A7C}" dt="2023-04-06T16:06:55.285" v="4353" actId="14100"/>
            <ac:spMkLst>
              <pc:docMk/>
              <pc:sldMasterMk cId="816294142" sldId="2147484980"/>
              <pc:sldLayoutMk cId="3082948399" sldId="2147484997"/>
              <ac:spMk id="2" creationId="{5C261CE9-5024-57F1-3C7E-77A0D84CF050}"/>
            </ac:spMkLst>
          </pc:spChg>
          <pc:spChg chg="del">
            <ac:chgData name="Henry Jammes" userId="5f22554b-fd15-4676-8c82-dc6122af2a80" providerId="ADAL" clId="{53CE91EE-E1F8-4CF6-8AAC-10A3BE600A7C}" dt="2023-04-06T16:05:58.793" v="4343" actId="478"/>
            <ac:spMkLst>
              <pc:docMk/>
              <pc:sldMasterMk cId="816294142" sldId="2147484980"/>
              <pc:sldLayoutMk cId="3082948399" sldId="2147484997"/>
              <ac:spMk id="3" creationId="{F7BF5CCA-AA37-8F26-DF5F-92E0BBFCF5A5}"/>
            </ac:spMkLst>
          </pc:spChg>
          <pc:spChg chg="add del mod">
            <ac:chgData name="Henry Jammes" userId="5f22554b-fd15-4676-8c82-dc6122af2a80" providerId="ADAL" clId="{53CE91EE-E1F8-4CF6-8AAC-10A3BE600A7C}" dt="2023-04-06T16:08:34.447" v="4445" actId="478"/>
            <ac:spMkLst>
              <pc:docMk/>
              <pc:sldMasterMk cId="816294142" sldId="2147484980"/>
              <pc:sldLayoutMk cId="3082948399" sldId="2147484997"/>
              <ac:spMk id="4" creationId="{2B220B3C-AB0B-A0D1-8BB6-D021B285D991}"/>
            </ac:spMkLst>
          </pc:spChg>
          <pc:spChg chg="add del mod">
            <ac:chgData name="Henry Jammes" userId="5f22554b-fd15-4676-8c82-dc6122af2a80" providerId="ADAL" clId="{53CE91EE-E1F8-4CF6-8AAC-10A3BE600A7C}" dt="2023-04-06T16:08:33.774" v="4444" actId="478"/>
            <ac:spMkLst>
              <pc:docMk/>
              <pc:sldMasterMk cId="816294142" sldId="2147484980"/>
              <pc:sldLayoutMk cId="3082948399" sldId="2147484997"/>
              <ac:spMk id="5" creationId="{5F7D1D60-BC19-DB27-269F-25C8D4D73B8E}"/>
            </ac:spMkLst>
          </pc:spChg>
          <pc:spChg chg="add del mod">
            <ac:chgData name="Henry Jammes" userId="5f22554b-fd15-4676-8c82-dc6122af2a80" providerId="ADAL" clId="{53CE91EE-E1F8-4CF6-8AAC-10A3BE600A7C}" dt="2023-04-06T16:08:34.920" v="4446" actId="478"/>
            <ac:spMkLst>
              <pc:docMk/>
              <pc:sldMasterMk cId="816294142" sldId="2147484980"/>
              <pc:sldLayoutMk cId="3082948399" sldId="2147484997"/>
              <ac:spMk id="6" creationId="{D13471B2-A34F-A33A-9127-5EF419D54C7D}"/>
            </ac:spMkLst>
          </pc:spChg>
          <pc:spChg chg="add del mod">
            <ac:chgData name="Henry Jammes" userId="5f22554b-fd15-4676-8c82-dc6122af2a80" providerId="ADAL" clId="{53CE91EE-E1F8-4CF6-8AAC-10A3BE600A7C}" dt="2023-04-06T16:08:31.162" v="4442" actId="478"/>
            <ac:spMkLst>
              <pc:docMk/>
              <pc:sldMasterMk cId="816294142" sldId="2147484980"/>
              <pc:sldLayoutMk cId="3082948399" sldId="2147484997"/>
              <ac:spMk id="7" creationId="{CD4CF2F6-4184-BDF6-D8F1-2E6AD8580261}"/>
            </ac:spMkLst>
          </pc:spChg>
          <pc:spChg chg="del">
            <ac:chgData name="Henry Jammes" userId="5f22554b-fd15-4676-8c82-dc6122af2a80" providerId="ADAL" clId="{53CE91EE-E1F8-4CF6-8AAC-10A3BE600A7C}" dt="2023-04-06T16:05:57.602" v="4342" actId="478"/>
            <ac:spMkLst>
              <pc:docMk/>
              <pc:sldMasterMk cId="816294142" sldId="2147484980"/>
              <pc:sldLayoutMk cId="3082948399" sldId="2147484997"/>
              <ac:spMk id="11" creationId="{03BDA814-8284-ADFA-63A1-3B0EBE3A59AA}"/>
            </ac:spMkLst>
          </pc:spChg>
          <pc:spChg chg="add del mod">
            <ac:chgData name="Henry Jammes" userId="5f22554b-fd15-4676-8c82-dc6122af2a80" providerId="ADAL" clId="{53CE91EE-E1F8-4CF6-8AAC-10A3BE600A7C}" dt="2023-04-06T16:08:32.266" v="4443" actId="478"/>
            <ac:spMkLst>
              <pc:docMk/>
              <pc:sldMasterMk cId="816294142" sldId="2147484980"/>
              <pc:sldLayoutMk cId="3082948399" sldId="2147484997"/>
              <ac:spMk id="12" creationId="{95A4D7E9-9E7E-0AEB-017E-2157822DF15B}"/>
            </ac:spMkLst>
          </pc:spChg>
          <pc:spChg chg="add del mod">
            <ac:chgData name="Henry Jammes" userId="5f22554b-fd15-4676-8c82-dc6122af2a80" providerId="ADAL" clId="{53CE91EE-E1F8-4CF6-8AAC-10A3BE600A7C}" dt="2023-04-06T16:08:30.285" v="4441" actId="478"/>
            <ac:spMkLst>
              <pc:docMk/>
              <pc:sldMasterMk cId="816294142" sldId="2147484980"/>
              <pc:sldLayoutMk cId="3082948399" sldId="2147484997"/>
              <ac:spMk id="13" creationId="{C34E5D09-120C-5885-D736-B53494175649}"/>
            </ac:spMkLst>
          </pc:spChg>
          <pc:spChg chg="mod">
            <ac:chgData name="Henry Jammes" userId="5f22554b-fd15-4676-8c82-dc6122af2a80" providerId="ADAL" clId="{53CE91EE-E1F8-4CF6-8AAC-10A3BE600A7C}" dt="2023-04-06T16:06:05.536" v="4345" actId="14100"/>
            <ac:spMkLst>
              <pc:docMk/>
              <pc:sldMasterMk cId="816294142" sldId="2147484980"/>
              <pc:sldLayoutMk cId="3082948399" sldId="2147484997"/>
              <ac:spMk id="22" creationId="{09F8BB6E-DC72-6DA8-EB5D-BA789783697B}"/>
            </ac:spMkLst>
          </pc:spChg>
          <pc:spChg chg="mod">
            <ac:chgData name="Henry Jammes" userId="5f22554b-fd15-4676-8c82-dc6122af2a80" providerId="ADAL" clId="{53CE91EE-E1F8-4CF6-8AAC-10A3BE600A7C}" dt="2023-04-06T16:06:07.322" v="4346" actId="14100"/>
            <ac:spMkLst>
              <pc:docMk/>
              <pc:sldMasterMk cId="816294142" sldId="2147484980"/>
              <pc:sldLayoutMk cId="3082948399" sldId="2147484997"/>
              <ac:spMk id="25" creationId="{F8B2F5D7-0C75-16BD-76A6-72360A7C33D1}"/>
            </ac:spMkLst>
          </pc:spChg>
          <pc:spChg chg="del">
            <ac:chgData name="Henry Jammes" userId="5f22554b-fd15-4676-8c82-dc6122af2a80" providerId="ADAL" clId="{53CE91EE-E1F8-4CF6-8AAC-10A3BE600A7C}" dt="2023-04-06T16:05:57.602" v="4342" actId="478"/>
            <ac:spMkLst>
              <pc:docMk/>
              <pc:sldMasterMk cId="816294142" sldId="2147484980"/>
              <pc:sldLayoutMk cId="3082948399" sldId="2147484997"/>
              <ac:spMk id="27" creationId="{F6E96339-781D-1A4A-921B-770E1724FEAA}"/>
            </ac:spMkLst>
          </pc:spChg>
          <pc:spChg chg="del">
            <ac:chgData name="Henry Jammes" userId="5f22554b-fd15-4676-8c82-dc6122af2a80" providerId="ADAL" clId="{53CE91EE-E1F8-4CF6-8AAC-10A3BE600A7C}" dt="2023-04-06T16:05:59.488" v="4344" actId="478"/>
            <ac:spMkLst>
              <pc:docMk/>
              <pc:sldMasterMk cId="816294142" sldId="2147484980"/>
              <pc:sldLayoutMk cId="3082948399" sldId="2147484997"/>
              <ac:spMk id="33" creationId="{A890115D-0E90-0D83-5DE6-0A5D5B33E9DC}"/>
            </ac:spMkLst>
          </pc:spChg>
        </pc:sldLayoutChg>
        <pc:sldLayoutChg chg="addSp delSp modSp add del mod modTransition">
          <pc:chgData name="Henry Jammes" userId="5f22554b-fd15-4676-8c82-dc6122af2a80" providerId="ADAL" clId="{53CE91EE-E1F8-4CF6-8AAC-10A3BE600A7C}" dt="2023-04-07T13:45:24.026" v="9837" actId="2696"/>
          <pc:sldLayoutMkLst>
            <pc:docMk/>
            <pc:sldMasterMk cId="816294142" sldId="2147484980"/>
            <pc:sldLayoutMk cId="431277751" sldId="2147484998"/>
          </pc:sldLayoutMkLst>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2" creationId="{F9DA8DE9-7DD5-BF17-4827-F16D620E87B6}"/>
            </ac:spMkLst>
          </pc:spChg>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4" creationId="{D8435349-13FA-B817-D30A-88515EB812D7}"/>
            </ac:spMkLst>
          </pc:spChg>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5" creationId="{D970FE66-7973-577F-3942-29590F0E5288}"/>
            </ac:spMkLst>
          </pc:spChg>
          <pc:spChg chg="add del mod">
            <ac:chgData name="Henry Jammes" userId="5f22554b-fd15-4676-8c82-dc6122af2a80" providerId="ADAL" clId="{53CE91EE-E1F8-4CF6-8AAC-10A3BE600A7C}" dt="2023-04-07T13:44:24.781" v="9825" actId="478"/>
            <ac:spMkLst>
              <pc:docMk/>
              <pc:sldMasterMk cId="816294142" sldId="2147484980"/>
              <pc:sldLayoutMk cId="431277751" sldId="2147484998"/>
              <ac:spMk id="7" creationId="{6F69A9E2-F6C4-E0A5-1A5D-39B58F881F3B}"/>
            </ac:spMkLst>
          </pc:spChg>
          <pc:spChg chg="add del mod">
            <ac:chgData name="Henry Jammes" userId="5f22554b-fd15-4676-8c82-dc6122af2a80" providerId="ADAL" clId="{53CE91EE-E1F8-4CF6-8AAC-10A3BE600A7C}" dt="2023-04-07T13:44:26.284" v="9826" actId="478"/>
            <ac:spMkLst>
              <pc:docMk/>
              <pc:sldMasterMk cId="816294142" sldId="2147484980"/>
              <pc:sldLayoutMk cId="431277751" sldId="2147484998"/>
              <ac:spMk id="11" creationId="{CD8B0F72-D5EC-A918-8156-CA80FE7FACDB}"/>
            </ac:spMkLst>
          </pc:spChg>
          <pc:spChg chg="add del mod">
            <ac:chgData name="Henry Jammes" userId="5f22554b-fd15-4676-8c82-dc6122af2a80" providerId="ADAL" clId="{53CE91EE-E1F8-4CF6-8AAC-10A3BE600A7C}" dt="2023-04-07T13:44:23.142" v="9824" actId="478"/>
            <ac:spMkLst>
              <pc:docMk/>
              <pc:sldMasterMk cId="816294142" sldId="2147484980"/>
              <pc:sldLayoutMk cId="431277751" sldId="2147484998"/>
              <ac:spMk id="12" creationId="{1DE6437F-CF14-9BE0-9CF3-83374D25A70F}"/>
            </ac:spMkLst>
          </pc:spChg>
          <pc:spChg chg="add del">
            <ac:chgData name="Henry Jammes" userId="5f22554b-fd15-4676-8c82-dc6122af2a80" providerId="ADAL" clId="{53CE91EE-E1F8-4CF6-8AAC-10A3BE600A7C}" dt="2023-04-07T13:44:47.047" v="9832" actId="11529"/>
            <ac:spMkLst>
              <pc:docMk/>
              <pc:sldMasterMk cId="816294142" sldId="2147484980"/>
              <pc:sldLayoutMk cId="431277751" sldId="2147484998"/>
              <ac:spMk id="15" creationId="{234AD89F-B047-52C4-29C4-14C059997ECD}"/>
            </ac:spMkLst>
          </pc:spChg>
          <pc:spChg chg="add mod">
            <ac:chgData name="Henry Jammes" userId="5f22554b-fd15-4676-8c82-dc6122af2a80" providerId="ADAL" clId="{53CE91EE-E1F8-4CF6-8AAC-10A3BE600A7C}" dt="2023-04-07T13:44:47.047" v="9832" actId="11529"/>
            <ac:spMkLst>
              <pc:docMk/>
              <pc:sldMasterMk cId="816294142" sldId="2147484980"/>
              <pc:sldLayoutMk cId="431277751" sldId="2147484998"/>
              <ac:spMk id="16" creationId="{4A6D6A77-D0BD-63E2-DFB9-0D6EEB1900F1}"/>
            </ac:spMkLst>
          </pc:spChg>
          <pc:spChg chg="del">
            <ac:chgData name="Henry Jammes" userId="5f22554b-fd15-4676-8c82-dc6122af2a80" providerId="ADAL" clId="{53CE91EE-E1F8-4CF6-8AAC-10A3BE600A7C}" dt="2023-04-07T13:44:29.636" v="9827" actId="478"/>
            <ac:spMkLst>
              <pc:docMk/>
              <pc:sldMasterMk cId="816294142" sldId="2147484980"/>
              <pc:sldLayoutMk cId="431277751" sldId="2147484998"/>
              <ac:spMk id="27" creationId="{F6E96339-781D-1A4A-921B-770E1724FEAA}"/>
            </ac:spMkLst>
          </pc:spChg>
          <pc:graphicFrameChg chg="add del mod">
            <ac:chgData name="Henry Jammes" userId="5f22554b-fd15-4676-8c82-dc6122af2a80" providerId="ADAL" clId="{53CE91EE-E1F8-4CF6-8AAC-10A3BE600A7C}" dt="2023-04-07T13:44:10.089" v="9820"/>
            <ac:graphicFrameMkLst>
              <pc:docMk/>
              <pc:sldMasterMk cId="816294142" sldId="2147484980"/>
              <pc:sldLayoutMk cId="431277751" sldId="2147484998"/>
              <ac:graphicFrameMk id="6" creationId="{63287464-F524-38AC-8A6A-6AA14A0A33BD}"/>
            </ac:graphicFrameMkLst>
          </pc:graphicFrameChg>
          <pc:graphicFrameChg chg="add del mod">
            <ac:chgData name="Henry Jammes" userId="5f22554b-fd15-4676-8c82-dc6122af2a80" providerId="ADAL" clId="{53CE91EE-E1F8-4CF6-8AAC-10A3BE600A7C}" dt="2023-04-07T13:45:21.703" v="9836" actId="478"/>
            <ac:graphicFrameMkLst>
              <pc:docMk/>
              <pc:sldMasterMk cId="816294142" sldId="2147484980"/>
              <pc:sldLayoutMk cId="431277751" sldId="2147484998"/>
              <ac:graphicFrameMk id="13" creationId="{F28D45CC-09D5-77DE-1EBC-5155E31B820F}"/>
            </ac:graphicFrameMkLst>
          </pc:graphicFrameChg>
          <pc:graphicFrameChg chg="add del mod">
            <ac:chgData name="Henry Jammes" userId="5f22554b-fd15-4676-8c82-dc6122af2a80" providerId="ADAL" clId="{53CE91EE-E1F8-4CF6-8AAC-10A3BE600A7C}" dt="2023-04-07T13:44:34.496" v="9829"/>
            <ac:graphicFrameMkLst>
              <pc:docMk/>
              <pc:sldMasterMk cId="816294142" sldId="2147484980"/>
              <pc:sldLayoutMk cId="431277751" sldId="2147484998"/>
              <ac:graphicFrameMk id="14" creationId="{44683577-EADB-4B73-0EFE-EC45A6DE9CA8}"/>
            </ac:graphicFrameMkLst>
          </pc:graphicFrameChg>
        </pc:sldLayoutChg>
        <pc:sldLayoutChg chg="addSp delSp modSp add del mod modTransition">
          <pc:chgData name="Henry Jammes" userId="5f22554b-fd15-4676-8c82-dc6122af2a80" providerId="ADAL" clId="{53CE91EE-E1F8-4CF6-8AAC-10A3BE600A7C}" dt="2023-04-07T13:43:59.906" v="9815" actId="2890"/>
          <pc:sldLayoutMkLst>
            <pc:docMk/>
            <pc:sldMasterMk cId="816294142" sldId="2147484980"/>
            <pc:sldLayoutMk cId="3289654158" sldId="2147484998"/>
          </pc:sldLayoutMkLst>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2" creationId="{6734127F-0631-4F56-C634-6F721537702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3" creationId="{F7BF5CCA-AA37-8F26-DF5F-92E0BBFCF5A5}"/>
            </ac:spMkLst>
          </pc:spChg>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4" creationId="{3736C6EC-F240-370C-7F31-4ADA1586B83D}"/>
            </ac:spMkLst>
          </pc:spChg>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5" creationId="{6FE0C3AA-74D4-D5B3-6E35-7F05C0FD1BE5}"/>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7" creationId="{96AB69E4-5A2A-9912-13EB-CF0E110F5312}"/>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11" creationId="{A25DD9B9-FA29-4C83-AA5E-BE405B05697B}"/>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12" creationId="{57432608-901B-6DCF-7E21-FA223B58677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2" creationId="{09F8BB6E-DC72-6DA8-EB5D-BA789783697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5" creationId="{F8B2F5D7-0C75-16BD-76A6-72360A7C33D1}"/>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7" creationId="{F6E96339-781D-1A4A-921B-770E1724FEAA}"/>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33" creationId="{A890115D-0E90-0D83-5DE6-0A5D5B33E9DC}"/>
            </ac:spMkLst>
          </pc:spChg>
          <pc:grpChg chg="add del">
            <ac:chgData name="Henry Jammes" userId="5f22554b-fd15-4676-8c82-dc6122af2a80" providerId="ADAL" clId="{53CE91EE-E1F8-4CF6-8AAC-10A3BE600A7C}" dt="2023-04-07T13:43:50.914" v="9812" actId="478"/>
            <ac:grpSpMkLst>
              <pc:docMk/>
              <pc:sldMasterMk cId="816294142" sldId="2147484980"/>
              <pc:sldLayoutMk cId="3289654158" sldId="2147484998"/>
              <ac:grpSpMk id="8" creationId="{AD373D8E-4615-1975-3CB8-41BA1CA39960}"/>
            </ac:grpSpMkLst>
          </pc:grpChg>
          <pc:graphicFrameChg chg="add del mod">
            <ac:chgData name="Henry Jammes" userId="5f22554b-fd15-4676-8c82-dc6122af2a80" providerId="ADAL" clId="{53CE91EE-E1F8-4CF6-8AAC-10A3BE600A7C}" dt="2023-04-07T13:43:49.677" v="9811"/>
            <ac:graphicFrameMkLst>
              <pc:docMk/>
              <pc:sldMasterMk cId="816294142" sldId="2147484980"/>
              <pc:sldLayoutMk cId="3289654158" sldId="2147484998"/>
              <ac:graphicFrameMk id="6" creationId="{7611F2B4-1162-EA4D-8318-E31C73FF8910}"/>
            </ac:graphicFrameMkLst>
          </pc:graphicFrameChg>
          <pc:graphicFrameChg chg="add del mod">
            <ac:chgData name="Henry Jammes" userId="5f22554b-fd15-4676-8c82-dc6122af2a80" providerId="ADAL" clId="{53CE91EE-E1F8-4CF6-8AAC-10A3BE600A7C}" dt="2023-04-07T13:43:54.715" v="9814"/>
            <ac:graphicFrameMkLst>
              <pc:docMk/>
              <pc:sldMasterMk cId="816294142" sldId="2147484980"/>
              <pc:sldLayoutMk cId="3289654158" sldId="2147484998"/>
              <ac:graphicFrameMk id="13" creationId="{3A58F0D4-4564-5AEC-2772-60D77623ECC9}"/>
            </ac:graphicFrameMkLst>
          </pc:graphicFrameChg>
        </pc:sldLayoutChg>
        <pc:sldLayoutChg chg="new del mod">
          <pc:chgData name="Henry Jammes" userId="5f22554b-fd15-4676-8c82-dc6122af2a80" providerId="ADAL" clId="{53CE91EE-E1F8-4CF6-8AAC-10A3BE600A7C}" dt="2023-04-07T13:44:39.095" v="9831" actId="11236"/>
          <pc:sldLayoutMkLst>
            <pc:docMk/>
            <pc:sldMasterMk cId="816294142" sldId="2147484980"/>
            <pc:sldLayoutMk cId="3854213230" sldId="2147484999"/>
          </pc:sldLayoutMkLst>
        </pc:sldLayoutChg>
      </pc:sldMasterChg>
    </pc:docChg>
  </pc:docChgLst>
  <pc:docChgLst>
    <pc:chgData name="Henry Jammes" userId="5f22554b-fd15-4676-8c82-dc6122af2a80" providerId="ADAL" clId="{DED0CC8E-184E-4AE9-9EE0-6D081E9F3915}"/>
    <pc:docChg chg="undo custSel addSld delSld modSld sldOrd addMainMaster addSection delSection modSection">
      <pc:chgData name="Henry Jammes" userId="5f22554b-fd15-4676-8c82-dc6122af2a80" providerId="ADAL" clId="{DED0CC8E-184E-4AE9-9EE0-6D081E9F3915}" dt="2022-07-25T14:47:59.407" v="241"/>
      <pc:docMkLst>
        <pc:docMk/>
      </pc:docMkLst>
      <pc:sldChg chg="addSp delSp modSp mod">
        <pc:chgData name="Henry Jammes" userId="5f22554b-fd15-4676-8c82-dc6122af2a80" providerId="ADAL" clId="{DED0CC8E-184E-4AE9-9EE0-6D081E9F3915}" dt="2022-07-25T14:36:25.106" v="191" actId="1035"/>
        <pc:sldMkLst>
          <pc:docMk/>
          <pc:sldMk cId="2567493441" sldId="3087"/>
        </pc:sldMkLst>
        <pc:spChg chg="mod">
          <ac:chgData name="Henry Jammes" userId="5f22554b-fd15-4676-8c82-dc6122af2a80" providerId="ADAL" clId="{DED0CC8E-184E-4AE9-9EE0-6D081E9F3915}" dt="2022-07-25T14:36:25.106" v="191" actId="1035"/>
          <ac:spMkLst>
            <pc:docMk/>
            <pc:sldMk cId="2567493441" sldId="3087"/>
            <ac:spMk id="12" creationId="{0C040E89-E4CA-4171-90DC-ACB6421550B6}"/>
          </ac:spMkLst>
        </pc:spChg>
        <pc:spChg chg="mod">
          <ac:chgData name="Henry Jammes" userId="5f22554b-fd15-4676-8c82-dc6122af2a80" providerId="ADAL" clId="{DED0CC8E-184E-4AE9-9EE0-6D081E9F3915}" dt="2022-07-25T14:36:25.106" v="191" actId="1035"/>
          <ac:spMkLst>
            <pc:docMk/>
            <pc:sldMk cId="2567493441" sldId="3087"/>
            <ac:spMk id="15" creationId="{8B788170-FA75-4EF9-B4A8-4BC93CC9CDEA}"/>
          </ac:spMkLst>
        </pc:spChg>
        <pc:spChg chg="mod">
          <ac:chgData name="Henry Jammes" userId="5f22554b-fd15-4676-8c82-dc6122af2a80" providerId="ADAL" clId="{DED0CC8E-184E-4AE9-9EE0-6D081E9F3915}" dt="2022-07-25T14:36:25.106" v="191" actId="1035"/>
          <ac:spMkLst>
            <pc:docMk/>
            <pc:sldMk cId="2567493441" sldId="3087"/>
            <ac:spMk id="19" creationId="{86EEF643-7D0B-4E1A-B09B-36E89847D64E}"/>
          </ac:spMkLst>
        </pc:spChg>
        <pc:spChg chg="add del mod">
          <ac:chgData name="Henry Jammes" userId="5f22554b-fd15-4676-8c82-dc6122af2a80" providerId="ADAL" clId="{DED0CC8E-184E-4AE9-9EE0-6D081E9F3915}" dt="2022-07-25T14:36:22.177" v="178" actId="478"/>
          <ac:spMkLst>
            <pc:docMk/>
            <pc:sldMk cId="2567493441" sldId="3087"/>
            <ac:spMk id="21" creationId="{15247862-C2AD-40E7-960A-592F6E2A2B27}"/>
          </ac:spMkLst>
        </pc:spChg>
        <pc:spChg chg="del">
          <ac:chgData name="Henry Jammes" userId="5f22554b-fd15-4676-8c82-dc6122af2a80" providerId="ADAL" clId="{DED0CC8E-184E-4AE9-9EE0-6D081E9F3915}" dt="2022-07-25T10:27:19.825" v="64" actId="478"/>
          <ac:spMkLst>
            <pc:docMk/>
            <pc:sldMk cId="2567493441" sldId="3087"/>
            <ac:spMk id="51" creationId="{45E8027B-C103-4522-8B97-572E1A99FAF9}"/>
          </ac:spMkLst>
        </pc:spChg>
        <pc:spChg chg="mod">
          <ac:chgData name="Henry Jammes" userId="5f22554b-fd15-4676-8c82-dc6122af2a80" providerId="ADAL" clId="{DED0CC8E-184E-4AE9-9EE0-6D081E9F3915}" dt="2022-07-25T14:36:25.106" v="191" actId="1035"/>
          <ac:spMkLst>
            <pc:docMk/>
            <pc:sldMk cId="2567493441" sldId="3087"/>
            <ac:spMk id="52" creationId="{66D22106-37EB-4F14-A05E-8100125726E7}"/>
          </ac:spMkLst>
        </pc:spChg>
        <pc:spChg chg="mod">
          <ac:chgData name="Henry Jammes" userId="5f22554b-fd15-4676-8c82-dc6122af2a80" providerId="ADAL" clId="{DED0CC8E-184E-4AE9-9EE0-6D081E9F3915}" dt="2022-07-25T14:36:25.106" v="191" actId="1035"/>
          <ac:spMkLst>
            <pc:docMk/>
            <pc:sldMk cId="2567493441" sldId="3087"/>
            <ac:spMk id="53" creationId="{319C0DD1-70F5-4A9E-8D10-39FA7EC07DAF}"/>
          </ac:spMkLst>
        </pc:spChg>
        <pc:grpChg chg="mod">
          <ac:chgData name="Henry Jammes" userId="5f22554b-fd15-4676-8c82-dc6122af2a80" providerId="ADAL" clId="{DED0CC8E-184E-4AE9-9EE0-6D081E9F3915}" dt="2022-07-25T14:36:25.106" v="191" actId="1035"/>
          <ac:grpSpMkLst>
            <pc:docMk/>
            <pc:sldMk cId="2567493441" sldId="3087"/>
            <ac:grpSpMk id="17" creationId="{7CA9523E-2DB7-484E-8650-7348B904C503}"/>
          </ac:grpSpMkLst>
        </pc:grpChg>
        <pc:grpChg chg="mod">
          <ac:chgData name="Henry Jammes" userId="5f22554b-fd15-4676-8c82-dc6122af2a80" providerId="ADAL" clId="{DED0CC8E-184E-4AE9-9EE0-6D081E9F3915}" dt="2022-07-25T14:36:25.106" v="191" actId="1035"/>
          <ac:grpSpMkLst>
            <pc:docMk/>
            <pc:sldMk cId="2567493441" sldId="3087"/>
            <ac:grpSpMk id="18" creationId="{D93D151E-1C7E-41D3-B466-850E279D563C}"/>
          </ac:grpSpMkLst>
        </pc:grpChg>
        <pc:grpChg chg="mod">
          <ac:chgData name="Henry Jammes" userId="5f22554b-fd15-4676-8c82-dc6122af2a80" providerId="ADAL" clId="{DED0CC8E-184E-4AE9-9EE0-6D081E9F3915}" dt="2022-07-25T14:36:25.106" v="191" actId="1035"/>
          <ac:grpSpMkLst>
            <pc:docMk/>
            <pc:sldMk cId="2567493441" sldId="3087"/>
            <ac:grpSpMk id="138" creationId="{8B3CE1C8-1EE3-4407-9407-502C4150EF09}"/>
          </ac:grpSpMkLst>
        </pc:grpChg>
        <pc:grpChg chg="mod">
          <ac:chgData name="Henry Jammes" userId="5f22554b-fd15-4676-8c82-dc6122af2a80" providerId="ADAL" clId="{DED0CC8E-184E-4AE9-9EE0-6D081E9F3915}" dt="2022-07-25T14:36:25.106" v="191" actId="1035"/>
          <ac:grpSpMkLst>
            <pc:docMk/>
            <pc:sldMk cId="2567493441" sldId="3087"/>
            <ac:grpSpMk id="144" creationId="{75E6C490-27C5-464E-B9AA-68C06DC5E379}"/>
          </ac:grpSpMkLst>
        </pc:grpChg>
        <pc:cxnChg chg="mod">
          <ac:chgData name="Henry Jammes" userId="5f22554b-fd15-4676-8c82-dc6122af2a80" providerId="ADAL" clId="{DED0CC8E-184E-4AE9-9EE0-6D081E9F3915}" dt="2022-07-25T14:36:25.106" v="191" actId="1035"/>
          <ac:cxnSpMkLst>
            <pc:docMk/>
            <pc:sldMk cId="2567493441" sldId="3087"/>
            <ac:cxnSpMk id="108" creationId="{940BDD52-E2E4-4BED-B0C7-A59AAC352D97}"/>
          </ac:cxnSpMkLst>
        </pc:cxnChg>
        <pc:cxnChg chg="mod">
          <ac:chgData name="Henry Jammes" userId="5f22554b-fd15-4676-8c82-dc6122af2a80" providerId="ADAL" clId="{DED0CC8E-184E-4AE9-9EE0-6D081E9F3915}" dt="2022-07-25T14:36:25.106" v="191" actId="1035"/>
          <ac:cxnSpMkLst>
            <pc:docMk/>
            <pc:sldMk cId="2567493441" sldId="3087"/>
            <ac:cxnSpMk id="110" creationId="{5620C0C8-DA0B-4BA3-AC09-84734C8E8B5C}"/>
          </ac:cxnSpMkLst>
        </pc:cxnChg>
      </pc:sldChg>
      <pc:sldChg chg="del">
        <pc:chgData name="Henry Jammes" userId="5f22554b-fd15-4676-8c82-dc6122af2a80" providerId="ADAL" clId="{DED0CC8E-184E-4AE9-9EE0-6D081E9F3915}" dt="2022-07-25T10:27:41.623" v="66" actId="47"/>
        <pc:sldMkLst>
          <pc:docMk/>
          <pc:sldMk cId="3220405261" sldId="3091"/>
        </pc:sldMkLst>
      </pc:sldChg>
      <pc:sldChg chg="modSp mod">
        <pc:chgData name="Henry Jammes" userId="5f22554b-fd15-4676-8c82-dc6122af2a80" providerId="ADAL" clId="{DED0CC8E-184E-4AE9-9EE0-6D081E9F3915}" dt="2022-07-25T10:27:53.765" v="77" actId="14100"/>
        <pc:sldMkLst>
          <pc:docMk/>
          <pc:sldMk cId="217996950" sldId="3092"/>
        </pc:sldMkLst>
        <pc:spChg chg="mod">
          <ac:chgData name="Henry Jammes" userId="5f22554b-fd15-4676-8c82-dc6122af2a80" providerId="ADAL" clId="{DED0CC8E-184E-4AE9-9EE0-6D081E9F3915}" dt="2022-07-25T10:27:46.666" v="75" actId="20577"/>
          <ac:spMkLst>
            <pc:docMk/>
            <pc:sldMk cId="217996950" sldId="3092"/>
            <ac:spMk id="5" creationId="{4B7DD339-5C08-46FC-8731-430C31DC143F}"/>
          </ac:spMkLst>
        </pc:spChg>
        <pc:spChg chg="mod">
          <ac:chgData name="Henry Jammes" userId="5f22554b-fd15-4676-8c82-dc6122af2a80" providerId="ADAL" clId="{DED0CC8E-184E-4AE9-9EE0-6D081E9F3915}" dt="2022-07-25T10:27:53.765" v="77" actId="14100"/>
          <ac:spMkLst>
            <pc:docMk/>
            <pc:sldMk cId="217996950" sldId="3092"/>
            <ac:spMk id="6" creationId="{3858C028-4AE4-4BBE-94FB-B9D03D7ED23F}"/>
          </ac:spMkLst>
        </pc:spChg>
      </pc:sldChg>
      <pc:sldChg chg="delSp modSp mod">
        <pc:chgData name="Henry Jammes" userId="5f22554b-fd15-4676-8c82-dc6122af2a80" providerId="ADAL" clId="{DED0CC8E-184E-4AE9-9EE0-6D081E9F3915}" dt="2022-07-25T10:29:23.151" v="126" actId="20577"/>
        <pc:sldMkLst>
          <pc:docMk/>
          <pc:sldMk cId="1304563117" sldId="3093"/>
        </pc:sldMkLst>
        <pc:spChg chg="mod">
          <ac:chgData name="Henry Jammes" userId="5f22554b-fd15-4676-8c82-dc6122af2a80" providerId="ADAL" clId="{DED0CC8E-184E-4AE9-9EE0-6D081E9F3915}" dt="2022-07-25T10:29:23.151" v="126" actId="20577"/>
          <ac:spMkLst>
            <pc:docMk/>
            <pc:sldMk cId="1304563117" sldId="3093"/>
            <ac:spMk id="4" creationId="{7CE4786D-C856-4ED1-AD42-4D6D5704E74E}"/>
          </ac:spMkLst>
        </pc:spChg>
        <pc:spChg chg="del">
          <ac:chgData name="Henry Jammes" userId="5f22554b-fd15-4676-8c82-dc6122af2a80" providerId="ADAL" clId="{DED0CC8E-184E-4AE9-9EE0-6D081E9F3915}" dt="2022-07-25T10:28:11.283" v="80" actId="478"/>
          <ac:spMkLst>
            <pc:docMk/>
            <pc:sldMk cId="1304563117" sldId="3093"/>
            <ac:spMk id="6" creationId="{8C52F58B-3961-4A55-A50B-A6F0B0CFE718}"/>
          </ac:spMkLst>
        </pc:spChg>
        <pc:spChg chg="del">
          <ac:chgData name="Henry Jammes" userId="5f22554b-fd15-4676-8c82-dc6122af2a80" providerId="ADAL" clId="{DED0CC8E-184E-4AE9-9EE0-6D081E9F3915}" dt="2022-07-25T10:28:13.084" v="81" actId="478"/>
          <ac:spMkLst>
            <pc:docMk/>
            <pc:sldMk cId="1304563117" sldId="3093"/>
            <ac:spMk id="8" creationId="{4626244B-15A7-491B-AA85-6DF38E48CC15}"/>
          </ac:spMkLst>
        </pc:spChg>
      </pc:sldChg>
      <pc:sldChg chg="modSp mod">
        <pc:chgData name="Henry Jammes" userId="5f22554b-fd15-4676-8c82-dc6122af2a80" providerId="ADAL" clId="{DED0CC8E-184E-4AE9-9EE0-6D081E9F3915}" dt="2022-07-25T10:26:49.494" v="29" actId="20577"/>
        <pc:sldMkLst>
          <pc:docMk/>
          <pc:sldMk cId="3188214157" sldId="3139"/>
        </pc:sldMkLst>
        <pc:spChg chg="mod">
          <ac:chgData name="Henry Jammes" userId="5f22554b-fd15-4676-8c82-dc6122af2a80" providerId="ADAL" clId="{DED0CC8E-184E-4AE9-9EE0-6D081E9F3915}" dt="2022-07-25T10:26:49.494" v="29" actId="20577"/>
          <ac:spMkLst>
            <pc:docMk/>
            <pc:sldMk cId="3188214157" sldId="3139"/>
            <ac:spMk id="17" creationId="{BFEA9A10-E543-4DDB-8975-4B3DD6F142F7}"/>
          </ac:spMkLst>
        </pc:spChg>
      </pc:sldChg>
      <pc:sldChg chg="del">
        <pc:chgData name="Henry Jammes" userId="5f22554b-fd15-4676-8c82-dc6122af2a80" providerId="ADAL" clId="{DED0CC8E-184E-4AE9-9EE0-6D081E9F3915}" dt="2022-07-25T10:27:36.447" v="65" actId="47"/>
        <pc:sldMkLst>
          <pc:docMk/>
          <pc:sldMk cId="183318976" sldId="2076137943"/>
        </pc:sldMkLst>
      </pc:sldChg>
      <pc:sldChg chg="add del">
        <pc:chgData name="Henry Jammes" userId="5f22554b-fd15-4676-8c82-dc6122af2a80" providerId="ADAL" clId="{DED0CC8E-184E-4AE9-9EE0-6D081E9F3915}" dt="2022-07-25T14:41:21.843" v="206" actId="18676"/>
        <pc:sldMkLst>
          <pc:docMk/>
          <pc:sldMk cId="271525106" sldId="2076138131"/>
        </pc:sldMkLst>
      </pc:sldChg>
      <pc:sldChg chg="delCm">
        <pc:chgData name="Henry Jammes" userId="5f22554b-fd15-4676-8c82-dc6122af2a80" providerId="ADAL" clId="{DED0CC8E-184E-4AE9-9EE0-6D081E9F3915}" dt="2022-07-25T10:29:29.308" v="127"/>
        <pc:sldMkLst>
          <pc:docMk/>
          <pc:sldMk cId="664326790" sldId="2076138137"/>
        </pc:sldMkLst>
      </pc:sldChg>
      <pc:sldChg chg="delCm">
        <pc:chgData name="Henry Jammes" userId="5f22554b-fd15-4676-8c82-dc6122af2a80" providerId="ADAL" clId="{DED0CC8E-184E-4AE9-9EE0-6D081E9F3915}" dt="2022-07-25T10:29:33.774" v="128"/>
        <pc:sldMkLst>
          <pc:docMk/>
          <pc:sldMk cId="2175448789" sldId="2076138143"/>
        </pc:sldMkLst>
      </pc:sldChg>
      <pc:sldChg chg="modSp mod">
        <pc:chgData name="Henry Jammes" userId="5f22554b-fd15-4676-8c82-dc6122af2a80" providerId="ADAL" clId="{DED0CC8E-184E-4AE9-9EE0-6D081E9F3915}" dt="2022-07-25T14:47:05.405" v="235" actId="2164"/>
        <pc:sldMkLst>
          <pc:docMk/>
          <pc:sldMk cId="2908674338" sldId="2076138144"/>
        </pc:sldMkLst>
        <pc:graphicFrameChg chg="modGraphic">
          <ac:chgData name="Henry Jammes" userId="5f22554b-fd15-4676-8c82-dc6122af2a80" providerId="ADAL" clId="{DED0CC8E-184E-4AE9-9EE0-6D081E9F3915}" dt="2022-07-25T14:47:05.405" v="235" actId="2164"/>
          <ac:graphicFrameMkLst>
            <pc:docMk/>
            <pc:sldMk cId="2908674338" sldId="2076138144"/>
            <ac:graphicFrameMk id="9" creationId="{617B614A-DF0F-4FF1-A7A5-80C08D0FF10D}"/>
          </ac:graphicFrameMkLst>
        </pc:graphicFrameChg>
      </pc:sldChg>
      <pc:sldChg chg="add del">
        <pc:chgData name="Henry Jammes" userId="5f22554b-fd15-4676-8c82-dc6122af2a80" providerId="ADAL" clId="{DED0CC8E-184E-4AE9-9EE0-6D081E9F3915}" dt="2022-07-25T14:41:21.843" v="206" actId="18676"/>
        <pc:sldMkLst>
          <pc:docMk/>
          <pc:sldMk cId="449894037" sldId="2076138146"/>
        </pc:sldMkLst>
      </pc:sldChg>
      <pc:sldChg chg="del delCm">
        <pc:chgData name="Henry Jammes" userId="5f22554b-fd15-4676-8c82-dc6122af2a80" providerId="ADAL" clId="{DED0CC8E-184E-4AE9-9EE0-6D081E9F3915}" dt="2022-07-25T10:29:44.645" v="130" actId="47"/>
        <pc:sldMkLst>
          <pc:docMk/>
          <pc:sldMk cId="4201325379" sldId="2076138147"/>
        </pc:sldMkLst>
      </pc:sldChg>
      <pc:sldChg chg="delSp del mod">
        <pc:chgData name="Henry Jammes" userId="5f22554b-fd15-4676-8c82-dc6122af2a80" providerId="ADAL" clId="{DED0CC8E-184E-4AE9-9EE0-6D081E9F3915}" dt="2022-07-25T14:40:49.740" v="201" actId="47"/>
        <pc:sldMkLst>
          <pc:docMk/>
          <pc:sldMk cId="3799413973" sldId="2076138149"/>
        </pc:sldMkLst>
        <pc:spChg chg="del">
          <ac:chgData name="Henry Jammes" userId="5f22554b-fd15-4676-8c82-dc6122af2a80" providerId="ADAL" clId="{DED0CC8E-184E-4AE9-9EE0-6D081E9F3915}" dt="2022-07-25T10:29:49.407" v="131" actId="478"/>
          <ac:spMkLst>
            <pc:docMk/>
            <pc:sldMk cId="3799413973" sldId="2076138149"/>
            <ac:spMk id="99" creationId="{FC8F2613-9C29-466F-BF40-A6C3722DB63B}"/>
          </ac:spMkLst>
        </pc:spChg>
      </pc:sldChg>
      <pc:sldChg chg="delCm">
        <pc:chgData name="Henry Jammes" userId="5f22554b-fd15-4676-8c82-dc6122af2a80" providerId="ADAL" clId="{DED0CC8E-184E-4AE9-9EE0-6D081E9F3915}" dt="2022-07-25T10:29:53" v="132"/>
        <pc:sldMkLst>
          <pc:docMk/>
          <pc:sldMk cId="4042505928" sldId="2076138150"/>
        </pc:sldMkLst>
      </pc:sldChg>
      <pc:sldChg chg="delCm">
        <pc:chgData name="Henry Jammes" userId="5f22554b-fd15-4676-8c82-dc6122af2a80" providerId="ADAL" clId="{DED0CC8E-184E-4AE9-9EE0-6D081E9F3915}" dt="2022-07-25T10:29:55.945" v="133"/>
        <pc:sldMkLst>
          <pc:docMk/>
          <pc:sldMk cId="3315565307" sldId="2076138151"/>
        </pc:sldMkLst>
      </pc:sldChg>
      <pc:sldChg chg="del delCm">
        <pc:chgData name="Henry Jammes" userId="5f22554b-fd15-4676-8c82-dc6122af2a80" providerId="ADAL" clId="{DED0CC8E-184E-4AE9-9EE0-6D081E9F3915}" dt="2022-07-25T14:41:02" v="202" actId="47"/>
        <pc:sldMkLst>
          <pc:docMk/>
          <pc:sldMk cId="2034644433" sldId="2076138154"/>
        </pc:sldMkLst>
      </pc:sldChg>
      <pc:sldChg chg="del delCm">
        <pc:chgData name="Henry Jammes" userId="5f22554b-fd15-4676-8c82-dc6122af2a80" providerId="ADAL" clId="{DED0CC8E-184E-4AE9-9EE0-6D081E9F3915}" dt="2022-07-25T14:41:04.985" v="203" actId="47"/>
        <pc:sldMkLst>
          <pc:docMk/>
          <pc:sldMk cId="2102476603" sldId="2076138155"/>
        </pc:sldMkLst>
      </pc:sldChg>
      <pc:sldChg chg="del delCm">
        <pc:chgData name="Henry Jammes" userId="5f22554b-fd15-4676-8c82-dc6122af2a80" providerId="ADAL" clId="{DED0CC8E-184E-4AE9-9EE0-6D081E9F3915}" dt="2022-07-25T14:41:36.160" v="207" actId="47"/>
        <pc:sldMkLst>
          <pc:docMk/>
          <pc:sldMk cId="3820560816" sldId="2076138156"/>
        </pc:sldMkLst>
      </pc:sldChg>
      <pc:sldChg chg="addSp delSp modSp mod">
        <pc:chgData name="Henry Jammes" userId="5f22554b-fd15-4676-8c82-dc6122af2a80" providerId="ADAL" clId="{DED0CC8E-184E-4AE9-9EE0-6D081E9F3915}" dt="2022-07-25T10:30:24.778" v="142" actId="478"/>
        <pc:sldMkLst>
          <pc:docMk/>
          <pc:sldMk cId="2358532712" sldId="2076138159"/>
        </pc:sldMkLst>
        <pc:spChg chg="add del">
          <ac:chgData name="Henry Jammes" userId="5f22554b-fd15-4676-8c82-dc6122af2a80" providerId="ADAL" clId="{DED0CC8E-184E-4AE9-9EE0-6D081E9F3915}" dt="2022-07-25T10:30:23.794" v="141" actId="478"/>
          <ac:spMkLst>
            <pc:docMk/>
            <pc:sldMk cId="2358532712" sldId="2076138159"/>
            <ac:spMk id="2" creationId="{45010FE8-BF09-4146-B084-66CB05B66FD9}"/>
          </ac:spMkLst>
        </pc:spChg>
        <pc:spChg chg="del">
          <ac:chgData name="Henry Jammes" userId="5f22554b-fd15-4676-8c82-dc6122af2a80" providerId="ADAL" clId="{DED0CC8E-184E-4AE9-9EE0-6D081E9F3915}" dt="2022-07-25T10:30:24.778" v="142" actId="478"/>
          <ac:spMkLst>
            <pc:docMk/>
            <pc:sldMk cId="2358532712" sldId="2076138159"/>
            <ac:spMk id="6" creationId="{295254F1-31AB-422D-8138-B60304EB2483}"/>
          </ac:spMkLst>
        </pc:spChg>
        <pc:spChg chg="add del mod">
          <ac:chgData name="Henry Jammes" userId="5f22554b-fd15-4676-8c82-dc6122af2a80" providerId="ADAL" clId="{DED0CC8E-184E-4AE9-9EE0-6D081E9F3915}" dt="2022-07-25T10:30:23.794" v="141" actId="478"/>
          <ac:spMkLst>
            <pc:docMk/>
            <pc:sldMk cId="2358532712" sldId="2076138159"/>
            <ac:spMk id="7" creationId="{30CD2084-C859-5D7A-88FB-D6822B5EA4BA}"/>
          </ac:spMkLst>
        </pc:spChg>
      </pc:sldChg>
      <pc:sldChg chg="del">
        <pc:chgData name="Henry Jammes" userId="5f22554b-fd15-4676-8c82-dc6122af2a80" providerId="ADAL" clId="{DED0CC8E-184E-4AE9-9EE0-6D081E9F3915}" dt="2022-07-25T14:40:33.511" v="199" actId="18676"/>
        <pc:sldMkLst>
          <pc:docMk/>
          <pc:sldMk cId="3553101922" sldId="2076138170"/>
        </pc:sldMkLst>
      </pc:sldChg>
      <pc:sldChg chg="del">
        <pc:chgData name="Henry Jammes" userId="5f22554b-fd15-4676-8c82-dc6122af2a80" providerId="ADAL" clId="{DED0CC8E-184E-4AE9-9EE0-6D081E9F3915}" dt="2022-07-25T14:40:31.250" v="198" actId="18676"/>
        <pc:sldMkLst>
          <pc:docMk/>
          <pc:sldMk cId="1923123178" sldId="2076138172"/>
        </pc:sldMkLst>
      </pc:sldChg>
      <pc:sldChg chg="del">
        <pc:chgData name="Henry Jammes" userId="5f22554b-fd15-4676-8c82-dc6122af2a80" providerId="ADAL" clId="{DED0CC8E-184E-4AE9-9EE0-6D081E9F3915}" dt="2022-07-25T14:40:31.250" v="198" actId="18676"/>
        <pc:sldMkLst>
          <pc:docMk/>
          <pc:sldMk cId="795407930" sldId="2076138173"/>
        </pc:sldMkLst>
      </pc:sldChg>
      <pc:sldChg chg="del">
        <pc:chgData name="Henry Jammes" userId="5f22554b-fd15-4676-8c82-dc6122af2a80" providerId="ADAL" clId="{DED0CC8E-184E-4AE9-9EE0-6D081E9F3915}" dt="2022-07-25T14:40:31.250" v="198" actId="18676"/>
        <pc:sldMkLst>
          <pc:docMk/>
          <pc:sldMk cId="3589861872" sldId="2076138174"/>
        </pc:sldMkLst>
      </pc:sldChg>
      <pc:sldChg chg="del">
        <pc:chgData name="Henry Jammes" userId="5f22554b-fd15-4676-8c82-dc6122af2a80" providerId="ADAL" clId="{DED0CC8E-184E-4AE9-9EE0-6D081E9F3915}" dt="2022-07-25T14:40:31.250" v="198" actId="18676"/>
        <pc:sldMkLst>
          <pc:docMk/>
          <pc:sldMk cId="1984157760" sldId="2076138175"/>
        </pc:sldMkLst>
      </pc:sldChg>
      <pc:sldChg chg="del">
        <pc:chgData name="Henry Jammes" userId="5f22554b-fd15-4676-8c82-dc6122af2a80" providerId="ADAL" clId="{DED0CC8E-184E-4AE9-9EE0-6D081E9F3915}" dt="2022-07-25T14:40:29.475" v="197" actId="18676"/>
        <pc:sldMkLst>
          <pc:docMk/>
          <pc:sldMk cId="2510986363" sldId="2076138176"/>
        </pc:sldMkLst>
      </pc:sldChg>
      <pc:sldChg chg="del">
        <pc:chgData name="Henry Jammes" userId="5f22554b-fd15-4676-8c82-dc6122af2a80" providerId="ADAL" clId="{DED0CC8E-184E-4AE9-9EE0-6D081E9F3915}" dt="2022-07-25T14:40:36.648" v="200" actId="18676"/>
        <pc:sldMkLst>
          <pc:docMk/>
          <pc:sldMk cId="1792630265" sldId="2076138177"/>
        </pc:sldMkLst>
      </pc:sldChg>
      <pc:sldChg chg="del">
        <pc:chgData name="Henry Jammes" userId="5f22554b-fd15-4676-8c82-dc6122af2a80" providerId="ADAL" clId="{DED0CC8E-184E-4AE9-9EE0-6D081E9F3915}" dt="2022-07-25T14:40:29.475" v="197" actId="18676"/>
        <pc:sldMkLst>
          <pc:docMk/>
          <pc:sldMk cId="1921413191" sldId="2076138178"/>
        </pc:sldMkLst>
      </pc:sldChg>
      <pc:sldChg chg="del">
        <pc:chgData name="Henry Jammes" userId="5f22554b-fd15-4676-8c82-dc6122af2a80" providerId="ADAL" clId="{DED0CC8E-184E-4AE9-9EE0-6D081E9F3915}" dt="2022-07-25T14:40:29.475" v="197" actId="18676"/>
        <pc:sldMkLst>
          <pc:docMk/>
          <pc:sldMk cId="533690080" sldId="2076138179"/>
        </pc:sldMkLst>
      </pc:sldChg>
      <pc:sldChg chg="del">
        <pc:chgData name="Henry Jammes" userId="5f22554b-fd15-4676-8c82-dc6122af2a80" providerId="ADAL" clId="{DED0CC8E-184E-4AE9-9EE0-6D081E9F3915}" dt="2022-07-25T14:40:23.718" v="194" actId="18676"/>
        <pc:sldMkLst>
          <pc:docMk/>
          <pc:sldMk cId="2604166346" sldId="2076138180"/>
        </pc:sldMkLst>
      </pc:sldChg>
      <pc:sldChg chg="del">
        <pc:chgData name="Henry Jammes" userId="5f22554b-fd15-4676-8c82-dc6122af2a80" providerId="ADAL" clId="{DED0CC8E-184E-4AE9-9EE0-6D081E9F3915}" dt="2022-07-25T14:40:26.056" v="195" actId="18676"/>
        <pc:sldMkLst>
          <pc:docMk/>
          <pc:sldMk cId="1885769225" sldId="2076138181"/>
        </pc:sldMkLst>
      </pc:sldChg>
      <pc:sldChg chg="del">
        <pc:chgData name="Henry Jammes" userId="5f22554b-fd15-4676-8c82-dc6122af2a80" providerId="ADAL" clId="{DED0CC8E-184E-4AE9-9EE0-6D081E9F3915}" dt="2022-07-25T14:40:27.934" v="196" actId="18676"/>
        <pc:sldMkLst>
          <pc:docMk/>
          <pc:sldMk cId="2234143461" sldId="2076138182"/>
        </pc:sldMkLst>
      </pc:sldChg>
      <pc:sldChg chg="del">
        <pc:chgData name="Henry Jammes" userId="5f22554b-fd15-4676-8c82-dc6122af2a80" providerId="ADAL" clId="{DED0CC8E-184E-4AE9-9EE0-6D081E9F3915}" dt="2022-07-25T14:40:21.769" v="193" actId="18676"/>
        <pc:sldMkLst>
          <pc:docMk/>
          <pc:sldMk cId="2065276921" sldId="2076138183"/>
        </pc:sldMkLst>
      </pc:sldChg>
      <pc:sldChg chg="del">
        <pc:chgData name="Henry Jammes" userId="5f22554b-fd15-4676-8c82-dc6122af2a80" providerId="ADAL" clId="{DED0CC8E-184E-4AE9-9EE0-6D081E9F3915}" dt="2022-07-25T14:40:21.769" v="193" actId="18676"/>
        <pc:sldMkLst>
          <pc:docMk/>
          <pc:sldMk cId="1337199418" sldId="2076138184"/>
        </pc:sldMkLst>
      </pc:sldChg>
      <pc:sldChg chg="del">
        <pc:chgData name="Henry Jammes" userId="5f22554b-fd15-4676-8c82-dc6122af2a80" providerId="ADAL" clId="{DED0CC8E-184E-4AE9-9EE0-6D081E9F3915}" dt="2022-07-25T14:40:21.769" v="193" actId="18676"/>
        <pc:sldMkLst>
          <pc:docMk/>
          <pc:sldMk cId="2948071414" sldId="2076138185"/>
        </pc:sldMkLst>
      </pc:sldChg>
      <pc:sldChg chg="del">
        <pc:chgData name="Henry Jammes" userId="5f22554b-fd15-4676-8c82-dc6122af2a80" providerId="ADAL" clId="{DED0CC8E-184E-4AE9-9EE0-6D081E9F3915}" dt="2022-07-25T14:40:21.769" v="193" actId="18676"/>
        <pc:sldMkLst>
          <pc:docMk/>
          <pc:sldMk cId="3223570776" sldId="2076138186"/>
        </pc:sldMkLst>
      </pc:sldChg>
      <pc:sldChg chg="del">
        <pc:chgData name="Henry Jammes" userId="5f22554b-fd15-4676-8c82-dc6122af2a80" providerId="ADAL" clId="{DED0CC8E-184E-4AE9-9EE0-6D081E9F3915}" dt="2022-07-25T14:40:19.695" v="192" actId="18676"/>
        <pc:sldMkLst>
          <pc:docMk/>
          <pc:sldMk cId="4094117068" sldId="2076138187"/>
        </pc:sldMkLst>
      </pc:sldChg>
      <pc:sldChg chg="del">
        <pc:chgData name="Henry Jammes" userId="5f22554b-fd15-4676-8c82-dc6122af2a80" providerId="ADAL" clId="{DED0CC8E-184E-4AE9-9EE0-6D081E9F3915}" dt="2022-07-25T14:40:19.695" v="192" actId="18676"/>
        <pc:sldMkLst>
          <pc:docMk/>
          <pc:sldMk cId="2999588242" sldId="2076138188"/>
        </pc:sldMkLst>
      </pc:sldChg>
      <pc:sldChg chg="del">
        <pc:chgData name="Henry Jammes" userId="5f22554b-fd15-4676-8c82-dc6122af2a80" providerId="ADAL" clId="{DED0CC8E-184E-4AE9-9EE0-6D081E9F3915}" dt="2022-07-25T14:40:19.695" v="192" actId="18676"/>
        <pc:sldMkLst>
          <pc:docMk/>
          <pc:sldMk cId="1226259233" sldId="2076138189"/>
        </pc:sldMkLst>
      </pc:sldChg>
      <pc:sldChg chg="del">
        <pc:chgData name="Henry Jammes" userId="5f22554b-fd15-4676-8c82-dc6122af2a80" providerId="ADAL" clId="{DED0CC8E-184E-4AE9-9EE0-6D081E9F3915}" dt="2022-07-25T14:40:19.695" v="192" actId="18676"/>
        <pc:sldMkLst>
          <pc:docMk/>
          <pc:sldMk cId="3751331780" sldId="2076138190"/>
        </pc:sldMkLst>
      </pc:sldChg>
      <pc:sldChg chg="del">
        <pc:chgData name="Henry Jammes" userId="5f22554b-fd15-4676-8c82-dc6122af2a80" providerId="ADAL" clId="{DED0CC8E-184E-4AE9-9EE0-6D081E9F3915}" dt="2022-07-25T14:40:19.695" v="192" actId="18676"/>
        <pc:sldMkLst>
          <pc:docMk/>
          <pc:sldMk cId="987261372" sldId="2076138191"/>
        </pc:sldMkLst>
      </pc:sldChg>
      <pc:sldChg chg="del">
        <pc:chgData name="Henry Jammes" userId="5f22554b-fd15-4676-8c82-dc6122af2a80" providerId="ADAL" clId="{DED0CC8E-184E-4AE9-9EE0-6D081E9F3915}" dt="2022-07-25T14:40:19.695" v="192" actId="18676"/>
        <pc:sldMkLst>
          <pc:docMk/>
          <pc:sldMk cId="1053197928" sldId="2076138192"/>
        </pc:sldMkLst>
      </pc:sldChg>
      <pc:sldChg chg="del">
        <pc:chgData name="Henry Jammes" userId="5f22554b-fd15-4676-8c82-dc6122af2a80" providerId="ADAL" clId="{DED0CC8E-184E-4AE9-9EE0-6D081E9F3915}" dt="2022-07-25T14:40:19.695" v="192" actId="18676"/>
        <pc:sldMkLst>
          <pc:docMk/>
          <pc:sldMk cId="662207940" sldId="2076138193"/>
        </pc:sldMkLst>
      </pc:sldChg>
      <pc:sldChg chg="del">
        <pc:chgData name="Henry Jammes" userId="5f22554b-fd15-4676-8c82-dc6122af2a80" providerId="ADAL" clId="{DED0CC8E-184E-4AE9-9EE0-6D081E9F3915}" dt="2022-07-25T14:40:19.695" v="192" actId="18676"/>
        <pc:sldMkLst>
          <pc:docMk/>
          <pc:sldMk cId="1734100958" sldId="2076138194"/>
        </pc:sldMkLst>
      </pc:sldChg>
      <pc:sldChg chg="delSp mod">
        <pc:chgData name="Henry Jammes" userId="5f22554b-fd15-4676-8c82-dc6122af2a80" providerId="ADAL" clId="{DED0CC8E-184E-4AE9-9EE0-6D081E9F3915}" dt="2022-07-25T14:41:06.232" v="204" actId="478"/>
        <pc:sldMkLst>
          <pc:docMk/>
          <pc:sldMk cId="3105067154" sldId="2076138195"/>
        </pc:sldMkLst>
        <pc:spChg chg="del">
          <ac:chgData name="Henry Jammes" userId="5f22554b-fd15-4676-8c82-dc6122af2a80" providerId="ADAL" clId="{DED0CC8E-184E-4AE9-9EE0-6D081E9F3915}" dt="2022-07-25T14:41:06.232" v="204" actId="478"/>
          <ac:spMkLst>
            <pc:docMk/>
            <pc:sldMk cId="3105067154" sldId="2076138195"/>
            <ac:spMk id="6" creationId="{5E30259F-7DA9-43D5-B57A-BFDFA7DE7178}"/>
          </ac:spMkLst>
        </pc:spChg>
      </pc:sldChg>
      <pc:sldChg chg="delSp mod">
        <pc:chgData name="Henry Jammes" userId="5f22554b-fd15-4676-8c82-dc6122af2a80" providerId="ADAL" clId="{DED0CC8E-184E-4AE9-9EE0-6D081E9F3915}" dt="2022-07-25T14:41:38.921" v="208" actId="478"/>
        <pc:sldMkLst>
          <pc:docMk/>
          <pc:sldMk cId="2027027617" sldId="2076138196"/>
        </pc:sldMkLst>
        <pc:spChg chg="del">
          <ac:chgData name="Henry Jammes" userId="5f22554b-fd15-4676-8c82-dc6122af2a80" providerId="ADAL" clId="{DED0CC8E-184E-4AE9-9EE0-6D081E9F3915}" dt="2022-07-25T14:41:38.921" v="208" actId="478"/>
          <ac:spMkLst>
            <pc:docMk/>
            <pc:sldMk cId="2027027617" sldId="2076138196"/>
            <ac:spMk id="6" creationId="{5E30259F-7DA9-43D5-B57A-BFDFA7DE7178}"/>
          </ac:spMkLst>
        </pc:spChg>
      </pc:sldChg>
      <pc:sldChg chg="add ord">
        <pc:chgData name="Henry Jammes" userId="5f22554b-fd15-4676-8c82-dc6122af2a80" providerId="ADAL" clId="{DED0CC8E-184E-4AE9-9EE0-6D081E9F3915}" dt="2022-07-25T14:47:59.407" v="241"/>
        <pc:sldMkLst>
          <pc:docMk/>
          <pc:sldMk cId="1738103016" sldId="2076138197"/>
        </pc:sldMkLst>
      </pc:sldChg>
      <pc:sldChg chg="delSp del mod delCm">
        <pc:chgData name="Henry Jammes" userId="5f22554b-fd15-4676-8c82-dc6122af2a80" providerId="ADAL" clId="{DED0CC8E-184E-4AE9-9EE0-6D081E9F3915}" dt="2022-07-25T10:30:20.728" v="139" actId="47"/>
        <pc:sldMkLst>
          <pc:docMk/>
          <pc:sldMk cId="3914797853" sldId="2076138197"/>
        </pc:sldMkLst>
        <pc:spChg chg="del">
          <ac:chgData name="Henry Jammes" userId="5f22554b-fd15-4676-8c82-dc6122af2a80" providerId="ADAL" clId="{DED0CC8E-184E-4AE9-9EE0-6D081E9F3915}" dt="2022-07-25T10:30:19.355" v="138" actId="478"/>
          <ac:spMkLst>
            <pc:docMk/>
            <pc:sldMk cId="3914797853" sldId="2076138197"/>
            <ac:spMk id="4" creationId="{3CA15899-92CE-4494-97B3-F31E5F69385D}"/>
          </ac:spMkLst>
        </pc:spChg>
      </pc:sldChg>
      <pc:sldMasterChg chg="add addSldLayout">
        <pc:chgData name="Henry Jammes" userId="5f22554b-fd15-4676-8c82-dc6122af2a80" providerId="ADAL" clId="{DED0CC8E-184E-4AE9-9EE0-6D081E9F3915}" dt="2022-07-25T14:47:50.199" v="236" actId="27028"/>
        <pc:sldMasterMkLst>
          <pc:docMk/>
          <pc:sldMasterMk cId="2339194656" sldId="2147483773"/>
        </pc:sldMasterMkLst>
        <pc:sldLayoutChg chg="add">
          <pc:chgData name="Henry Jammes" userId="5f22554b-fd15-4676-8c82-dc6122af2a80" providerId="ADAL" clId="{DED0CC8E-184E-4AE9-9EE0-6D081E9F3915}" dt="2022-07-25T14:47:50.199" v="236" actId="27028"/>
          <pc:sldLayoutMkLst>
            <pc:docMk/>
            <pc:sldMasterMk cId="2339194656" sldId="2147483773"/>
            <pc:sldLayoutMk cId="1052982429" sldId="2147483784"/>
          </pc:sldLayoutMkLst>
        </pc:sldLayoutChg>
      </pc:sldMasterChg>
    </pc:docChg>
  </pc:docChgLst>
  <pc:docChgLst>
    <pc:chgData name="Vince Angeloni" userId="S::viange@microsoft.com::dfd04b1d-6ff9-445f-8feb-fa5e6ce54e40" providerId="AD" clId="Web-{F10C5E15-50CC-BABC-F720-8F04558F91EF}"/>
    <pc:docChg chg="mod modSld">
      <pc:chgData name="Vince Angeloni" userId="S::viange@microsoft.com::dfd04b1d-6ff9-445f-8feb-fa5e6ce54e40" providerId="AD" clId="Web-{F10C5E15-50CC-BABC-F720-8F04558F91EF}" dt="2023-10-05T15:58:47.295" v="5"/>
      <pc:docMkLst>
        <pc:docMk/>
      </pc:docMkLst>
      <pc:sldChg chg="addCm modCm">
        <pc:chgData name="Vince Angeloni" userId="S::viange@microsoft.com::dfd04b1d-6ff9-445f-8feb-fa5e6ce54e40" providerId="AD" clId="Web-{F10C5E15-50CC-BABC-F720-8F04558F91EF}" dt="2023-10-05T15:58:22.606" v="4"/>
        <pc:sldMkLst>
          <pc:docMk/>
          <pc:sldMk cId="2004031996" sldId="2147478588"/>
        </pc:sldMkLst>
        <pc:extLst>
          <p:ext xmlns:p="http://schemas.openxmlformats.org/presentationml/2006/main" uri="{D6D511B9-2390-475A-947B-AFAB55BFBCF1}">
            <pc226:cmChg xmlns:pc226="http://schemas.microsoft.com/office/powerpoint/2022/06/main/command" chg="add mod">
              <pc226:chgData name="Vince Angeloni" userId="S::viange@microsoft.com::dfd04b1d-6ff9-445f-8feb-fa5e6ce54e40" providerId="AD" clId="Web-{F10C5E15-50CC-BABC-F720-8F04558F91EF}" dt="2023-10-05T15:58:22.606" v="4"/>
              <pc2:cmMkLst xmlns:pc2="http://schemas.microsoft.com/office/powerpoint/2019/9/main/command">
                <pc:docMk/>
                <pc:sldMk cId="2004031996" sldId="2147478588"/>
                <pc2:cmMk id="{F8656A5C-600E-4899-B4FC-5910FA6C224F}"/>
              </pc2:cmMkLst>
            </pc226:cmChg>
          </p:ext>
        </pc:extLst>
      </pc:sldChg>
      <pc:sldChg chg="modSp">
        <pc:chgData name="Vince Angeloni" userId="S::viange@microsoft.com::dfd04b1d-6ff9-445f-8feb-fa5e6ce54e40" providerId="AD" clId="Web-{F10C5E15-50CC-BABC-F720-8F04558F91EF}" dt="2023-10-05T15:54:36.254" v="2"/>
        <pc:sldMkLst>
          <pc:docMk/>
          <pc:sldMk cId="3408582976" sldId="2147478680"/>
        </pc:sldMkLst>
        <pc:graphicFrameChg chg="mod modGraphic">
          <ac:chgData name="Vince Angeloni" userId="S::viange@microsoft.com::dfd04b1d-6ff9-445f-8feb-fa5e6ce54e40" providerId="AD" clId="Web-{F10C5E15-50CC-BABC-F720-8F04558F91EF}" dt="2023-10-05T15:54:36.254" v="2"/>
          <ac:graphicFrameMkLst>
            <pc:docMk/>
            <pc:sldMk cId="3408582976" sldId="2147478680"/>
            <ac:graphicFrameMk id="4" creationId="{882C9BB9-AC4D-4894-D1FB-709C728B32AC}"/>
          </ac:graphicFrameMkLst>
        </pc:graphicFrameChg>
      </pc:sldChg>
      <pc:sldChg chg="addCm modCm">
        <pc:chgData name="Vince Angeloni" userId="S::viange@microsoft.com::dfd04b1d-6ff9-445f-8feb-fa5e6ce54e40" providerId="AD" clId="Web-{F10C5E15-50CC-BABC-F720-8F04558F91EF}" dt="2023-10-05T15:58:47.295" v="5"/>
        <pc:sldMkLst>
          <pc:docMk/>
          <pc:sldMk cId="4193858857" sldId="2147478684"/>
        </pc:sldMkLst>
        <pc:extLst>
          <p:ext xmlns:p="http://schemas.openxmlformats.org/presentationml/2006/main" uri="{D6D511B9-2390-475A-947B-AFAB55BFBCF1}">
            <pc226:cmChg xmlns:pc226="http://schemas.microsoft.com/office/powerpoint/2022/06/main/command" chg="add mod">
              <pc226:chgData name="Vince Angeloni" userId="S::viange@microsoft.com::dfd04b1d-6ff9-445f-8feb-fa5e6ce54e40" providerId="AD" clId="Web-{F10C5E15-50CC-BABC-F720-8F04558F91EF}" dt="2023-10-05T15:58:47.295" v="5"/>
              <pc2:cmMkLst xmlns:pc2="http://schemas.microsoft.com/office/powerpoint/2019/9/main/command">
                <pc:docMk/>
                <pc:sldMk cId="4193858857" sldId="2147478684"/>
                <pc2:cmMk id="{43D0D2E5-1776-490E-83D3-9EF8D695490D}"/>
              </pc2:cmMkLst>
            </pc226:cmChg>
          </p:ext>
        </pc:ext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10/25/2023 9:09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10/25/2023 9:08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10/25/2023 9:08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548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187632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909854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987185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103463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134307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20583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945265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68712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4164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658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81711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3152929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513071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577535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189460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254526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269187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10/26/2023 12:44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52470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552097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939959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35018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010966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046698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34479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749890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8634572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7890365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28833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490435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6B356-2F22-40D0-A92B-C8127227BBA1}" type="slidenum">
              <a:rPr lang="en-US" smtClean="0"/>
              <a:t>5</a:t>
            </a:fld>
            <a:endParaRPr lang="en-US"/>
          </a:p>
        </p:txBody>
      </p:sp>
    </p:spTree>
    <p:extLst>
      <p:ext uri="{BB962C8B-B14F-4D97-AF65-F5344CB8AC3E}">
        <p14:creationId xmlns:p14="http://schemas.microsoft.com/office/powerpoint/2010/main" val="1758612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7241079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9402130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663969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174217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8320094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9853365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637125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9997719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4296334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39600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9</a:t>
            </a:fld>
            <a:endParaRPr lang="en-US"/>
          </a:p>
        </p:txBody>
      </p:sp>
    </p:spTree>
    <p:extLst>
      <p:ext uri="{BB962C8B-B14F-4D97-AF65-F5344CB8AC3E}">
        <p14:creationId xmlns:p14="http://schemas.microsoft.com/office/powerpoint/2010/main" val="12139283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8679185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032024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10/26/2023 1:08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769458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178319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10/26/2023 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0071860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10/26/2023 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6481889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10/26/2023 1:18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8721038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10/26/2023 1:18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0883058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55398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7668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11:30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85524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296264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59250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10/25/2023 9:08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966234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5.png"/><Relationship Id="rId9" Type="http://schemas.microsoft.com/office/2007/relationships/hdphoto" Target="../media/hdphoto4.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562B047D-2DF4-4424-A380-07348F4E4D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gradFill>
                  <a:gsLst>
                    <a:gs pos="2917">
                      <a:schemeClr val="accent2"/>
                    </a:gs>
                    <a:gs pos="29000">
                      <a:schemeClr val="accent2"/>
                    </a:gs>
                  </a:gsLst>
                  <a:lin ang="5400000" scaled="0"/>
                </a:gradFill>
                <a:latin typeface="Aptos SemiBold" panose="020B0004020202020204"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Aptos" panose="020B0004020202020204" pitchFamily="34" charset="0"/>
                <a:cs typeface="Segoe UI" panose="020B0502040204020203" pitchFamily="34" charset="0"/>
              </a:defRPr>
            </a:lvl1pPr>
          </a:lstStyle>
          <a:p>
            <a:pPr lvl="0"/>
            <a:r>
              <a:rPr lang="en-US"/>
              <a:t>Customer and project name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406916" y="628916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204568" y="5202108"/>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640841" y="5875937"/>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1471833" y="654830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14" name="TextBox 13">
            <a:extLst>
              <a:ext uri="{FF2B5EF4-FFF2-40B4-BE49-F238E27FC236}">
                <a16:creationId xmlns:a16="http://schemas.microsoft.com/office/drawing/2014/main" id="{9BA0F039-E998-3713-F6A2-6320E3C08797}"/>
              </a:ext>
            </a:extLst>
          </p:cNvPr>
          <p:cNvSpPr txBox="1"/>
          <p:nvPr userDrawn="1"/>
        </p:nvSpPr>
        <p:spPr>
          <a:xfrm>
            <a:off x="71698" y="6654911"/>
            <a:ext cx="276200" cy="153888"/>
          </a:xfrm>
          <a:prstGeom prst="rect">
            <a:avLst/>
          </a:prstGeom>
          <a:noFill/>
        </p:spPr>
        <p:txBody>
          <a:bodyPr wrap="square" lIns="0" tIns="0" rIns="0" bIns="0" rtlCol="0">
            <a:spAutoFit/>
          </a:bodyPr>
          <a:lstStyle/>
          <a:p>
            <a:pPr algn="l"/>
            <a:r>
              <a:rPr lang="en-US" sz="1000" dirty="0">
                <a:solidFill>
                  <a:schemeClr val="bg2">
                    <a:lumMod val="75000"/>
                    <a:lumOff val="25000"/>
                  </a:schemeClr>
                </a:solidFill>
                <a:latin typeface="Aptos" panose="020B0004020202020204" pitchFamily="34" charset="0"/>
              </a:rPr>
              <a:t>V1.0</a:t>
            </a:r>
          </a:p>
        </p:txBody>
      </p:sp>
    </p:spTree>
    <p:extLst>
      <p:ext uri="{BB962C8B-B14F-4D97-AF65-F5344CB8AC3E}">
        <p14:creationId xmlns:p14="http://schemas.microsoft.com/office/powerpoint/2010/main" val="306819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089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Aptos SemiBold" panose="020B0004020202020204" pitchFamily="34" charset="0"/>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5830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30633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image :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12420"/>
            <a:ext cx="11018520"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902118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latin typeface="Aptos" panose="020B0004020202020204" pitchFamily="34" charset="0"/>
              </a:defRPr>
            </a:lvl1pPr>
            <a:lvl2pPr>
              <a:defRPr>
                <a:solidFill>
                  <a:schemeClr val="tx1"/>
                </a:solidFill>
                <a:latin typeface="Aptos" panose="020B0004020202020204" pitchFamily="34" charset="0"/>
              </a:defRPr>
            </a:lvl2pPr>
            <a:lvl3pPr>
              <a:defRPr>
                <a:solidFill>
                  <a:schemeClr val="tx1"/>
                </a:solidFill>
                <a:latin typeface="Aptos" panose="020B0004020202020204" pitchFamily="34" charset="0"/>
              </a:defRPr>
            </a:lvl3pPr>
            <a:lvl4pPr>
              <a:defRPr>
                <a:solidFill>
                  <a:schemeClr val="tx1"/>
                </a:solidFill>
                <a:latin typeface="Aptos" panose="020B0004020202020204" pitchFamily="34" charset="0"/>
              </a:defRPr>
            </a:lvl4pPr>
            <a:lvl5pPr>
              <a:defRPr>
                <a:solidFill>
                  <a:schemeClr val="tx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709550" y="6056901"/>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735800" y="495714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254059" y="654522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11716304" y="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10738404" y="-55880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11716304" y="1098653"/>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1">
            <a:extLst>
              <a:ext uri="{FF2B5EF4-FFF2-40B4-BE49-F238E27FC236}">
                <a16:creationId xmlns:a16="http://schemas.microsoft.com/office/drawing/2014/main" id="{198BAE06-4375-54CD-3E97-A333AE7F1580}"/>
              </a:ext>
            </a:extLst>
          </p:cNvPr>
          <p:cNvSpPr>
            <a:spLocks noGrp="1"/>
          </p:cNvSpPr>
          <p:nvPr>
            <p:ph type="body" sz="quarter" idx="11" hasCustomPrompt="1"/>
          </p:nvPr>
        </p:nvSpPr>
        <p:spPr>
          <a:xfrm>
            <a:off x="276200" y="237133"/>
            <a:ext cx="1132684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8" name="Text Placeholder 24">
            <a:extLst>
              <a:ext uri="{FF2B5EF4-FFF2-40B4-BE49-F238E27FC236}">
                <a16:creationId xmlns:a16="http://schemas.microsoft.com/office/drawing/2014/main" id="{F23ED6E3-DD75-2D06-803C-7FC05290432A}"/>
              </a:ext>
            </a:extLst>
          </p:cNvPr>
          <p:cNvSpPr>
            <a:spLocks noGrp="1"/>
          </p:cNvSpPr>
          <p:nvPr>
            <p:ph type="body" sz="quarter" idx="12" hasCustomPrompt="1"/>
          </p:nvPr>
        </p:nvSpPr>
        <p:spPr>
          <a:xfrm>
            <a:off x="276201" y="914420"/>
            <a:ext cx="11326840" cy="307777"/>
          </a:xfrm>
        </p:spPr>
        <p:txBody>
          <a:bodyPr anchor="ctr" anchorCtr="0"/>
          <a:lstStyle>
            <a:lvl1pPr marL="0" indent="0" algn="l" defTabSz="914367" rtl="0" eaLnBrk="1" latinLnBrk="0" hangingPunct="1">
              <a:buNone/>
              <a:defRPr lang="en-US" sz="20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Tree>
    <p:extLst>
      <p:ext uri="{BB962C8B-B14F-4D97-AF65-F5344CB8AC3E}">
        <p14:creationId xmlns:p14="http://schemas.microsoft.com/office/powerpoint/2010/main" val="3992514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tx2"/>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solidFill>
            <a:schemeClr val="tx1">
              <a:lumMod val="85000"/>
            </a:schemeClr>
          </a:solidFill>
        </p:spPr>
        <p:txBody>
          <a:bodyPr lIns="90000" tIns="90000" rIns="90000" bIns="90000">
            <a:noAutofit/>
          </a:bodyPr>
          <a:lstStyle>
            <a:lvl1pPr marL="285750" indent="-196850">
              <a:buFont typeface="Arial" panose="020B0604020202020204" pitchFamily="34" charset="0"/>
              <a:buChar char="•"/>
              <a:defRPr sz="1800">
                <a:solidFill>
                  <a:schemeClr val="bg2">
                    <a:lumMod val="95000"/>
                    <a:lumOff val="5000"/>
                  </a:schemeClr>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762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50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2630922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tx1"/>
                </a:solidFill>
                <a:latin typeface="Aptos SemiBold" panose="020B0004020202020204" pitchFamily="34" charset="0"/>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atin typeface="Aptos" panose="020B0004020202020204" pitchFamily="34" charset="0"/>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802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648749" y="1688613"/>
            <a:ext cx="3891391" cy="3392913"/>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7" y="3062514"/>
              <a:ext cx="2938335"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latin typeface="Aptos SemiBold" panose="020B0004020202020204" pitchFamily="34" charset="0"/>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656137" y="-1849445"/>
            <a:ext cx="3875059" cy="3392913"/>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820943" y="3480956"/>
            <a:ext cx="3884644" cy="3377045"/>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a:ext>
            </a:extLst>
          </a:blip>
          <a:srcRect/>
          <a:stretch/>
        </p:blipFill>
        <p:spPr>
          <a:xfrm>
            <a:off x="-2516701" y="3480957"/>
            <a:ext cx="3861521" cy="3392913"/>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rcRect/>
          <a:stretch/>
        </p:blipFill>
        <p:spPr>
          <a:xfrm>
            <a:off x="10210801" y="-62346"/>
            <a:ext cx="3905251" cy="3394943"/>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cstate="hq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a:ext>
            </a:extLst>
          </a:blip>
          <a:srcRect/>
          <a:stretch/>
        </p:blipFill>
        <p:spPr>
          <a:xfrm>
            <a:off x="7022802" y="1707070"/>
            <a:ext cx="3891391" cy="3392913"/>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2516701"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656137" y="525814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3831303"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7029802" y="-1828663"/>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7029802" y="527962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10221302" y="3483569"/>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308968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6787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480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6294142"/>
      </p:ext>
    </p:extLst>
  </p:cSld>
  <p:clrMap bg1="dk1" tx1="lt1" bg2="dk2" tx2="lt2" accent1="accent1" accent2="accent2" accent3="accent3" accent4="accent4" accent5="accent5" accent6="accent6" hlink="hlink" folHlink="folHlink"/>
  <p:sldLayoutIdLst>
    <p:sldLayoutId id="2147484981" r:id="rId1"/>
    <p:sldLayoutId id="2147484983" r:id="rId2"/>
    <p:sldLayoutId id="2147484996" r:id="rId3"/>
    <p:sldLayoutId id="2147484984" r:id="rId4"/>
    <p:sldLayoutId id="2147484986" r:id="rId5"/>
    <p:sldLayoutId id="2147484988" r:id="rId6"/>
    <p:sldLayoutId id="2147484995" r:id="rId7"/>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6454638"/>
      </p:ext>
    </p:extLst>
  </p:cSld>
  <p:clrMap bg1="dk1" tx1="lt1" bg2="dk2" tx2="lt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Aptos SemiBold" panose="020B0004020202020204" pitchFamily="34"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Aptos" panose="020B0004020202020204"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Aptos" panose="020B0004020202020204"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Aptos" panose="020B0004020202020204"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svg"/><Relationship Id="rId3" Type="http://schemas.openxmlformats.org/officeDocument/2006/relationships/image" Target="../media/image42.svg"/><Relationship Id="rId21" Type="http://schemas.openxmlformats.org/officeDocument/2006/relationships/image" Target="../media/image58.png"/><Relationship Id="rId34" Type="http://schemas.openxmlformats.org/officeDocument/2006/relationships/image" Target="../media/image71.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svg"/><Relationship Id="rId2" Type="http://schemas.openxmlformats.org/officeDocument/2006/relationships/image" Target="../media/image41.png"/><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svg"/><Relationship Id="rId1" Type="http://schemas.openxmlformats.org/officeDocument/2006/relationships/slideLayout" Target="../slideLayouts/slideLayout5.xml"/><Relationship Id="rId6" Type="http://schemas.openxmlformats.org/officeDocument/2006/relationships/image" Target="../media/image10.svg"/><Relationship Id="rId11" Type="http://schemas.openxmlformats.org/officeDocument/2006/relationships/image" Target="../media/image48.png"/><Relationship Id="rId24" Type="http://schemas.openxmlformats.org/officeDocument/2006/relationships/image" Target="../media/image61.svg"/><Relationship Id="rId32" Type="http://schemas.openxmlformats.org/officeDocument/2006/relationships/image" Target="../media/image69.png"/><Relationship Id="rId5" Type="http://schemas.openxmlformats.org/officeDocument/2006/relationships/image" Target="../media/image9.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svg"/><Relationship Id="rId4" Type="http://schemas.openxmlformats.org/officeDocument/2006/relationships/image" Target="../media/image43.png"/><Relationship Id="rId9" Type="http://schemas.openxmlformats.org/officeDocument/2006/relationships/image" Target="../media/image46.png"/><Relationship Id="rId14" Type="http://schemas.openxmlformats.org/officeDocument/2006/relationships/image" Target="../media/image51.sv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 Id="rId35" Type="http://schemas.openxmlformats.org/officeDocument/2006/relationships/image" Target="../media/image72.svg"/><Relationship Id="rId8" Type="http://schemas.openxmlformats.org/officeDocument/2006/relationships/image" Target="../media/image45.svg"/></Relationships>
</file>

<file path=ppt/slides/_rels/slide16.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51.svg"/><Relationship Id="rId3" Type="http://schemas.openxmlformats.org/officeDocument/2006/relationships/image" Target="../media/image9.png"/><Relationship Id="rId7" Type="http://schemas.openxmlformats.org/officeDocument/2006/relationships/image" Target="../media/image75.png"/><Relationship Id="rId12"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10.svg"/><Relationship Id="rId9" Type="http://schemas.openxmlformats.org/officeDocument/2006/relationships/image" Target="../media/image77.svg"/><Relationship Id="rId1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power-virtual-agents/requirements-quota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hyperlink" Target="https://go.microsoft.com/fwlink/?linkid=2085130" TargetMode="External"/><Relationship Id="rId4" Type="http://schemas.openxmlformats.org/officeDocument/2006/relationships/hyperlink" Target="https://powervirtualagents.microsoft.com/pricin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power-virtual-agents/advanced-bot-framework-composer-capture-telemetry?tabs=webApp"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power-virtual-agents/authoring-language-support"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hyperlink" Target="https://powervirtualagents.microsoft.com/en-us/blog/make-your-power-virtual-agents-chatbots-multi-lingual-with-the-translator-bot-sample-solution/" TargetMode="External"/><Relationship Id="rId4" Type="http://schemas.openxmlformats.org/officeDocument/2006/relationships/hyperlink" Target="https://learn.microsoft.com/en-us/power-virtual-agents/advanced-clu-integrati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power-virtual-agents/guidance/topics-overview"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svg"/><Relationship Id="rId3" Type="http://schemas.openxmlformats.org/officeDocument/2006/relationships/hyperlink" Target="https://learn.microsoft.com/en-us/power-virtual-agents/guidance/topics-overview" TargetMode="External"/><Relationship Id="rId7" Type="http://schemas.openxmlformats.org/officeDocument/2006/relationships/image" Target="../media/image83.svg"/><Relationship Id="rId12" Type="http://schemas.openxmlformats.org/officeDocument/2006/relationships/image" Target="../media/image88.png"/><Relationship Id="rId17" Type="http://schemas.openxmlformats.org/officeDocument/2006/relationships/image" Target="../media/image93.svg"/><Relationship Id="rId2" Type="http://schemas.openxmlformats.org/officeDocument/2006/relationships/notesSlide" Target="../notesSlides/notesSlide16.xml"/><Relationship Id="rId16"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81.svg"/><Relationship Id="rId15" Type="http://schemas.openxmlformats.org/officeDocument/2006/relationships/image" Target="../media/image91.sv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svg"/><Relationship Id="rId1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power-virtual-agents/guidance/trigger-phrases-best-practice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hyperlink" Target="https://learn.microsoft.com/en-us/power-virtual-agents/guidance/slot-filling-best-practic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ai-services/language-service/conversational-language-understanding/language-support#languages-supported-by-conversational-language-understanding"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azure.microsoft.com/en-us/pricing/details/cognitive-services/language-service/?cdn=disable" TargetMode="External"/><Relationship Id="rId5" Type="http://schemas.openxmlformats.org/officeDocument/2006/relationships/hyperlink" Target="https://learn.microsoft.com/en-us/azure/ai-services/language-service/conversational-language-understanding/service-limits" TargetMode="External"/><Relationship Id="rId4" Type="http://schemas.openxmlformats.org/officeDocument/2006/relationships/hyperlink" Target="https://learn.microsoft.com/en-us/power-virtual-agents/authoring-language-support"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power-virtual-agents/advanced-clu-integrati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azure.microsoft.com/en-us/pricing/details/cognitive-services/language-service/?cdn=disable" TargetMode="External"/><Relationship Id="rId5" Type="http://schemas.openxmlformats.org/officeDocument/2006/relationships/hyperlink" Target="https://learn.microsoft.com/en-us/azure/ai-services/language-service/conversational-language-understanding/service-limits" TargetMode="External"/><Relationship Id="rId4" Type="http://schemas.openxmlformats.org/officeDocument/2006/relationships/hyperlink" Target="https://learn.microsoft.com/en-us/azure/ai-services/language-service/conversational-language-understanding/concepts/best-practices"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power-virtual-agents/nlu-boost-conversation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learn.microsoft.com/en-us/power-virtual-agents/guidance/fallback-topic"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power-virtual-agents/authoring-triggers?tabs=preview#inactivity"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conversationdesigninstitute.com/"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12.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3.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hyperlink" Target="https://learn.microsoft.com/en-us/power-virtual-agents/nlu-boost-conversations#url-considerations" TargetMode="External"/><Relationship Id="rId7" Type="http://schemas.openxmlformats.org/officeDocument/2006/relationships/hyperlink" Target="https://learn.microsoft.com/en-us/power-virtual-agents/nlu-generative-answers-azure-openai"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learn.microsoft.com/en-us/power-virtual-agents/nlu-generative-answers-custom-data" TargetMode="External"/><Relationship Id="rId5" Type="http://schemas.openxmlformats.org/officeDocument/2006/relationships/hyperlink" Target="https://learn.microsoft.com/en-us/power-virtual-agents/nlu-generative-answers-sharepoint-onedrive" TargetMode="External"/><Relationship Id="rId4" Type="http://schemas.openxmlformats.org/officeDocument/2006/relationships/hyperlink" Target="https://learn.microsoft.com/en-us/power-virtual-agents/nlu-generative-answers-bing" TargetMode="External"/><Relationship Id="rId9" Type="http://schemas.openxmlformats.org/officeDocument/2006/relationships/image" Target="../media/image95.svg"/></Relationships>
</file>

<file path=ppt/slides/_rels/slide32.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hyperlink" Target="https://learn.microsoft.com/en-us/power-virtual-agents/nlu-generative-answers-sharepoint-onedrive" TargetMode="External"/><Relationship Id="rId18" Type="http://schemas.openxmlformats.org/officeDocument/2006/relationships/image" Target="../media/image104.png"/><Relationship Id="rId26" Type="http://schemas.openxmlformats.org/officeDocument/2006/relationships/image" Target="../media/image111.png"/><Relationship Id="rId3" Type="http://schemas.openxmlformats.org/officeDocument/2006/relationships/image" Target="../media/image96.png"/><Relationship Id="rId21" Type="http://schemas.microsoft.com/office/2007/relationships/hdphoto" Target="../media/hdphoto6.wdp"/><Relationship Id="rId7" Type="http://schemas.openxmlformats.org/officeDocument/2006/relationships/image" Target="../media/image100.png"/><Relationship Id="rId12" Type="http://schemas.openxmlformats.org/officeDocument/2006/relationships/hyperlink" Target="https://learn.microsoft.com/en-us/power-virtual-agents/nlu-generative-answers-bing" TargetMode="External"/><Relationship Id="rId17" Type="http://schemas.openxmlformats.org/officeDocument/2006/relationships/image" Target="../media/image51.svg"/><Relationship Id="rId25" Type="http://schemas.openxmlformats.org/officeDocument/2006/relationships/image" Target="../media/image110.svg"/><Relationship Id="rId2" Type="http://schemas.openxmlformats.org/officeDocument/2006/relationships/notesSlide" Target="../notesSlides/notesSlide25.xml"/><Relationship Id="rId16" Type="http://schemas.openxmlformats.org/officeDocument/2006/relationships/image" Target="../media/image50.png"/><Relationship Id="rId20" Type="http://schemas.openxmlformats.org/officeDocument/2006/relationships/image" Target="../media/image106.png"/><Relationship Id="rId29" Type="http://schemas.openxmlformats.org/officeDocument/2006/relationships/image" Target="../media/image114.svg"/><Relationship Id="rId1" Type="http://schemas.openxmlformats.org/officeDocument/2006/relationships/slideLayout" Target="../slideLayouts/slideLayout3.xml"/><Relationship Id="rId6" Type="http://schemas.openxmlformats.org/officeDocument/2006/relationships/image" Target="../media/image99.svg"/><Relationship Id="rId11" Type="http://schemas.openxmlformats.org/officeDocument/2006/relationships/hyperlink" Target="https://learn.microsoft.com/en-us/power-virtual-agents/nlu-boost-conversations#url-considerations" TargetMode="External"/><Relationship Id="rId24" Type="http://schemas.openxmlformats.org/officeDocument/2006/relationships/image" Target="../media/image109.png"/><Relationship Id="rId5" Type="http://schemas.openxmlformats.org/officeDocument/2006/relationships/image" Target="../media/image98.png"/><Relationship Id="rId15" Type="http://schemas.openxmlformats.org/officeDocument/2006/relationships/hyperlink" Target="https://learn.microsoft.com/en-us/power-virtual-agents/nlu-generative-answers-azure-openai" TargetMode="External"/><Relationship Id="rId23" Type="http://schemas.openxmlformats.org/officeDocument/2006/relationships/image" Target="../media/image108.svg"/><Relationship Id="rId28" Type="http://schemas.openxmlformats.org/officeDocument/2006/relationships/image" Target="../media/image113.png"/><Relationship Id="rId10" Type="http://schemas.openxmlformats.org/officeDocument/2006/relationships/image" Target="../media/image103.svg"/><Relationship Id="rId19" Type="http://schemas.openxmlformats.org/officeDocument/2006/relationships/image" Target="../media/image105.sv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hyperlink" Target="https://learn.microsoft.com/en-us/power-virtual-agents/nlu-generative-answers-custom-data" TargetMode="External"/><Relationship Id="rId22" Type="http://schemas.openxmlformats.org/officeDocument/2006/relationships/image" Target="../media/image107.png"/><Relationship Id="rId27" Type="http://schemas.openxmlformats.org/officeDocument/2006/relationships/image" Target="../media/image112.svg"/></Relationships>
</file>

<file path=ppt/slides/_rels/slide33.xml.rels><?xml version="1.0" encoding="UTF-8" standalone="yes"?>
<Relationships xmlns="http://schemas.openxmlformats.org/package/2006/relationships"><Relationship Id="rId3" Type="http://schemas.openxmlformats.org/officeDocument/2006/relationships/hyperlink" Target="https://techcommunity.microsoft.com/t5/azure-architecture-blog/azure-openai-landing-zone-reference-architecture/ba-p/3882102"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5.png"/></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power-virtual-agents/nlu-boost-conversations"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learn.microsoft.com/en-us/power-virtual-agents/nlu-boost-nod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WLNt7biP0p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learn.microsoft.com/en-us/power-virtual-agents/nlu-authoring"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power-virtual-agents/advanced-ai-feature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en-us/power-virtual-agents/advanced-use-skills" TargetMode="External"/><Relationship Id="rId2" Type="http://schemas.openxmlformats.org/officeDocument/2006/relationships/hyperlink" Target="https://learn.microsoft.com/en-us/power-virtual-agents/advanced-flow"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power-virtual-agents/advanced-use-flow"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hyperlink" Target="https://www.matthewdevaney.com/?s=Power+Automate+Standards" TargetMode="External"/><Relationship Id="rId4" Type="http://schemas.openxmlformats.org/officeDocument/2006/relationships/hyperlink" Target="https://learn.microsoft.com/en-us/power-virtual-agents/authoring-http-nod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en-us/power-virtual-agents/error-codes?tabs=webApp#flowactiontimedout"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hyperlink" Target="https://mattjimison.com/2023/05/16/the-execution-of-template-action-return_values_to_power_virtual_agents-is-failed/"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learn.microsoft.com/en-us/power-virtual-agents/error-codes?tabs=webApp#flowactiontimedout"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azure/bot-service/rest-api/bot-framework-rest-direct-line-3-0-concepts?view=azure-bot-service-4.0&amp;preserve-view=true" TargetMode="External"/><Relationship Id="rId2" Type="http://schemas.openxmlformats.org/officeDocument/2006/relationships/hyperlink" Target="https://learn.microsoft.com/en-us/power-virtual-agents/publication-fundamentals-publish-channels?tabs=preview" TargetMode="External"/><Relationship Id="rId1" Type="http://schemas.openxmlformats.org/officeDocument/2006/relationships/slideLayout" Target="../slideLayouts/slideLayout3.xml"/><Relationship Id="rId6" Type="http://schemas.openxmlformats.org/officeDocument/2006/relationships/hyperlink" Target="https://github.com/microsoft/botframework-sdk#channels-and-adapters" TargetMode="External"/><Relationship Id="rId5" Type="http://schemas.openxmlformats.org/officeDocument/2006/relationships/hyperlink" Target="https://learn.microsoft.com/en-us/azure/bot-service/bot-service-manage-channels?view=azure-bot-service-4.0&amp;preserve-view=true#channels-list" TargetMode="External"/><Relationship Id="rId4" Type="http://schemas.openxmlformats.org/officeDocument/2006/relationships/hyperlink" Target="https://learn.microsoft.com/en-us/power-virtual-agents/publication-connect-bot-to-azure-bot-service-channels"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adaptivecards.io/" TargetMode="External"/><Relationship Id="rId3" Type="http://schemas.openxmlformats.org/officeDocument/2006/relationships/hyperlink" Target="https://learn.microsoft.com/en-us/power-virtual-agents/publication-connect-bot-to-web-channels?tabs=preview" TargetMode="External"/><Relationship Id="rId7" Type="http://schemas.openxmlformats.org/officeDocument/2006/relationships/hyperlink" Target="https://www.markdownguide.org/"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learn.microsoft.com/en-us/microsoftteams/platform/bots/how-to/format-your-bot-messages" TargetMode="External"/><Relationship Id="rId5" Type="http://schemas.openxmlformats.org/officeDocument/2006/relationships/hyperlink" Target="https://learn.microsoft.com/en-us/azure/bot-service/bot-builder-webchat-overview?view=azure-bot-service-4.0" TargetMode="External"/><Relationship Id="rId4" Type="http://schemas.openxmlformats.org/officeDocument/2006/relationships/hyperlink" Target="https://learn.microsoft.com/en-us/power-virtual-agents/customize-default-canvas?tabs=web"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learn.microsoft.com/en-us/dynamics365/customer-service/configure-bot-virtual-agent"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learn.microsoft.com/en-us/power-virtual-agents/configure-generic-handoff"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learn.microsoft.com/en-us/power-virtual-agents/configuration-fundamentals?tabs=web"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power-virtual-agents/admin-data-loss-prevention"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hyperlink" Target="https://learn.microsoft.com/en-us/power-platform/admin/connector-endpoint-filtering"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learn.microsoft.com/en-us/power-platform/admin/manage-application-users" TargetMode="External"/><Relationship Id="rId3" Type="http://schemas.openxmlformats.org/officeDocument/2006/relationships/hyperlink" Target="https://learn.microsoft.com/en-us/power-platform/admin/security" TargetMode="External"/><Relationship Id="rId7" Type="http://schemas.openxmlformats.org/officeDocument/2006/relationships/hyperlink" Target="https://github.com/jenschristianschroder/JIT-Access-Management"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learn.microsoft.com/en-us/power-apps/maker/data-platform/environmentvariables#use-azure-key-vault-secrets" TargetMode="External"/><Relationship Id="rId5" Type="http://schemas.openxmlformats.org/officeDocument/2006/relationships/hyperlink" Target="https://learn.microsoft.com/en-us/power-platform/guidance/adoption/conditional-access" TargetMode="External"/><Relationship Id="rId4" Type="http://schemas.openxmlformats.org/officeDocument/2006/relationships/hyperlink" Target="https://learn.microsoft.com/en-us/azure/active-directory/authentication/concept-mfa-howitworks" TargetMode="External"/><Relationship Id="rId9" Type="http://schemas.openxmlformats.org/officeDocument/2006/relationships/hyperlink" Target="https://learn.microsoft.com/en-us/power-platform/admin/manage-group-team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learn.microsoft.com/en-us/power-virtual-agents/configuration-end-user-authentication"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hyperlink" Target="https://learn.microsoft.com/en-us/power-virtual-agents/configure-web-security" TargetMode="External"/><Relationship Id="rId4" Type="http://schemas.openxmlformats.org/officeDocument/2006/relationships/hyperlink" Target="https://learn.microsoft.com/en-us/power-virtual-agents/configuration-authentication-azure-ad"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learn.microsoft.com/en-us/power-virtual-agents/configure-sso?tabs=webApp"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learn.microsoft.com/en-us/power-virtual-agents/configure-sso-team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learn.microsoft.com/en-us/power-virtual-agents/advanced-bot-framework-composer-capture-telemetry?tabs=webApp"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learn.microsoft.com/en-us/power-platform/admin/app-insights-cloud-flow"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powervirtualagents.microsoft.com/en-us/blog/center-of-excellence-starter-kit-with-power-virtual-agents-govern-monitor-manage/"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hyperlink" Target="https://learn.microsoft.com/en-us/power-virtual-agents/analytics-sessions-transcripts#change-the-default-retention-period" TargetMode="External"/><Relationship Id="rId3" Type="http://schemas.openxmlformats.org/officeDocument/2006/relationships/hyperlink" Target="https://learn.microsoft.com/en-us/power-virtual-agents/admin-certification" TargetMode="External"/><Relationship Id="rId7" Type="http://schemas.openxmlformats.org/officeDocument/2006/relationships/hyperlink" Target="https://servicetrust.microsoft.com/ViewPage/HomePageVNext"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www.microsoft.com/en-us/trust-center/compliance/compliance-overview" TargetMode="External"/><Relationship Id="rId5" Type="http://schemas.openxmlformats.org/officeDocument/2006/relationships/hyperlink" Target="https://learn.microsoft.com/en-us/power-virtual-agents/data-location?tabs=web" TargetMode="External"/><Relationship Id="rId4" Type="http://schemas.openxmlformats.org/officeDocument/2006/relationships/hyperlink" Target="https://learn.microsoft.com/en-us/power-virtual-agents/gdpr-summary"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hyperlink" Target="https://aka.ms/PVASamples/PVATestFramework" TargetMode="External"/><Relationship Id="rId13" Type="http://schemas.openxmlformats.org/officeDocument/2006/relationships/image" Target="../media/image122.png"/><Relationship Id="rId18" Type="http://schemas.openxmlformats.org/officeDocument/2006/relationships/image" Target="../media/image68.svg"/><Relationship Id="rId26" Type="http://schemas.openxmlformats.org/officeDocument/2006/relationships/image" Target="../media/image132.svg"/><Relationship Id="rId3" Type="http://schemas.openxmlformats.org/officeDocument/2006/relationships/hyperlink" Target="https://learn.microsoft.com/en-us/power-platform/alm/" TargetMode="External"/><Relationship Id="rId21" Type="http://schemas.openxmlformats.org/officeDocument/2006/relationships/image" Target="../media/image127.png"/><Relationship Id="rId7" Type="http://schemas.openxmlformats.org/officeDocument/2006/relationships/hyperlink" Target="https://learn.microsoft.com/en-us/power-platform/guidance/alm-accelerator/overview" TargetMode="External"/><Relationship Id="rId12" Type="http://schemas.openxmlformats.org/officeDocument/2006/relationships/image" Target="../media/image121.svg"/><Relationship Id="rId17" Type="http://schemas.openxmlformats.org/officeDocument/2006/relationships/image" Target="../media/image67.png"/><Relationship Id="rId25" Type="http://schemas.openxmlformats.org/officeDocument/2006/relationships/image" Target="../media/image131.png"/><Relationship Id="rId2" Type="http://schemas.openxmlformats.org/officeDocument/2006/relationships/notesSlide" Target="../notesSlides/notesSlide44.xml"/><Relationship Id="rId16" Type="http://schemas.openxmlformats.org/officeDocument/2006/relationships/image" Target="../media/image125.svg"/><Relationship Id="rId20" Type="http://schemas.microsoft.com/office/2007/relationships/hdphoto" Target="../media/hdphoto7.wdp"/><Relationship Id="rId1" Type="http://schemas.openxmlformats.org/officeDocument/2006/relationships/slideLayout" Target="../slideLayouts/slideLayout3.xml"/><Relationship Id="rId6" Type="http://schemas.openxmlformats.org/officeDocument/2006/relationships/hyperlink" Target="https://learn.microsoft.com/en-us/power-platform/alm/devops-github-actions" TargetMode="External"/><Relationship Id="rId11" Type="http://schemas.openxmlformats.org/officeDocument/2006/relationships/image" Target="../media/image120.png"/><Relationship Id="rId24" Type="http://schemas.openxmlformats.org/officeDocument/2006/relationships/image" Target="../media/image130.svg"/><Relationship Id="rId5" Type="http://schemas.openxmlformats.org/officeDocument/2006/relationships/hyperlink" Target="https://learn.microsoft.com/en-us/power-platform/alm/devops-build-tools" TargetMode="External"/><Relationship Id="rId15" Type="http://schemas.openxmlformats.org/officeDocument/2006/relationships/image" Target="../media/image124.png"/><Relationship Id="rId23" Type="http://schemas.openxmlformats.org/officeDocument/2006/relationships/image" Target="../media/image129.png"/><Relationship Id="rId28" Type="http://schemas.openxmlformats.org/officeDocument/2006/relationships/image" Target="../media/image134.svg"/><Relationship Id="rId10" Type="http://schemas.openxmlformats.org/officeDocument/2006/relationships/image" Target="../media/image119.svg"/><Relationship Id="rId19" Type="http://schemas.openxmlformats.org/officeDocument/2006/relationships/image" Target="../media/image126.png"/><Relationship Id="rId4" Type="http://schemas.openxmlformats.org/officeDocument/2006/relationships/hyperlink" Target="https://learn.microsoft.com/en-us/power-platform/alm/pipelines" TargetMode="External"/><Relationship Id="rId9" Type="http://schemas.openxmlformats.org/officeDocument/2006/relationships/image" Target="../media/image118.png"/><Relationship Id="rId14" Type="http://schemas.openxmlformats.org/officeDocument/2006/relationships/image" Target="../media/image123.svg"/><Relationship Id="rId22" Type="http://schemas.openxmlformats.org/officeDocument/2006/relationships/image" Target="../media/image128.svg"/><Relationship Id="rId27" Type="http://schemas.openxmlformats.org/officeDocument/2006/relationships/image" Target="../media/image133.png"/></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en-us/power-platform/alm/"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s://learn.microsoft.com/en-us/power-platform/alm/segmented-solutions-alm"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n-us/power-virtual-agents/environments-first-run-experience"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hyperlink" Target="https://go.microsoft.com/fwlink/?linkid=2085130" TargetMode="External"/><Relationship Id="rId3" Type="http://schemas.openxmlformats.org/officeDocument/2006/relationships/hyperlink" Target="https://learn.microsoft.com/en-us/power-virtual-agents/requirements-licensing?tabs=web" TargetMode="External"/><Relationship Id="rId7" Type="http://schemas.openxmlformats.org/officeDocument/2006/relationships/hyperlink" Target="https://powerautomate.microsoft.com/en-us/pricing/" TargetMode="External"/><Relationship Id="rId12" Type="http://schemas.openxmlformats.org/officeDocument/2006/relationships/hyperlink" Target="https://azure.microsoft.com/en-us/pricing/details/monitor/"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powervirtualagents.microsoft.com/en-us/pricing/" TargetMode="External"/><Relationship Id="rId11" Type="http://schemas.openxmlformats.org/officeDocument/2006/relationships/hyperlink" Target="https://azure.microsoft.com/en-us/pricing/details/storage/data-lake/" TargetMode="External"/><Relationship Id="rId5" Type="http://schemas.openxmlformats.org/officeDocument/2006/relationships/hyperlink" Target="https://learn.microsoft.com/en-us/power-platform/admin/pricing-billing-skus" TargetMode="External"/><Relationship Id="rId10" Type="http://schemas.openxmlformats.org/officeDocument/2006/relationships/hyperlink" Target="https://azure.microsoft.com/en-us/pricing/details/search/" TargetMode="External"/><Relationship Id="rId4" Type="http://schemas.openxmlformats.org/officeDocument/2006/relationships/hyperlink" Target="https://learn.microsoft.com/en-us/power-virtual-agents/requirements-quotas" TargetMode="External"/><Relationship Id="rId9" Type="http://schemas.openxmlformats.org/officeDocument/2006/relationships/hyperlink" Target="https://azure.microsoft.com/en-us/pricing/details/cognitive-services/openai-servic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powervirtualagents.microsoft.com/en-us/blog/automate-testing-of-your-power-virtual-agents-chatbots-with-the-pva-test-framework-sample-solution/"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hyperlink" Target="https://learn.microsoft.com/en-us/power-virtual-agents/analytics-overview"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35.png"/><Relationship Id="rId5" Type="http://schemas.openxmlformats.org/officeDocument/2006/relationships/hyperlink" Target="https://learn.microsoft.com/en-us/power-virtual-agents/guidance/measuring-outcomes" TargetMode="External"/><Relationship Id="rId4" Type="http://schemas.openxmlformats.org/officeDocument/2006/relationships/hyperlink" Target="https://learn.microsoft.com/en-us/power-virtual-agents/guidance/measuring-engagement"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learn.microsoft.com/en-us/power-virtual-agents/guidance/custom-analytics-strategy"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power-virtual-agents/guidance/deflection-overview"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s://aka.ms/PVAFeatureRequest"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hyperlink" Target="https://aka.ms/PVAFeatureRequest"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hyperlink" Target="https://learn.microsoft.com/en-us/dynamics365/customer-service/add-chat-widget?tabs=customerserviceadmincenter"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hyperlink" Target="https://github.com/microsoft/omnichannel-chat-widget" TargetMode="External"/><Relationship Id="rId4" Type="http://schemas.openxmlformats.org/officeDocument/2006/relationships/hyperlink" Target="https://learn.microsoft.com/en-us/dynamics365/customer-service/develop-live-chat-widget"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hyperlink" Target="https://learn.microsoft.com/en-us/training/modules/omnichannel-power-virtual-agents/3-bot"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learn.microsoft.com/en-us/dynamics365/customer-service/overview-unified-routing"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learn.microsoft.com/en-us/dynamics365/customer-service/voice-channel"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hyperlink" Target="https://learn.microsoft.com/en-us/power-virtual-agents/authoring-send-message" TargetMode="External"/><Relationship Id="rId4" Type="http://schemas.openxmlformats.org/officeDocument/2006/relationships/hyperlink" Target="https://learn.microsoft.com/en-us/dynamics365/customer-service/voice-channel-pva-bots"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hyperlink" Target="https://powervirtualagents.microsoft.com/en-us/blog/category/powervirtualagents/" TargetMode="External"/><Relationship Id="rId13" Type="http://schemas.openxmlformats.org/officeDocument/2006/relationships/hyperlink" Target="https://portal.productboard.com/fdeco3ykgkwvchtg4qbdowug/tabs/1-under-consideration" TargetMode="External"/><Relationship Id="rId3" Type="http://schemas.openxmlformats.org/officeDocument/2006/relationships/hyperlink" Target="https://powervirtualagents.microsoft.com/en-us/" TargetMode="External"/><Relationship Id="rId7" Type="http://schemas.openxmlformats.org/officeDocument/2006/relationships/hyperlink" Target="https://customers.microsoft.com/en-us/search?sq=&amp;ff=story_product_categories%26%3EPower%20Virtual%20Agents&amp;p=0&amp;so=story_publish_date%20desc" TargetMode="External"/><Relationship Id="rId12" Type="http://schemas.openxmlformats.org/officeDocument/2006/relationships/hyperlink" Target="https://login.microsoftonline.com/common/oauth2/v2.0/authorize?client_id=d7509e0f-c65f-48dc-936a-562af20ddc04&amp;redirect_uri=https%3A%2F%2Fpowerusers.microsoft.com%2Fauth%2Foauth2callback&amp;response_type=code+id_token&amp;state=aAeIAtMNo84kGsrBOlLq3jyV7ANh8J6aO1o%2BcOpFbCEGenIxhZmw3zlIboW%2FOlW8MrX8tE2LYD%2FNv%2FT6c14rURZbFw5zUXt4t%2Fr8De7iyNIu1Ir1LI1dw0hMN0VHvtXkQqKd4vyKmf95V0AMtuxxNjK3xKNcTFLqKYJ3TS8bl2ym5WptXwA6Uc6PyHIdBCJ3XU%2Bf3k3E1bsVjBPvvfFjRuHvC3suC6FnfVJUbdz1PBU%3D&amp;nonce=1fc89365-de6a-44bc-b434-09f0be66c056&amp;response_mode=form_post&amp;scope=openid+email+profile" TargetMode="Externa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hyperlink" Target="https://powervirtualagents.microsoft.com/en-us/blog/the-total-economic-impact-of-microsofts-power-virtual-agents/" TargetMode="External"/><Relationship Id="rId11" Type="http://schemas.openxmlformats.org/officeDocument/2006/relationships/hyperlink" Target="https://dynamics.microsoft.com/en-us/events/" TargetMode="External"/><Relationship Id="rId5" Type="http://schemas.openxmlformats.org/officeDocument/2006/relationships/hyperlink" Target="https://docs.microsoft.com/en-us/power-virtual-agents/fundamentals-what-is-power-virtual-agents" TargetMode="External"/><Relationship Id="rId10" Type="http://schemas.openxmlformats.org/officeDocument/2006/relationships/hyperlink" Target="https://dynamics.microsoft.com/en-us/business-applications/product-updates/?group=microsoft-power-platform-overview&amp;subgroup=power%20virutal%20agents" TargetMode="External"/><Relationship Id="rId4" Type="http://schemas.openxmlformats.org/officeDocument/2006/relationships/hyperlink" Target="https://powervirtualagents.microsoft.com/en-us/blog/new-years-resolution-build-powerful-conversational-bots/" TargetMode="External"/><Relationship Id="rId9" Type="http://schemas.openxmlformats.org/officeDocument/2006/relationships/hyperlink" Target="https://powervirtualagents.microsoft.com/en-us/blog/the-future-of-bot-build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mailto:jdoe@microsoft.com"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5BC7-FDFD-3087-A2E9-233604002B0C}"/>
              </a:ext>
            </a:extLst>
          </p:cNvPr>
          <p:cNvSpPr>
            <a:spLocks noGrp="1"/>
          </p:cNvSpPr>
          <p:nvPr>
            <p:ph type="title"/>
          </p:nvPr>
        </p:nvSpPr>
        <p:spPr>
          <a:xfrm>
            <a:off x="588264" y="3093248"/>
            <a:ext cx="4790051" cy="1005340"/>
          </a:xfrm>
        </p:spPr>
        <p:txBody>
          <a:bodyPr/>
          <a:lstStyle/>
          <a:p>
            <a:r>
              <a:rPr lang="en-US" dirty="0">
                <a:latin typeface="Aptos SemiBold" panose="020B0004020202020204" pitchFamily="34" charset="0"/>
              </a:rPr>
              <a:t>Power Virtual Agents</a:t>
            </a:r>
            <a:br>
              <a:rPr lang="en-US" dirty="0"/>
            </a:br>
            <a:r>
              <a:rPr lang="en-US" sz="2933" b="1" dirty="0">
                <a:solidFill>
                  <a:schemeClr val="tx1"/>
                </a:solidFill>
                <a:latin typeface="Aptos SemiBold" panose="020B0004020202020204" pitchFamily="34" charset="0"/>
              </a:rPr>
              <a:t>Implementation Review</a:t>
            </a:r>
          </a:p>
        </p:txBody>
      </p:sp>
      <p:sp>
        <p:nvSpPr>
          <p:cNvPr id="5" name="Text Placeholder 4">
            <a:extLst>
              <a:ext uri="{FF2B5EF4-FFF2-40B4-BE49-F238E27FC236}">
                <a16:creationId xmlns:a16="http://schemas.microsoft.com/office/drawing/2014/main" id="{0A916E71-C834-40D7-F59C-D27CAEE98EC0}"/>
              </a:ext>
            </a:extLst>
          </p:cNvPr>
          <p:cNvSpPr>
            <a:spLocks noGrp="1"/>
          </p:cNvSpPr>
          <p:nvPr>
            <p:ph type="body" sz="quarter" idx="12"/>
          </p:nvPr>
        </p:nvSpPr>
        <p:spPr>
          <a:xfrm>
            <a:off x="588265" y="4567676"/>
            <a:ext cx="4164583" cy="338555"/>
          </a:xfrm>
        </p:spPr>
        <p:txBody>
          <a:bodyPr/>
          <a:lstStyle/>
          <a:p>
            <a:endParaRPr lang="en-US">
              <a:latin typeface="Aptos" panose="020B0004020202020204" pitchFamily="34" charset="0"/>
            </a:endParaRPr>
          </a:p>
        </p:txBody>
      </p:sp>
      <p:pic>
        <p:nvPicPr>
          <p:cNvPr id="6" name="Graphic 5">
            <a:extLst>
              <a:ext uri="{FF2B5EF4-FFF2-40B4-BE49-F238E27FC236}">
                <a16:creationId xmlns:a16="http://schemas.microsoft.com/office/drawing/2014/main" id="{E501DF8D-E12E-64A3-4655-E433A31DA4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06894" y="386668"/>
            <a:ext cx="754353" cy="754353"/>
          </a:xfrm>
          <a:prstGeom prst="rect">
            <a:avLst/>
          </a:prstGeom>
        </p:spPr>
      </p:pic>
      <p:sp>
        <p:nvSpPr>
          <p:cNvPr id="4" name="TextBox 3">
            <a:extLst>
              <a:ext uri="{FF2B5EF4-FFF2-40B4-BE49-F238E27FC236}">
                <a16:creationId xmlns:a16="http://schemas.microsoft.com/office/drawing/2014/main" id="{695D9E13-D2A8-70D0-35B7-E481EBB4AF11}"/>
              </a:ext>
            </a:extLst>
          </p:cNvPr>
          <p:cNvSpPr txBox="1"/>
          <p:nvPr/>
        </p:nvSpPr>
        <p:spPr>
          <a:xfrm>
            <a:off x="2407641" y="6427991"/>
            <a:ext cx="2821584" cy="338554"/>
          </a:xfrm>
          <a:prstGeom prst="rect">
            <a:avLst/>
          </a:prstGeom>
          <a:noFill/>
        </p:spPr>
        <p:txBody>
          <a:bodyPr wrap="square">
            <a:spAutoFit/>
          </a:bodyPr>
          <a:lstStyle/>
          <a:p>
            <a:pPr marL="0" indent="0" algn="r">
              <a:buNone/>
            </a:pPr>
            <a:r>
              <a:rPr lang="en-GB" sz="1600" dirty="0">
                <a:solidFill>
                  <a:schemeClr val="bg1">
                    <a:lumMod val="50000"/>
                    <a:lumOff val="50000"/>
                  </a:schemeClr>
                </a:solidFill>
                <a:latin typeface="Aptos" panose="020B0004020202020204" pitchFamily="34" charset="0"/>
              </a:rPr>
              <a:t>Workshop date: YYYY-MM-DD</a:t>
            </a:r>
          </a:p>
        </p:txBody>
      </p:sp>
      <p:pic>
        <p:nvPicPr>
          <p:cNvPr id="7" name="Picture 6" descr="A black background with white letters and a black background&#10;&#10;Description automatically generated">
            <a:extLst>
              <a:ext uri="{FF2B5EF4-FFF2-40B4-BE49-F238E27FC236}">
                <a16:creationId xmlns:a16="http://schemas.microsoft.com/office/drawing/2014/main" id="{9FA8BA67-9AE9-5428-53B4-1670B499134A}"/>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06894" y="5922278"/>
            <a:ext cx="1031644" cy="404263"/>
          </a:xfrm>
          <a:prstGeom prst="rect">
            <a:avLst/>
          </a:prstGeom>
        </p:spPr>
      </p:pic>
    </p:spTree>
    <p:extLst>
      <p:ext uri="{BB962C8B-B14F-4D97-AF65-F5344CB8AC3E}">
        <p14:creationId xmlns:p14="http://schemas.microsoft.com/office/powerpoint/2010/main" val="22882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Planning</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a:xfrm>
            <a:off x="712343" y="945198"/>
            <a:ext cx="7983957" cy="246221"/>
          </a:xfrm>
        </p:spPr>
        <p:txBody>
          <a:bodyPr/>
          <a:lstStyle/>
          <a:p>
            <a:r>
              <a:rPr lang="en-US" dirty="0"/>
              <a:t>What is the project timeline, from start to go-live, and its major milestones?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2451610"/>
          </a:xfrm>
        </p:spPr>
        <p:txBody>
          <a:bodyPr/>
          <a:lstStyle/>
          <a:p>
            <a:pPr defTabSz="914367">
              <a:buSzTx/>
              <a:defRPr/>
            </a:pPr>
            <a:r>
              <a:rPr lang="en-US" b="1">
                <a:solidFill>
                  <a:srgbClr val="FFFFFF">
                    <a:lumMod val="95000"/>
                  </a:srgbClr>
                </a:solidFill>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key milestones and planned go-live dates will help setup meetings accordingly.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Please provide your project timeline, with target dates for major milestones.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Feel free to paste your current project planning</a:t>
            </a:r>
          </a:p>
        </p:txBody>
      </p:sp>
      <p:grpSp>
        <p:nvGrpSpPr>
          <p:cNvPr id="9" name="Group 8">
            <a:extLst>
              <a:ext uri="{FF2B5EF4-FFF2-40B4-BE49-F238E27FC236}">
                <a16:creationId xmlns:a16="http://schemas.microsoft.com/office/drawing/2014/main" id="{32E83203-1096-0F7E-7253-0B841821DAAE}"/>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A166709-F0B9-6C1A-A62F-E6E11EC46989}"/>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Kick off with business, technical and partner stakeholders on 8/1.</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Phased rollout of the chatbot to 1,000 users in a 2-week pilot before global deployment to all 40k employees.</a:t>
              </a:r>
            </a:p>
          </p:txBody>
        </p:sp>
        <p:pic>
          <p:nvPicPr>
            <p:cNvPr id="8" name="Picture 7">
              <a:extLst>
                <a:ext uri="{FF2B5EF4-FFF2-40B4-BE49-F238E27FC236}">
                  <a16:creationId xmlns:a16="http://schemas.microsoft.com/office/drawing/2014/main" id="{A43B9603-2BA8-D10C-FD05-73D5184F8128}"/>
                </a:ext>
              </a:extLst>
            </p:cNvPr>
            <p:cNvPicPr>
              <a:picLocks noChangeAspect="1"/>
            </p:cNvPicPr>
            <p:nvPr/>
          </p:nvPicPr>
          <p:blipFill>
            <a:blip r:embed="rId2"/>
            <a:stretch>
              <a:fillRect/>
            </a:stretch>
          </p:blipFill>
          <p:spPr>
            <a:xfrm rot="60000">
              <a:off x="1934913" y="3525736"/>
              <a:ext cx="5220000" cy="183063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9121331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Target KPIs</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p:txBody>
          <a:bodyPr/>
          <a:lstStyle/>
          <a:p>
            <a:r>
              <a:rPr lang="en-US" dirty="0"/>
              <a:t>What are the success metrics for the project, and what are their targets?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326721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 make relevant recommendations, we need to understand what success means for your chatbots and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How is the chatbot expected to help your end-users and lower the support cost?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How is end-user satisfaction expected to increase with the chatbot?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Is there a specific return on investment you’re expecting from this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Are there other metrics you’re looking to track? </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9DC043CE-B490-3373-097C-2AD9F38C4469}"/>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F6F9F8B-020B-E4A3-916C-26735A59EE45}"/>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60% deflection rate</a:t>
              </a:r>
              <a:r>
                <a:rPr lang="en-US" sz="1400">
                  <a:solidFill>
                    <a:srgbClr val="000000"/>
                  </a:solidFill>
                  <a:latin typeface="Aptos" panose="020B0004020202020204" pitchFamily="34" charset="0"/>
                  <a:cs typeface="Segoe UI" pitchFamily="34" charset="0"/>
                </a:rPr>
                <a:t>: end-user conversations leading to a resolution without any human intervention (today 20%).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4.5 CSAT score</a:t>
              </a:r>
              <a:r>
                <a:rPr lang="en-US" sz="1400">
                  <a:solidFill>
                    <a:srgbClr val="000000"/>
                  </a:solidFill>
                  <a:latin typeface="Aptos" panose="020B0004020202020204" pitchFamily="34" charset="0"/>
                  <a:cs typeface="Segoe UI" pitchFamily="34" charset="0"/>
                </a:rPr>
                <a:t>: high satisfaction from end-users (today 3.0).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20,000 conversations / month</a:t>
              </a:r>
              <a:r>
                <a:rPr lang="en-US" sz="1400">
                  <a:solidFill>
                    <a:srgbClr val="000000"/>
                  </a:solidFill>
                  <a:latin typeface="Aptos" panose="020B0004020202020204" pitchFamily="34" charset="0"/>
                  <a:cs typeface="Segoe UI" pitchFamily="34" charset="0"/>
                </a:rPr>
                <a:t>: employees are expected on average to use the chatbot once every two months </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(today 5,000).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$1m. support savings/year: </a:t>
              </a:r>
              <a:r>
                <a:rPr lang="en-US" sz="1400">
                  <a:solidFill>
                    <a:srgbClr val="000000"/>
                  </a:solidFill>
                  <a:latin typeface="Aptos" panose="020B0004020202020204" pitchFamily="34" charset="0"/>
                  <a:cs typeface="Segoe UI" pitchFamily="34" charset="0"/>
                </a:rPr>
                <a:t>cost of ticket handling and human support avoided through automation.</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Same-day updates and deployments: </a:t>
              </a:r>
              <a:r>
                <a:rPr lang="en-US" sz="1400">
                  <a:solidFill>
                    <a:srgbClr val="000000"/>
                  </a:solidFill>
                  <a:latin typeface="Aptos" panose="020B0004020202020204" pitchFamily="34" charset="0"/>
                  <a:cs typeface="Segoe UI" pitchFamily="34" charset="0"/>
                </a:rPr>
                <a:t>business subject matter experts can autonomously update, test and deploy the bot.</a:t>
              </a:r>
            </a:p>
            <a:p>
              <a:pPr defTabSz="932472" fontAlgn="base">
                <a:spcAft>
                  <a:spcPts val="600"/>
                </a:spcAft>
              </a:pPr>
              <a:endParaRPr lang="en-US" sz="1400">
                <a:solidFill>
                  <a:srgbClr val="000000"/>
                </a:solidFill>
                <a:latin typeface="Aptos" panose="020B0004020202020204" pitchFamily="34" charset="0"/>
                <a:cs typeface="Segoe UI" pitchFamily="34" charset="0"/>
              </a:endParaRPr>
            </a:p>
          </p:txBody>
        </p:sp>
        <p:pic>
          <p:nvPicPr>
            <p:cNvPr id="8" name="Graphic 7" descr="Dollar with solid fill">
              <a:extLst>
                <a:ext uri="{FF2B5EF4-FFF2-40B4-BE49-F238E27FC236}">
                  <a16:creationId xmlns:a16="http://schemas.microsoft.com/office/drawing/2014/main" id="{A465EB70-07F4-FCB5-3177-F2C3B54887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0000">
              <a:off x="2004495" y="4210962"/>
              <a:ext cx="288000" cy="288000"/>
            </a:xfrm>
            <a:prstGeom prst="rect">
              <a:avLst/>
            </a:prstGeom>
            <a:effectLst>
              <a:outerShdw blurRad="63500" sx="102000" sy="102000" algn="ctr" rotWithShape="0">
                <a:prstClr val="black">
                  <a:alpha val="40000"/>
                </a:prstClr>
              </a:outerShdw>
            </a:effectLst>
          </p:spPr>
        </p:pic>
        <p:pic>
          <p:nvPicPr>
            <p:cNvPr id="10" name="Graphic 9" descr="Robot outline">
              <a:extLst>
                <a:ext uri="{FF2B5EF4-FFF2-40B4-BE49-F238E27FC236}">
                  <a16:creationId xmlns:a16="http://schemas.microsoft.com/office/drawing/2014/main" id="{2A2A0638-1166-A49A-B782-176C4448C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0000">
              <a:off x="1968495" y="2683427"/>
              <a:ext cx="360000" cy="360000"/>
            </a:xfrm>
            <a:prstGeom prst="rect">
              <a:avLst/>
            </a:prstGeom>
            <a:effectLst>
              <a:outerShdw blurRad="63500" sx="102000" sy="102000" algn="ctr" rotWithShape="0">
                <a:prstClr val="black">
                  <a:alpha val="40000"/>
                </a:prstClr>
              </a:outerShdw>
            </a:effectLst>
          </p:spPr>
        </p:pic>
        <p:pic>
          <p:nvPicPr>
            <p:cNvPr id="14" name="Graphic 13" descr="Sparkler with solid fill">
              <a:extLst>
                <a:ext uri="{FF2B5EF4-FFF2-40B4-BE49-F238E27FC236}">
                  <a16:creationId xmlns:a16="http://schemas.microsoft.com/office/drawing/2014/main" id="{A249CA4B-0904-67AF-0B89-381D671E18A4}"/>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60000">
              <a:off x="2022495" y="4675660"/>
              <a:ext cx="252000" cy="252000"/>
            </a:xfrm>
            <a:prstGeom prst="rect">
              <a:avLst/>
            </a:prstGeom>
            <a:effectLst>
              <a:outerShdw blurRad="63500" sx="102000" sy="102000" algn="ctr" rotWithShape="0">
                <a:prstClr val="black">
                  <a:alpha val="40000"/>
                </a:prstClr>
              </a:outerShdw>
            </a:effectLst>
          </p:spPr>
        </p:pic>
        <p:pic>
          <p:nvPicPr>
            <p:cNvPr id="16" name="Graphic 15" descr="Grinning face outline with solid fill">
              <a:extLst>
                <a:ext uri="{FF2B5EF4-FFF2-40B4-BE49-F238E27FC236}">
                  <a16:creationId xmlns:a16="http://schemas.microsoft.com/office/drawing/2014/main" id="{F5F0687F-60AE-B2F5-17EE-5F32E4F312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0000">
              <a:off x="2004495" y="3128997"/>
              <a:ext cx="288000" cy="288000"/>
            </a:xfrm>
            <a:prstGeom prst="rect">
              <a:avLst/>
            </a:prstGeom>
            <a:effectLst>
              <a:outerShdw blurRad="63500" sx="102000" sy="102000" algn="ctr" rotWithShape="0">
                <a:prstClr val="black">
                  <a:alpha val="40000"/>
                </a:prstClr>
              </a:outerShdw>
            </a:effectLst>
          </p:spPr>
        </p:pic>
        <p:pic>
          <p:nvPicPr>
            <p:cNvPr id="22" name="Graphic 21" descr="Chat bubble outline">
              <a:extLst>
                <a:ext uri="{FF2B5EF4-FFF2-40B4-BE49-F238E27FC236}">
                  <a16:creationId xmlns:a16="http://schemas.microsoft.com/office/drawing/2014/main" id="{1A97CE06-AD69-41DC-DAB0-F2764CAB4176}"/>
                </a:ext>
              </a:extLst>
            </p:cNvPr>
            <p:cNvPicPr preferRelativeResize="0">
              <a:picLocks/>
            </p:cNvPicPr>
            <p:nvPr/>
          </p:nvPicPr>
          <p:blipFill>
            <a:blip r:embed="rId10">
              <a:extLst>
                <a:ext uri="{96DAC541-7B7A-43D3-8B79-37D633B846F1}">
                  <asvg:svgBlip xmlns:asvg="http://schemas.microsoft.com/office/drawing/2016/SVG/main" r:embed="rId11"/>
                </a:ext>
              </a:extLst>
            </a:blip>
            <a:stretch>
              <a:fillRect/>
            </a:stretch>
          </p:blipFill>
          <p:spPr>
            <a:xfrm rot="60000" flipH="1">
              <a:off x="1968495" y="3439343"/>
              <a:ext cx="360000" cy="360000"/>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760061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dirty="0"/>
              <a:t>Assumptions &amp; concerns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About the capabilities of your bot: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09739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Understanding your assumptions and concerns to help you either validate or address them early in the project.</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15033351"/>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What are your assumptions?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What are your concerns?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Out-of-the-box deployment capabilities across all channels, including WhatsApp, Slack, and SharePoint intranet pages.</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Generative AI is expected to fully remove the need to maintain knowledge within the bot itself.</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With LLMs, state of the art natural language understanding for accurate intent recognition and entity extraction.</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Limited control of the answers generated by a large language model.</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Internal employee pushback about chatbots replacing or reducing customer service teams.</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Some IT teams would prefer to host the conversational AI software and LLMs on internal servers.</a:t>
            </a:r>
          </a:p>
        </p:txBody>
      </p:sp>
    </p:spTree>
    <p:extLst>
      <p:ext uri="{BB962C8B-B14F-4D97-AF65-F5344CB8AC3E}">
        <p14:creationId xmlns:p14="http://schemas.microsoft.com/office/powerpoint/2010/main" val="29751000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Architecture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dirty="0"/>
              <a:t>Solution architecture</a:t>
            </a:r>
          </a:p>
          <a:p>
            <a:pPr>
              <a:spcBef>
                <a:spcPts val="600"/>
              </a:spcBef>
            </a:pPr>
            <a:r>
              <a:rPr lang="en-US" dirty="0"/>
              <a:t>Conversation </a:t>
            </a:r>
            <a:r>
              <a:rPr lang="en-US" sz="2800" dirty="0"/>
              <a:t>volumes</a:t>
            </a:r>
          </a:p>
          <a:p>
            <a:pPr>
              <a:spcBef>
                <a:spcPts val="600"/>
              </a:spcBef>
            </a:pPr>
            <a:r>
              <a:rPr lang="en-US" dirty="0"/>
              <a:t>Performance</a:t>
            </a:r>
            <a:endParaRPr lang="en-US" sz="2800" dirty="0"/>
          </a:p>
          <a:p>
            <a:pPr>
              <a:spcBef>
                <a:spcPts val="600"/>
              </a:spcBef>
            </a:pPr>
            <a:r>
              <a:rPr lang="en-US" dirty="0"/>
              <a:t>Identified technical challenges</a:t>
            </a:r>
            <a:endParaRPr lang="en-US" sz="2800" dirty="0"/>
          </a:p>
        </p:txBody>
      </p:sp>
    </p:spTree>
    <p:extLst>
      <p:ext uri="{BB962C8B-B14F-4D97-AF65-F5344CB8AC3E}">
        <p14:creationId xmlns:p14="http://schemas.microsoft.com/office/powerpoint/2010/main" val="15104977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a:t>Power Virtual Agents Overview</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a:t>Product capabilities</a:t>
            </a:r>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12820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Overview of the native capabilities of Power Virtual Agents to help you assess the features you’re planning to use in the project.</a:t>
            </a:r>
          </a:p>
        </p:txBody>
      </p:sp>
      <p:grpSp>
        <p:nvGrpSpPr>
          <p:cNvPr id="202" name="Group 201">
            <a:extLst>
              <a:ext uri="{FF2B5EF4-FFF2-40B4-BE49-F238E27FC236}">
                <a16:creationId xmlns:a16="http://schemas.microsoft.com/office/drawing/2014/main" id="{5AA1171F-F092-8B15-4AD4-2ED0F61087E2}"/>
              </a:ext>
            </a:extLst>
          </p:cNvPr>
          <p:cNvGrpSpPr/>
          <p:nvPr/>
        </p:nvGrpSpPr>
        <p:grpSpPr>
          <a:xfrm>
            <a:off x="438151" y="1520825"/>
            <a:ext cx="8134350" cy="5011142"/>
            <a:chOff x="1623205" y="1348821"/>
            <a:chExt cx="6949295" cy="5272046"/>
          </a:xfrm>
        </p:grpSpPr>
        <p:grpSp>
          <p:nvGrpSpPr>
            <p:cNvPr id="121" name="Group 120">
              <a:extLst>
                <a:ext uri="{FF2B5EF4-FFF2-40B4-BE49-F238E27FC236}">
                  <a16:creationId xmlns:a16="http://schemas.microsoft.com/office/drawing/2014/main" id="{29178272-4989-4EA8-9DD9-FCBD3FD333CE}"/>
                </a:ext>
              </a:extLst>
            </p:cNvPr>
            <p:cNvGrpSpPr/>
            <p:nvPr/>
          </p:nvGrpSpPr>
          <p:grpSpPr>
            <a:xfrm>
              <a:off x="1699000" y="2436982"/>
              <a:ext cx="6873500" cy="500904"/>
              <a:chOff x="4008120" y="1710580"/>
              <a:chExt cx="7601269" cy="553940"/>
            </a:xfrm>
          </p:grpSpPr>
          <p:sp>
            <p:nvSpPr>
              <p:cNvPr id="122" name="Rectangle 121">
                <a:extLst>
                  <a:ext uri="{FF2B5EF4-FFF2-40B4-BE49-F238E27FC236}">
                    <a16:creationId xmlns:a16="http://schemas.microsoft.com/office/drawing/2014/main" id="{F547D8BC-4246-CA28-13E1-0527D82EC600}"/>
                  </a:ext>
                </a:extLst>
              </p:cNvPr>
              <p:cNvSpPr/>
              <p:nvPr/>
            </p:nvSpPr>
            <p:spPr bwMode="auto">
              <a:xfrm>
                <a:off x="5471160" y="1710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3" name="Rectangle 122">
                <a:extLst>
                  <a:ext uri="{FF2B5EF4-FFF2-40B4-BE49-F238E27FC236}">
                    <a16:creationId xmlns:a16="http://schemas.microsoft.com/office/drawing/2014/main" id="{B670365D-422F-FEC8-EC41-F07A03670203}"/>
                  </a:ext>
                </a:extLst>
              </p:cNvPr>
              <p:cNvSpPr/>
              <p:nvPr/>
            </p:nvSpPr>
            <p:spPr bwMode="auto">
              <a:xfrm>
                <a:off x="4008120" y="1775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2"/>
                    </a:solidFill>
                    <a:effectLst/>
                    <a:uLnTx/>
                    <a:uFillTx/>
                    <a:latin typeface="Aptos SemiBold" panose="020B0004020202020204" pitchFamily="34" charset="0"/>
                    <a:cs typeface="Segoe UI" panose="020B0502040204020203" pitchFamily="34" charset="0"/>
                  </a:rPr>
                  <a:t>World Class UX</a:t>
                </a:r>
              </a:p>
            </p:txBody>
          </p:sp>
        </p:grpSp>
        <p:grpSp>
          <p:nvGrpSpPr>
            <p:cNvPr id="124" name="Group 123">
              <a:extLst>
                <a:ext uri="{FF2B5EF4-FFF2-40B4-BE49-F238E27FC236}">
                  <a16:creationId xmlns:a16="http://schemas.microsoft.com/office/drawing/2014/main" id="{E1327B0B-60D9-2095-4401-0C44C6A1424E}"/>
                </a:ext>
              </a:extLst>
            </p:cNvPr>
            <p:cNvGrpSpPr/>
            <p:nvPr/>
          </p:nvGrpSpPr>
          <p:grpSpPr>
            <a:xfrm>
              <a:off x="1699000" y="3034153"/>
              <a:ext cx="6873500" cy="500904"/>
              <a:chOff x="4008120" y="2370980"/>
              <a:chExt cx="7601269" cy="553940"/>
            </a:xfrm>
          </p:grpSpPr>
          <p:sp>
            <p:nvSpPr>
              <p:cNvPr id="125" name="Rectangle 124">
                <a:extLst>
                  <a:ext uri="{FF2B5EF4-FFF2-40B4-BE49-F238E27FC236}">
                    <a16:creationId xmlns:a16="http://schemas.microsoft.com/office/drawing/2014/main" id="{6AE53024-F26C-FF2E-1B9C-4BF4227923F1}"/>
                  </a:ext>
                </a:extLst>
              </p:cNvPr>
              <p:cNvSpPr/>
              <p:nvPr/>
            </p:nvSpPr>
            <p:spPr bwMode="auto">
              <a:xfrm>
                <a:off x="5471160" y="23709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6" name="Rectangle 125">
                <a:extLst>
                  <a:ext uri="{FF2B5EF4-FFF2-40B4-BE49-F238E27FC236}">
                    <a16:creationId xmlns:a16="http://schemas.microsoft.com/office/drawing/2014/main" id="{2EA32354-6C75-83A7-95B9-9189451A9D11}"/>
                  </a:ext>
                </a:extLst>
              </p:cNvPr>
              <p:cNvSpPr/>
              <p:nvPr/>
            </p:nvSpPr>
            <p:spPr bwMode="auto">
              <a:xfrm>
                <a:off x="4008120" y="24359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Logic + Automation</a:t>
                </a:r>
              </a:p>
            </p:txBody>
          </p:sp>
        </p:grpSp>
        <p:grpSp>
          <p:nvGrpSpPr>
            <p:cNvPr id="127" name="Group 126">
              <a:extLst>
                <a:ext uri="{FF2B5EF4-FFF2-40B4-BE49-F238E27FC236}">
                  <a16:creationId xmlns:a16="http://schemas.microsoft.com/office/drawing/2014/main" id="{CD738C76-C6A6-C333-4F7D-4B928EB45A45}"/>
                </a:ext>
              </a:extLst>
            </p:cNvPr>
            <p:cNvGrpSpPr/>
            <p:nvPr/>
          </p:nvGrpSpPr>
          <p:grpSpPr>
            <a:xfrm>
              <a:off x="1699000" y="3631325"/>
              <a:ext cx="6873500" cy="500904"/>
              <a:chOff x="4008120" y="3031380"/>
              <a:chExt cx="7601269" cy="553940"/>
            </a:xfrm>
          </p:grpSpPr>
          <p:sp>
            <p:nvSpPr>
              <p:cNvPr id="128" name="Rectangle 127">
                <a:extLst>
                  <a:ext uri="{FF2B5EF4-FFF2-40B4-BE49-F238E27FC236}">
                    <a16:creationId xmlns:a16="http://schemas.microsoft.com/office/drawing/2014/main" id="{27D54960-E6FF-5376-ECCE-1F4904D53D33}"/>
                  </a:ext>
                </a:extLst>
              </p:cNvPr>
              <p:cNvSpPr/>
              <p:nvPr/>
            </p:nvSpPr>
            <p:spPr bwMode="auto">
              <a:xfrm>
                <a:off x="5471160" y="30313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9" name="Rectangle 128">
                <a:extLst>
                  <a:ext uri="{FF2B5EF4-FFF2-40B4-BE49-F238E27FC236}">
                    <a16:creationId xmlns:a16="http://schemas.microsoft.com/office/drawing/2014/main" id="{5A3FA565-CD4D-4627-6204-EE4F7AF638AC}"/>
                  </a:ext>
                </a:extLst>
              </p:cNvPr>
              <p:cNvSpPr/>
              <p:nvPr/>
            </p:nvSpPr>
            <p:spPr bwMode="auto">
              <a:xfrm>
                <a:off x="4008120" y="30963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Next-Gen AI</a:t>
                </a:r>
              </a:p>
            </p:txBody>
          </p:sp>
        </p:grpSp>
        <p:grpSp>
          <p:nvGrpSpPr>
            <p:cNvPr id="130" name="Group 129">
              <a:extLst>
                <a:ext uri="{FF2B5EF4-FFF2-40B4-BE49-F238E27FC236}">
                  <a16:creationId xmlns:a16="http://schemas.microsoft.com/office/drawing/2014/main" id="{F0E42BFD-7034-8612-E207-2F84E8F5BCBF}"/>
                </a:ext>
              </a:extLst>
            </p:cNvPr>
            <p:cNvGrpSpPr/>
            <p:nvPr/>
          </p:nvGrpSpPr>
          <p:grpSpPr>
            <a:xfrm>
              <a:off x="1699000" y="4228496"/>
              <a:ext cx="6873500" cy="500904"/>
              <a:chOff x="4008120" y="3691780"/>
              <a:chExt cx="7601269" cy="553940"/>
            </a:xfrm>
          </p:grpSpPr>
          <p:sp>
            <p:nvSpPr>
              <p:cNvPr id="131" name="Rectangle 130">
                <a:extLst>
                  <a:ext uri="{FF2B5EF4-FFF2-40B4-BE49-F238E27FC236}">
                    <a16:creationId xmlns:a16="http://schemas.microsoft.com/office/drawing/2014/main" id="{A24905C8-6DE3-ADBA-F26B-298DF3EBCDC3}"/>
                  </a:ext>
                </a:extLst>
              </p:cNvPr>
              <p:cNvSpPr/>
              <p:nvPr/>
            </p:nvSpPr>
            <p:spPr bwMode="auto">
              <a:xfrm>
                <a:off x="5471160" y="36917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2" name="Rectangle 131">
                <a:extLst>
                  <a:ext uri="{FF2B5EF4-FFF2-40B4-BE49-F238E27FC236}">
                    <a16:creationId xmlns:a16="http://schemas.microsoft.com/office/drawing/2014/main" id="{DDC7DAD1-96BD-B383-2B73-234ED3900299}"/>
                  </a:ext>
                </a:extLst>
              </p:cNvPr>
              <p:cNvSpPr/>
              <p:nvPr/>
            </p:nvSpPr>
            <p:spPr bwMode="auto">
              <a:xfrm>
                <a:off x="4008120" y="37567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Connected experience</a:t>
                </a:r>
              </a:p>
            </p:txBody>
          </p:sp>
        </p:grpSp>
        <p:grpSp>
          <p:nvGrpSpPr>
            <p:cNvPr id="133" name="Group 132">
              <a:extLst>
                <a:ext uri="{FF2B5EF4-FFF2-40B4-BE49-F238E27FC236}">
                  <a16:creationId xmlns:a16="http://schemas.microsoft.com/office/drawing/2014/main" id="{BB340A59-244C-1C45-63DF-819E414B0936}"/>
                </a:ext>
              </a:extLst>
            </p:cNvPr>
            <p:cNvGrpSpPr/>
            <p:nvPr/>
          </p:nvGrpSpPr>
          <p:grpSpPr>
            <a:xfrm>
              <a:off x="1699000" y="4825667"/>
              <a:ext cx="6873500" cy="500904"/>
              <a:chOff x="4008120" y="4352180"/>
              <a:chExt cx="7601269" cy="553940"/>
            </a:xfrm>
          </p:grpSpPr>
          <p:sp>
            <p:nvSpPr>
              <p:cNvPr id="134" name="Rectangle 133">
                <a:extLst>
                  <a:ext uri="{FF2B5EF4-FFF2-40B4-BE49-F238E27FC236}">
                    <a16:creationId xmlns:a16="http://schemas.microsoft.com/office/drawing/2014/main" id="{4586E3EC-76E7-D21B-3B76-3691E5E13123}"/>
                  </a:ext>
                </a:extLst>
              </p:cNvPr>
              <p:cNvSpPr/>
              <p:nvPr/>
            </p:nvSpPr>
            <p:spPr bwMode="auto">
              <a:xfrm>
                <a:off x="5471160" y="43521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5" name="Rectangle 134">
                <a:extLst>
                  <a:ext uri="{FF2B5EF4-FFF2-40B4-BE49-F238E27FC236}">
                    <a16:creationId xmlns:a16="http://schemas.microsoft.com/office/drawing/2014/main" id="{63E0FD5F-22D7-8A0E-E9EC-9C4F72F484AF}"/>
                  </a:ext>
                </a:extLst>
              </p:cNvPr>
              <p:cNvSpPr/>
              <p:nvPr/>
            </p:nvSpPr>
            <p:spPr bwMode="auto">
              <a:xfrm>
                <a:off x="4008120" y="44171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Bot Lifecycle</a:t>
                </a:r>
              </a:p>
            </p:txBody>
          </p:sp>
        </p:grpSp>
        <p:grpSp>
          <p:nvGrpSpPr>
            <p:cNvPr id="136" name="Group 135">
              <a:extLst>
                <a:ext uri="{FF2B5EF4-FFF2-40B4-BE49-F238E27FC236}">
                  <a16:creationId xmlns:a16="http://schemas.microsoft.com/office/drawing/2014/main" id="{AFB44F8A-3EF5-4E9D-2C4A-B2D8D9A60475}"/>
                </a:ext>
              </a:extLst>
            </p:cNvPr>
            <p:cNvGrpSpPr/>
            <p:nvPr/>
          </p:nvGrpSpPr>
          <p:grpSpPr>
            <a:xfrm>
              <a:off x="1699000" y="5422839"/>
              <a:ext cx="6873500" cy="500904"/>
              <a:chOff x="4008120" y="5012580"/>
              <a:chExt cx="7601269" cy="553940"/>
            </a:xfrm>
          </p:grpSpPr>
          <p:sp>
            <p:nvSpPr>
              <p:cNvPr id="137" name="Rectangle 136">
                <a:extLst>
                  <a:ext uri="{FF2B5EF4-FFF2-40B4-BE49-F238E27FC236}">
                    <a16:creationId xmlns:a16="http://schemas.microsoft.com/office/drawing/2014/main" id="{C77FA7F0-818E-8BA5-4AD0-281B39BE0FBC}"/>
                  </a:ext>
                </a:extLst>
              </p:cNvPr>
              <p:cNvSpPr/>
              <p:nvPr/>
            </p:nvSpPr>
            <p:spPr bwMode="auto">
              <a:xfrm>
                <a:off x="5471160" y="5012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8" name="Rectangle 137">
                <a:extLst>
                  <a:ext uri="{FF2B5EF4-FFF2-40B4-BE49-F238E27FC236}">
                    <a16:creationId xmlns:a16="http://schemas.microsoft.com/office/drawing/2014/main" id="{33D1A99C-9CBA-9BC9-CD78-8CB04C4B2629}"/>
                  </a:ext>
                </a:extLst>
              </p:cNvPr>
              <p:cNvSpPr/>
              <p:nvPr/>
            </p:nvSpPr>
            <p:spPr bwMode="auto">
              <a:xfrm>
                <a:off x="4008120" y="5077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IN" sz="1200" kern="0">
                    <a:solidFill>
                      <a:schemeClr val="accent2"/>
                    </a:solidFill>
                    <a:latin typeface="Aptos SemiBold" panose="020B0004020202020204" pitchFamily="34" charset="0"/>
                    <a:cs typeface="Segoe UI" panose="020B0502040204020203" pitchFamily="34" charset="0"/>
                  </a:rPr>
                  <a:t>Security + Governance</a:t>
                </a:r>
              </a:p>
            </p:txBody>
          </p:sp>
        </p:grpSp>
        <p:sp>
          <p:nvSpPr>
            <p:cNvPr id="139" name="Freeform: Shape 138">
              <a:extLst>
                <a:ext uri="{FF2B5EF4-FFF2-40B4-BE49-F238E27FC236}">
                  <a16:creationId xmlns:a16="http://schemas.microsoft.com/office/drawing/2014/main" id="{DEFA48D5-FD8C-FA62-B1A6-FDF0134A0EFD}"/>
                </a:ext>
              </a:extLst>
            </p:cNvPr>
            <p:cNvSpPr/>
            <p:nvPr/>
          </p:nvSpPr>
          <p:spPr bwMode="auto">
            <a:xfrm>
              <a:off x="1623205" y="6295642"/>
              <a:ext cx="6949294" cy="325224"/>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ptos SemiBold" panose="020B0004020202020204" pitchFamily="34" charset="0"/>
                </a:rPr>
                <a:t>Microsoft’s end-to-end bot building platform</a:t>
              </a:r>
            </a:p>
          </p:txBody>
        </p:sp>
        <p:sp>
          <p:nvSpPr>
            <p:cNvPr id="140" name="Rectangle: Rounded Corners 139">
              <a:extLst>
                <a:ext uri="{FF2B5EF4-FFF2-40B4-BE49-F238E27FC236}">
                  <a16:creationId xmlns:a16="http://schemas.microsoft.com/office/drawing/2014/main" id="{6A17066E-F62E-6D28-A83E-F56F6174EB04}"/>
                </a:ext>
              </a:extLst>
            </p:cNvPr>
            <p:cNvSpPr/>
            <p:nvPr/>
          </p:nvSpPr>
          <p:spPr bwMode="auto">
            <a:xfrm>
              <a:off x="1623206" y="1348821"/>
              <a:ext cx="6949294" cy="5272046"/>
            </a:xfrm>
            <a:prstGeom prst="roundRect">
              <a:avLst>
                <a:gd name="adj" fmla="val 2756"/>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41" name="TextBox 140">
              <a:extLst>
                <a:ext uri="{FF2B5EF4-FFF2-40B4-BE49-F238E27FC236}">
                  <a16:creationId xmlns:a16="http://schemas.microsoft.com/office/drawing/2014/main" id="{1E407D7D-74A4-39F6-4517-3758572FB03F}"/>
                </a:ext>
              </a:extLst>
            </p:cNvPr>
            <p:cNvSpPr txBox="1"/>
            <p:nvPr/>
          </p:nvSpPr>
          <p:spPr>
            <a:xfrm>
              <a:off x="3197433" y="2603941"/>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Declarative</a:t>
              </a:r>
            </a:p>
          </p:txBody>
        </p:sp>
        <p:sp>
          <p:nvSpPr>
            <p:cNvPr id="142" name="TextBox 141">
              <a:extLst>
                <a:ext uri="{FF2B5EF4-FFF2-40B4-BE49-F238E27FC236}">
                  <a16:creationId xmlns:a16="http://schemas.microsoft.com/office/drawing/2014/main" id="{38E87D27-A2AC-40C2-3492-B56949D82BC7}"/>
                </a:ext>
              </a:extLst>
            </p:cNvPr>
            <p:cNvSpPr txBox="1"/>
            <p:nvPr/>
          </p:nvSpPr>
          <p:spPr>
            <a:xfrm>
              <a:off x="4187112" y="2603941"/>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Rich Response</a:t>
              </a:r>
            </a:p>
          </p:txBody>
        </p:sp>
        <p:sp>
          <p:nvSpPr>
            <p:cNvPr id="143" name="TextBox 142">
              <a:extLst>
                <a:ext uri="{FF2B5EF4-FFF2-40B4-BE49-F238E27FC236}">
                  <a16:creationId xmlns:a16="http://schemas.microsoft.com/office/drawing/2014/main" id="{83E5117E-1B2D-59FB-8952-42CAB9EFD422}"/>
                </a:ext>
              </a:extLst>
            </p:cNvPr>
            <p:cNvSpPr txBox="1"/>
            <p:nvPr/>
          </p:nvSpPr>
          <p:spPr>
            <a:xfrm>
              <a:off x="7206970" y="2603941"/>
              <a:ext cx="1190062"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Copilot Assistance</a:t>
              </a:r>
            </a:p>
          </p:txBody>
        </p:sp>
        <p:sp>
          <p:nvSpPr>
            <p:cNvPr id="144" name="TextBox 143">
              <a:extLst>
                <a:ext uri="{FF2B5EF4-FFF2-40B4-BE49-F238E27FC236}">
                  <a16:creationId xmlns:a16="http://schemas.microsoft.com/office/drawing/2014/main" id="{1C2B436A-6DD5-B00E-456D-3AE63BA4CEB8}"/>
                </a:ext>
              </a:extLst>
            </p:cNvPr>
            <p:cNvSpPr txBox="1"/>
            <p:nvPr/>
          </p:nvSpPr>
          <p:spPr>
            <a:xfrm>
              <a:off x="5403240" y="2603941"/>
              <a:ext cx="494926"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Intuitive</a:t>
              </a:r>
            </a:p>
          </p:txBody>
        </p:sp>
        <p:sp>
          <p:nvSpPr>
            <p:cNvPr id="145" name="TextBox 144">
              <a:extLst>
                <a:ext uri="{FF2B5EF4-FFF2-40B4-BE49-F238E27FC236}">
                  <a16:creationId xmlns:a16="http://schemas.microsoft.com/office/drawing/2014/main" id="{8976E30C-B22D-6ADC-0F91-3CB6C1370AAC}"/>
                </a:ext>
              </a:extLst>
            </p:cNvPr>
            <p:cNvSpPr txBox="1"/>
            <p:nvPr/>
          </p:nvSpPr>
          <p:spPr>
            <a:xfrm>
              <a:off x="6211727" y="2603941"/>
              <a:ext cx="681684"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Ease of use</a:t>
              </a:r>
            </a:p>
          </p:txBody>
        </p:sp>
        <p:sp>
          <p:nvSpPr>
            <p:cNvPr id="146" name="TextBox 145">
              <a:extLst>
                <a:ext uri="{FF2B5EF4-FFF2-40B4-BE49-F238E27FC236}">
                  <a16:creationId xmlns:a16="http://schemas.microsoft.com/office/drawing/2014/main" id="{0196F538-93E2-A744-D39E-A01DD35EB7D3}"/>
                </a:ext>
              </a:extLst>
            </p:cNvPr>
            <p:cNvSpPr txBox="1"/>
            <p:nvPr/>
          </p:nvSpPr>
          <p:spPr>
            <a:xfrm>
              <a:off x="3197433" y="3201113"/>
              <a:ext cx="596260"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Fx</a:t>
              </a:r>
            </a:p>
          </p:txBody>
        </p:sp>
        <p:sp>
          <p:nvSpPr>
            <p:cNvPr id="147" name="TextBox 146">
              <a:extLst>
                <a:ext uri="{FF2B5EF4-FFF2-40B4-BE49-F238E27FC236}">
                  <a16:creationId xmlns:a16="http://schemas.microsoft.com/office/drawing/2014/main" id="{12AD9231-CB88-2DF9-2457-A24A02AA78EF}"/>
                </a:ext>
              </a:extLst>
            </p:cNvPr>
            <p:cNvSpPr txBox="1"/>
            <p:nvPr/>
          </p:nvSpPr>
          <p:spPr>
            <a:xfrm>
              <a:off x="3961190" y="3201113"/>
              <a:ext cx="1899634"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Generative Answers + Actions</a:t>
              </a:r>
            </a:p>
          </p:txBody>
        </p:sp>
        <p:sp>
          <p:nvSpPr>
            <p:cNvPr id="148" name="TextBox 147">
              <a:extLst>
                <a:ext uri="{FF2B5EF4-FFF2-40B4-BE49-F238E27FC236}">
                  <a16:creationId xmlns:a16="http://schemas.microsoft.com/office/drawing/2014/main" id="{44A3710F-8A65-D086-59F3-BF974D5193F6}"/>
                </a:ext>
              </a:extLst>
            </p:cNvPr>
            <p:cNvSpPr txBox="1"/>
            <p:nvPr/>
          </p:nvSpPr>
          <p:spPr>
            <a:xfrm>
              <a:off x="7206969" y="3201113"/>
              <a:ext cx="11900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Custom Azure Skills</a:t>
              </a:r>
            </a:p>
          </p:txBody>
        </p:sp>
        <p:sp>
          <p:nvSpPr>
            <p:cNvPr id="149" name="TextBox 148">
              <a:extLst>
                <a:ext uri="{FF2B5EF4-FFF2-40B4-BE49-F238E27FC236}">
                  <a16:creationId xmlns:a16="http://schemas.microsoft.com/office/drawing/2014/main" id="{486B806E-FDE2-CB7B-D771-7ABE4589771A}"/>
                </a:ext>
              </a:extLst>
            </p:cNvPr>
            <p:cNvSpPr txBox="1"/>
            <p:nvPr/>
          </p:nvSpPr>
          <p:spPr>
            <a:xfrm>
              <a:off x="5977834" y="3201113"/>
              <a:ext cx="106163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Automate</a:t>
              </a:r>
            </a:p>
          </p:txBody>
        </p:sp>
        <p:sp>
          <p:nvSpPr>
            <p:cNvPr id="150" name="TextBox 149">
              <a:extLst>
                <a:ext uri="{FF2B5EF4-FFF2-40B4-BE49-F238E27FC236}">
                  <a16:creationId xmlns:a16="http://schemas.microsoft.com/office/drawing/2014/main" id="{E5095681-DFBD-9225-26D8-573147E311FD}"/>
                </a:ext>
              </a:extLst>
            </p:cNvPr>
            <p:cNvSpPr txBox="1"/>
            <p:nvPr/>
          </p:nvSpPr>
          <p:spPr>
            <a:xfrm>
              <a:off x="3197433" y="3798285"/>
              <a:ext cx="814210"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Prebuilt LLM</a:t>
              </a:r>
            </a:p>
          </p:txBody>
        </p:sp>
        <p:sp>
          <p:nvSpPr>
            <p:cNvPr id="151" name="TextBox 150">
              <a:extLst>
                <a:ext uri="{FF2B5EF4-FFF2-40B4-BE49-F238E27FC236}">
                  <a16:creationId xmlns:a16="http://schemas.microsoft.com/office/drawing/2014/main" id="{71593E54-E5E4-09B0-0D85-853A05A5A1A5}"/>
                </a:ext>
              </a:extLst>
            </p:cNvPr>
            <p:cNvSpPr txBox="1"/>
            <p:nvPr/>
          </p:nvSpPr>
          <p:spPr>
            <a:xfrm>
              <a:off x="4284058" y="3798285"/>
              <a:ext cx="902567"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Generative AI</a:t>
              </a:r>
            </a:p>
          </p:txBody>
        </p:sp>
        <p:sp>
          <p:nvSpPr>
            <p:cNvPr id="152" name="TextBox 151">
              <a:extLst>
                <a:ext uri="{FF2B5EF4-FFF2-40B4-BE49-F238E27FC236}">
                  <a16:creationId xmlns:a16="http://schemas.microsoft.com/office/drawing/2014/main" id="{96494A76-99F8-2BE8-C5FA-DECF3F59CDE0}"/>
                </a:ext>
              </a:extLst>
            </p:cNvPr>
            <p:cNvSpPr txBox="1"/>
            <p:nvPr/>
          </p:nvSpPr>
          <p:spPr>
            <a:xfrm>
              <a:off x="7093410" y="3714791"/>
              <a:ext cx="1417180" cy="38856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Bring your own model (Azure CLU)</a:t>
              </a:r>
            </a:p>
          </p:txBody>
        </p:sp>
        <p:sp>
          <p:nvSpPr>
            <p:cNvPr id="153" name="TextBox 152">
              <a:extLst>
                <a:ext uri="{FF2B5EF4-FFF2-40B4-BE49-F238E27FC236}">
                  <a16:creationId xmlns:a16="http://schemas.microsoft.com/office/drawing/2014/main" id="{BBBB6524-4B59-6B05-62E3-39FB3E4B1E59}"/>
                </a:ext>
              </a:extLst>
            </p:cNvPr>
            <p:cNvSpPr txBox="1"/>
            <p:nvPr/>
          </p:nvSpPr>
          <p:spPr>
            <a:xfrm>
              <a:off x="5459039" y="3798285"/>
              <a:ext cx="13619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Proactive suggestions</a:t>
              </a:r>
            </a:p>
          </p:txBody>
        </p:sp>
        <p:sp>
          <p:nvSpPr>
            <p:cNvPr id="154" name="TextBox 153">
              <a:extLst>
                <a:ext uri="{FF2B5EF4-FFF2-40B4-BE49-F238E27FC236}">
                  <a16:creationId xmlns:a16="http://schemas.microsoft.com/office/drawing/2014/main" id="{C094B5C1-1CC8-DE56-D0BF-EE9E4E1BD6E2}"/>
                </a:ext>
              </a:extLst>
            </p:cNvPr>
            <p:cNvSpPr txBox="1"/>
            <p:nvPr/>
          </p:nvSpPr>
          <p:spPr>
            <a:xfrm>
              <a:off x="3197433" y="4395455"/>
              <a:ext cx="125085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Microsoft Teams</a:t>
              </a:r>
            </a:p>
          </p:txBody>
        </p:sp>
        <p:sp>
          <p:nvSpPr>
            <p:cNvPr id="155" name="TextBox 154">
              <a:extLst>
                <a:ext uri="{FF2B5EF4-FFF2-40B4-BE49-F238E27FC236}">
                  <a16:creationId xmlns:a16="http://schemas.microsoft.com/office/drawing/2014/main" id="{D4A21BD8-AE2D-A4EC-600C-FBB5C4325DD7}"/>
                </a:ext>
              </a:extLst>
            </p:cNvPr>
            <p:cNvSpPr txBox="1"/>
            <p:nvPr/>
          </p:nvSpPr>
          <p:spPr>
            <a:xfrm>
              <a:off x="4706216" y="4395455"/>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Dynamics 365</a:t>
              </a:r>
            </a:p>
          </p:txBody>
        </p:sp>
        <p:sp>
          <p:nvSpPr>
            <p:cNvPr id="156" name="TextBox 155">
              <a:extLst>
                <a:ext uri="{FF2B5EF4-FFF2-40B4-BE49-F238E27FC236}">
                  <a16:creationId xmlns:a16="http://schemas.microsoft.com/office/drawing/2014/main" id="{D1481708-36FD-7D9C-AB59-DFA4B9E5FCFC}"/>
                </a:ext>
              </a:extLst>
            </p:cNvPr>
            <p:cNvSpPr txBox="1"/>
            <p:nvPr/>
          </p:nvSpPr>
          <p:spPr>
            <a:xfrm>
              <a:off x="7314707" y="4395455"/>
              <a:ext cx="108232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Azure Bot Service</a:t>
              </a:r>
            </a:p>
          </p:txBody>
        </p:sp>
        <p:sp>
          <p:nvSpPr>
            <p:cNvPr id="157" name="TextBox 156">
              <a:extLst>
                <a:ext uri="{FF2B5EF4-FFF2-40B4-BE49-F238E27FC236}">
                  <a16:creationId xmlns:a16="http://schemas.microsoft.com/office/drawing/2014/main" id="{58FAFE8F-0DCF-D432-C13C-509FF385ED3A}"/>
                </a:ext>
              </a:extLst>
            </p:cNvPr>
            <p:cNvSpPr txBox="1"/>
            <p:nvPr/>
          </p:nvSpPr>
          <p:spPr>
            <a:xfrm>
              <a:off x="5866714" y="4395455"/>
              <a:ext cx="11900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1000+ Connectors</a:t>
              </a:r>
            </a:p>
          </p:txBody>
        </p:sp>
        <p:sp>
          <p:nvSpPr>
            <p:cNvPr id="158" name="TextBox 157">
              <a:extLst>
                <a:ext uri="{FF2B5EF4-FFF2-40B4-BE49-F238E27FC236}">
                  <a16:creationId xmlns:a16="http://schemas.microsoft.com/office/drawing/2014/main" id="{A02FD5F9-9C30-9AA9-8BE4-A66A49A79F22}"/>
                </a:ext>
              </a:extLst>
            </p:cNvPr>
            <p:cNvSpPr txBox="1"/>
            <p:nvPr/>
          </p:nvSpPr>
          <p:spPr>
            <a:xfrm>
              <a:off x="3197433" y="4992627"/>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Test Pane</a:t>
              </a:r>
            </a:p>
          </p:txBody>
        </p:sp>
        <p:sp>
          <p:nvSpPr>
            <p:cNvPr id="159" name="TextBox 158">
              <a:extLst>
                <a:ext uri="{FF2B5EF4-FFF2-40B4-BE49-F238E27FC236}">
                  <a16:creationId xmlns:a16="http://schemas.microsoft.com/office/drawing/2014/main" id="{1063DC6C-D976-E01B-3DD8-5E5BEC6D7882}"/>
                </a:ext>
              </a:extLst>
            </p:cNvPr>
            <p:cNvSpPr txBox="1"/>
            <p:nvPr/>
          </p:nvSpPr>
          <p:spPr>
            <a:xfrm>
              <a:off x="4247162" y="4992627"/>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Collaboration</a:t>
              </a:r>
            </a:p>
          </p:txBody>
        </p:sp>
        <p:sp>
          <p:nvSpPr>
            <p:cNvPr id="160" name="TextBox 159">
              <a:extLst>
                <a:ext uri="{FF2B5EF4-FFF2-40B4-BE49-F238E27FC236}">
                  <a16:creationId xmlns:a16="http://schemas.microsoft.com/office/drawing/2014/main" id="{8EB48919-95C9-F261-574C-729177F74B78}"/>
                </a:ext>
              </a:extLst>
            </p:cNvPr>
            <p:cNvSpPr txBox="1"/>
            <p:nvPr/>
          </p:nvSpPr>
          <p:spPr>
            <a:xfrm>
              <a:off x="7314707" y="4992627"/>
              <a:ext cx="108232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ALM Automation</a:t>
              </a:r>
            </a:p>
          </p:txBody>
        </p:sp>
        <p:sp>
          <p:nvSpPr>
            <p:cNvPr id="161" name="TextBox 160">
              <a:extLst>
                <a:ext uri="{FF2B5EF4-FFF2-40B4-BE49-F238E27FC236}">
                  <a16:creationId xmlns:a16="http://schemas.microsoft.com/office/drawing/2014/main" id="{ADFB0B14-7B30-1AEC-A6BF-A433869490EF}"/>
                </a:ext>
              </a:extLst>
            </p:cNvPr>
            <p:cNvSpPr txBox="1"/>
            <p:nvPr/>
          </p:nvSpPr>
          <p:spPr>
            <a:xfrm>
              <a:off x="5523341" y="4992627"/>
              <a:ext cx="14177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Solution Management</a:t>
              </a:r>
            </a:p>
          </p:txBody>
        </p:sp>
        <p:sp>
          <p:nvSpPr>
            <p:cNvPr id="162" name="TextBox 161">
              <a:extLst>
                <a:ext uri="{FF2B5EF4-FFF2-40B4-BE49-F238E27FC236}">
                  <a16:creationId xmlns:a16="http://schemas.microsoft.com/office/drawing/2014/main" id="{91A70830-9E90-3849-5BC3-45C9DF85FF25}"/>
                </a:ext>
              </a:extLst>
            </p:cNvPr>
            <p:cNvSpPr txBox="1"/>
            <p:nvPr/>
          </p:nvSpPr>
          <p:spPr>
            <a:xfrm>
              <a:off x="3197433" y="5589798"/>
              <a:ext cx="989678"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Trusted identity</a:t>
              </a:r>
            </a:p>
          </p:txBody>
        </p:sp>
        <p:sp>
          <p:nvSpPr>
            <p:cNvPr id="163" name="TextBox 162">
              <a:extLst>
                <a:ext uri="{FF2B5EF4-FFF2-40B4-BE49-F238E27FC236}">
                  <a16:creationId xmlns:a16="http://schemas.microsoft.com/office/drawing/2014/main" id="{0D91B21C-A5C9-105B-B51D-0A41F551285C}"/>
                </a:ext>
              </a:extLst>
            </p:cNvPr>
            <p:cNvSpPr txBox="1"/>
            <p:nvPr/>
          </p:nvSpPr>
          <p:spPr>
            <a:xfrm>
              <a:off x="4537283" y="5589798"/>
              <a:ext cx="80562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Full visibility</a:t>
              </a:r>
            </a:p>
          </p:txBody>
        </p:sp>
        <p:sp>
          <p:nvSpPr>
            <p:cNvPr id="164" name="TextBox 163">
              <a:extLst>
                <a:ext uri="{FF2B5EF4-FFF2-40B4-BE49-F238E27FC236}">
                  <a16:creationId xmlns:a16="http://schemas.microsoft.com/office/drawing/2014/main" id="{2F56AE53-6B16-8E95-A618-B9455B5C4D9B}"/>
                </a:ext>
              </a:extLst>
            </p:cNvPr>
            <p:cNvSpPr txBox="1"/>
            <p:nvPr/>
          </p:nvSpPr>
          <p:spPr>
            <a:xfrm>
              <a:off x="7093410" y="5589798"/>
              <a:ext cx="130362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Granular DLP control</a:t>
              </a:r>
            </a:p>
          </p:txBody>
        </p:sp>
        <p:sp>
          <p:nvSpPr>
            <p:cNvPr id="165" name="TextBox 164">
              <a:extLst>
                <a:ext uri="{FF2B5EF4-FFF2-40B4-BE49-F238E27FC236}">
                  <a16:creationId xmlns:a16="http://schemas.microsoft.com/office/drawing/2014/main" id="{5C58A22D-6335-B900-C1EE-D5FECAF6947F}"/>
                </a:ext>
              </a:extLst>
            </p:cNvPr>
            <p:cNvSpPr txBox="1"/>
            <p:nvPr/>
          </p:nvSpPr>
          <p:spPr>
            <a:xfrm>
              <a:off x="5693076" y="5589798"/>
              <a:ext cx="10501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Advanced RBAC</a:t>
              </a:r>
            </a:p>
          </p:txBody>
        </p:sp>
        <p:cxnSp>
          <p:nvCxnSpPr>
            <p:cNvPr id="166" name="Straight Connector 165">
              <a:extLst>
                <a:ext uri="{FF2B5EF4-FFF2-40B4-BE49-F238E27FC236}">
                  <a16:creationId xmlns:a16="http://schemas.microsoft.com/office/drawing/2014/main" id="{C76ED552-5632-214A-7B3E-98CAACAA4C8A}"/>
                </a:ext>
              </a:extLst>
            </p:cNvPr>
            <p:cNvCxnSpPr>
              <a:cxnSpLocks/>
            </p:cNvCxnSpPr>
            <p:nvPr/>
          </p:nvCxnSpPr>
          <p:spPr>
            <a:xfrm>
              <a:off x="3021964" y="2436982"/>
              <a:ext cx="0" cy="3486761"/>
            </a:xfrm>
            <a:prstGeom prst="line">
              <a:avLst/>
            </a:prstGeom>
            <a:noFill/>
            <a:ln w="19050" cap="rnd" cmpd="sng" algn="ctr">
              <a:solidFill>
                <a:srgbClr val="FFFFFF">
                  <a:lumMod val="85000"/>
                </a:srgbClr>
              </a:solidFill>
              <a:prstDash val="solid"/>
              <a:headEnd type="none" w="lg" len="med"/>
              <a:tailEnd type="none" w="lg" len="med"/>
            </a:ln>
            <a:effectLst/>
          </p:spPr>
        </p:cxnSp>
        <p:cxnSp>
          <p:nvCxnSpPr>
            <p:cNvPr id="167" name="Straight Connector 166">
              <a:extLst>
                <a:ext uri="{FF2B5EF4-FFF2-40B4-BE49-F238E27FC236}">
                  <a16:creationId xmlns:a16="http://schemas.microsoft.com/office/drawing/2014/main" id="{0BE0A7F4-FA71-1CD0-9DA8-92944A7692F8}"/>
                </a:ext>
              </a:extLst>
            </p:cNvPr>
            <p:cNvCxnSpPr>
              <a:cxnSpLocks/>
            </p:cNvCxnSpPr>
            <p:nvPr/>
          </p:nvCxnSpPr>
          <p:spPr>
            <a:xfrm>
              <a:off x="1699000" y="2986020"/>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id="{B311A2FB-6609-132B-4406-EA50C60F0B0A}"/>
                </a:ext>
              </a:extLst>
            </p:cNvPr>
            <p:cNvCxnSpPr>
              <a:cxnSpLocks/>
            </p:cNvCxnSpPr>
            <p:nvPr/>
          </p:nvCxnSpPr>
          <p:spPr>
            <a:xfrm>
              <a:off x="1699000" y="3583191"/>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9" name="Straight Connector 168">
              <a:extLst>
                <a:ext uri="{FF2B5EF4-FFF2-40B4-BE49-F238E27FC236}">
                  <a16:creationId xmlns:a16="http://schemas.microsoft.com/office/drawing/2014/main" id="{809E7AF8-3893-1155-2344-1D5D012A1CBE}"/>
                </a:ext>
              </a:extLst>
            </p:cNvPr>
            <p:cNvCxnSpPr>
              <a:cxnSpLocks/>
            </p:cNvCxnSpPr>
            <p:nvPr/>
          </p:nvCxnSpPr>
          <p:spPr>
            <a:xfrm>
              <a:off x="1699000" y="4180362"/>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id="{E21EC3F6-91FA-7CC7-8068-19E87ACFDBFE}"/>
                </a:ext>
              </a:extLst>
            </p:cNvPr>
            <p:cNvCxnSpPr>
              <a:cxnSpLocks/>
            </p:cNvCxnSpPr>
            <p:nvPr/>
          </p:nvCxnSpPr>
          <p:spPr>
            <a:xfrm>
              <a:off x="1699000" y="4777534"/>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1" name="Straight Connector 170">
              <a:extLst>
                <a:ext uri="{FF2B5EF4-FFF2-40B4-BE49-F238E27FC236}">
                  <a16:creationId xmlns:a16="http://schemas.microsoft.com/office/drawing/2014/main" id="{F8288E17-188F-AB3E-11A9-DD5E72FD9CCF}"/>
                </a:ext>
              </a:extLst>
            </p:cNvPr>
            <p:cNvCxnSpPr>
              <a:cxnSpLocks/>
            </p:cNvCxnSpPr>
            <p:nvPr/>
          </p:nvCxnSpPr>
          <p:spPr>
            <a:xfrm>
              <a:off x="1699000" y="5374705"/>
              <a:ext cx="1250614" cy="0"/>
            </a:xfrm>
            <a:prstGeom prst="line">
              <a:avLst/>
            </a:prstGeom>
            <a:noFill/>
            <a:ln w="6350" cap="flat" cmpd="sng" algn="ctr">
              <a:solidFill>
                <a:srgbClr val="FFFFFF">
                  <a:lumMod val="75000"/>
                </a:srgbClr>
              </a:solidFill>
              <a:prstDash val="solid"/>
              <a:headEnd type="none" w="lg" len="med"/>
              <a:tailEnd type="none" w="lg" len="med"/>
            </a:ln>
            <a:effectLst/>
          </p:spPr>
        </p:cxnSp>
      </p:grpSp>
      <p:grpSp>
        <p:nvGrpSpPr>
          <p:cNvPr id="172" name="Group 171">
            <a:extLst>
              <a:ext uri="{FF2B5EF4-FFF2-40B4-BE49-F238E27FC236}">
                <a16:creationId xmlns:a16="http://schemas.microsoft.com/office/drawing/2014/main" id="{1FFCB237-90D2-6EC5-3169-25D3193DE6F2}"/>
              </a:ext>
            </a:extLst>
          </p:cNvPr>
          <p:cNvGrpSpPr/>
          <p:nvPr/>
        </p:nvGrpSpPr>
        <p:grpSpPr>
          <a:xfrm>
            <a:off x="4786402" y="1824809"/>
            <a:ext cx="1125191" cy="338554"/>
            <a:chOff x="10203946" y="1012023"/>
            <a:chExt cx="1244326" cy="374400"/>
          </a:xfrm>
        </p:grpSpPr>
        <p:sp>
          <p:nvSpPr>
            <p:cNvPr id="173" name="TextBox 172">
              <a:extLst>
                <a:ext uri="{FF2B5EF4-FFF2-40B4-BE49-F238E27FC236}">
                  <a16:creationId xmlns:a16="http://schemas.microsoft.com/office/drawing/2014/main" id="{04181B1C-986E-3DB9-77CE-935B2793A0A9}"/>
                </a:ext>
              </a:extLst>
            </p:cNvPr>
            <p:cNvSpPr txBox="1"/>
            <p:nvPr/>
          </p:nvSpPr>
          <p:spPr>
            <a:xfrm>
              <a:off x="10697919" y="1012023"/>
              <a:ext cx="750353" cy="374400"/>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1">
                      <a:lumMod val="85000"/>
                    </a:schemeClr>
                  </a:solidFill>
                  <a:effectLst/>
                  <a:uLnTx/>
                  <a:uFillTx/>
                  <a:latin typeface="Segoe UI Semibold"/>
                  <a:cs typeface="Segoe UI" panose="020B0502040204020203" pitchFamily="34" charset="0"/>
                </a:defRPr>
              </a:lvl1pPr>
            </a:lstStyle>
            <a:p>
              <a:pPr>
                <a:defRPr/>
              </a:pPr>
              <a:r>
                <a:rPr lang="en-US" kern="1200">
                  <a:latin typeface="Aptos SemiBold" panose="020B0004020202020204" pitchFamily="34" charset="0"/>
                </a:rPr>
                <a:t>IVR/</a:t>
              </a:r>
            </a:p>
            <a:p>
              <a:pPr>
                <a:defRPr/>
              </a:pPr>
              <a:r>
                <a:rPr lang="en-US" kern="1200">
                  <a:latin typeface="Aptos SemiBold" panose="020B0004020202020204" pitchFamily="34" charset="0"/>
                </a:rPr>
                <a:t>Telephony</a:t>
              </a:r>
            </a:p>
          </p:txBody>
        </p:sp>
        <p:sp>
          <p:nvSpPr>
            <p:cNvPr id="174" name="Oval 173">
              <a:extLst>
                <a:ext uri="{FF2B5EF4-FFF2-40B4-BE49-F238E27FC236}">
                  <a16:creationId xmlns:a16="http://schemas.microsoft.com/office/drawing/2014/main" id="{A84F8F6E-82A5-BCAD-231E-C9105C11B6EF}"/>
                </a:ext>
              </a:extLst>
            </p:cNvPr>
            <p:cNvSpPr/>
            <p:nvPr/>
          </p:nvSpPr>
          <p:spPr bwMode="auto">
            <a:xfrm>
              <a:off x="10203946" y="1027354"/>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75" name="Group 174">
              <a:extLst>
                <a:ext uri="{FF2B5EF4-FFF2-40B4-BE49-F238E27FC236}">
                  <a16:creationId xmlns:a16="http://schemas.microsoft.com/office/drawing/2014/main" id="{7DB367C1-260E-74EF-1F4A-D2BA97023F15}"/>
                </a:ext>
              </a:extLst>
            </p:cNvPr>
            <p:cNvGrpSpPr>
              <a:grpSpLocks/>
            </p:cNvGrpSpPr>
            <p:nvPr/>
          </p:nvGrpSpPr>
          <p:grpSpPr>
            <a:xfrm>
              <a:off x="10302532" y="1093437"/>
              <a:ext cx="170803" cy="170805"/>
              <a:chOff x="-647301" y="2400066"/>
              <a:chExt cx="251524" cy="251525"/>
            </a:xfrm>
          </p:grpSpPr>
          <p:sp>
            <p:nvSpPr>
              <p:cNvPr id="176" name="Freeform: Shape 175">
                <a:extLst>
                  <a:ext uri="{FF2B5EF4-FFF2-40B4-BE49-F238E27FC236}">
                    <a16:creationId xmlns:a16="http://schemas.microsoft.com/office/drawing/2014/main" id="{EFD1C4BA-521E-6A0C-234E-167BD2965500}"/>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710A5510-3FEF-52B5-1B52-A058278138F5}"/>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2">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CA2EBA80-108E-DD94-E623-20A4ED0D16DC}"/>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A9068426-3EFA-FE3D-A817-8198F1EC9B51}"/>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grpSp>
      </p:grpSp>
      <p:grpSp>
        <p:nvGrpSpPr>
          <p:cNvPr id="180" name="Group 179">
            <a:extLst>
              <a:ext uri="{FF2B5EF4-FFF2-40B4-BE49-F238E27FC236}">
                <a16:creationId xmlns:a16="http://schemas.microsoft.com/office/drawing/2014/main" id="{FE7444B8-D62F-F857-1E79-7C54727B5789}"/>
              </a:ext>
            </a:extLst>
          </p:cNvPr>
          <p:cNvGrpSpPr/>
          <p:nvPr/>
        </p:nvGrpSpPr>
        <p:grpSpPr>
          <a:xfrm>
            <a:off x="6494972" y="1818111"/>
            <a:ext cx="1691634" cy="338554"/>
            <a:chOff x="8480444" y="1240723"/>
            <a:chExt cx="1870745" cy="374400"/>
          </a:xfrm>
        </p:grpSpPr>
        <p:sp>
          <p:nvSpPr>
            <p:cNvPr id="181" name="TextBox 180">
              <a:extLst>
                <a:ext uri="{FF2B5EF4-FFF2-40B4-BE49-F238E27FC236}">
                  <a16:creationId xmlns:a16="http://schemas.microsoft.com/office/drawing/2014/main" id="{2AE92983-D7BD-27DE-FB40-3A286E79557A}"/>
                </a:ext>
              </a:extLst>
            </p:cNvPr>
            <p:cNvSpPr txBox="1"/>
            <p:nvPr/>
          </p:nvSpPr>
          <p:spPr>
            <a:xfrm>
              <a:off x="8902145" y="1240723"/>
              <a:ext cx="1449044" cy="374400"/>
            </a:xfrm>
            <a:prstGeom prst="rect">
              <a:avLst/>
            </a:prstGeom>
            <a:noFill/>
          </p:spPr>
          <p:txBody>
            <a:bodyPr wrap="square" lIns="0" tIns="0" rIns="0" bIns="0" rtlCol="0">
              <a:spAutoFit/>
            </a:bodyPr>
            <a:lstStyle/>
            <a:p>
              <a:pPr defTabSz="914400">
                <a:defRPr/>
              </a:pPr>
              <a:r>
                <a:rPr lang="en-US" sz="1100">
                  <a:solidFill>
                    <a:schemeClr val="tx1">
                      <a:lumMod val="85000"/>
                    </a:schemeClr>
                  </a:solidFill>
                  <a:latin typeface="Aptos SemiBold" panose="020B0004020202020204" pitchFamily="34" charset="0"/>
                  <a:cs typeface="Segoe UI" panose="020B0502040204020203" pitchFamily="34" charset="0"/>
                </a:rPr>
                <a:t>Extend Microsoft</a:t>
              </a:r>
              <a:br>
                <a:rPr lang="en-US" sz="1100">
                  <a:solidFill>
                    <a:schemeClr val="tx1">
                      <a:lumMod val="85000"/>
                    </a:schemeClr>
                  </a:solidFill>
                  <a:latin typeface="Aptos SemiBold" panose="020B0004020202020204" pitchFamily="34" charset="0"/>
                  <a:cs typeface="Segoe UI" panose="020B0502040204020203" pitchFamily="34" charset="0"/>
                </a:rPr>
              </a:br>
              <a:r>
                <a:rPr lang="en-US" sz="1100">
                  <a:solidFill>
                    <a:schemeClr val="tx1">
                      <a:lumMod val="85000"/>
                    </a:schemeClr>
                  </a:solidFill>
                  <a:latin typeface="Aptos SemiBold" panose="020B0004020202020204" pitchFamily="34" charset="0"/>
                  <a:cs typeface="Segoe UI" panose="020B0502040204020203" pitchFamily="34" charset="0"/>
                </a:rPr>
                <a:t>365 Copilot</a:t>
              </a:r>
            </a:p>
          </p:txBody>
        </p:sp>
        <p:pic>
          <p:nvPicPr>
            <p:cNvPr id="182" name="Picture 70">
              <a:extLst>
                <a:ext uri="{FF2B5EF4-FFF2-40B4-BE49-F238E27FC236}">
                  <a16:creationId xmlns:a16="http://schemas.microsoft.com/office/drawing/2014/main" id="{3925214E-A465-8816-75D1-5C562BFE07AC}"/>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8480444" y="1263461"/>
              <a:ext cx="319968" cy="312587"/>
            </a:xfrm>
            <a:prstGeom prst="rect">
              <a:avLst/>
            </a:prstGeom>
            <a:effectLst/>
          </p:spPr>
        </p:pic>
      </p:grpSp>
      <p:grpSp>
        <p:nvGrpSpPr>
          <p:cNvPr id="183" name="Group 182">
            <a:extLst>
              <a:ext uri="{FF2B5EF4-FFF2-40B4-BE49-F238E27FC236}">
                <a16:creationId xmlns:a16="http://schemas.microsoft.com/office/drawing/2014/main" id="{34B38C9F-81A2-C7F2-E2B7-6E1E02AB4141}"/>
              </a:ext>
            </a:extLst>
          </p:cNvPr>
          <p:cNvGrpSpPr/>
          <p:nvPr/>
        </p:nvGrpSpPr>
        <p:grpSpPr>
          <a:xfrm>
            <a:off x="2659381" y="1831620"/>
            <a:ext cx="1691385" cy="342968"/>
            <a:chOff x="5451147" y="1004680"/>
            <a:chExt cx="1870469" cy="379282"/>
          </a:xfrm>
        </p:grpSpPr>
        <p:sp>
          <p:nvSpPr>
            <p:cNvPr id="184" name="TextBox 183">
              <a:extLst>
                <a:ext uri="{FF2B5EF4-FFF2-40B4-BE49-F238E27FC236}">
                  <a16:creationId xmlns:a16="http://schemas.microsoft.com/office/drawing/2014/main" id="{6AFCEE3B-A986-27EB-E14A-74DEE2C6FF78}"/>
                </a:ext>
              </a:extLst>
            </p:cNvPr>
            <p:cNvSpPr txBox="1"/>
            <p:nvPr/>
          </p:nvSpPr>
          <p:spPr>
            <a:xfrm>
              <a:off x="5942424" y="1009562"/>
              <a:ext cx="1379192" cy="374400"/>
            </a:xfrm>
            <a:prstGeom prst="rect">
              <a:avLst/>
            </a:prstGeom>
            <a:noFill/>
          </p:spPr>
          <p:txBody>
            <a:bodyPr wrap="square" lIns="0" tIns="0" rIns="0" bIns="0" rtlCol="0">
              <a:spAutoFit/>
            </a:bodyPr>
            <a:lstStyle/>
            <a:p>
              <a:pPr lvl="0" defTabSz="914400">
                <a:defRPr/>
              </a:pPr>
              <a:r>
                <a:rPr lang="en-US" sz="1100">
                  <a:solidFill>
                    <a:schemeClr val="tx1">
                      <a:lumMod val="85000"/>
                    </a:schemeClr>
                  </a:solidFill>
                  <a:latin typeface="Aptos SemiBold" panose="020B0004020202020204" pitchFamily="34" charset="0"/>
                  <a:cs typeface="Segoe UI" panose="020B0502040204020203" pitchFamily="34" charset="0"/>
                </a:rPr>
                <a:t>Post to multiple channels</a:t>
              </a:r>
            </a:p>
          </p:txBody>
        </p:sp>
        <p:sp>
          <p:nvSpPr>
            <p:cNvPr id="185" name="Oval 184">
              <a:extLst>
                <a:ext uri="{FF2B5EF4-FFF2-40B4-BE49-F238E27FC236}">
                  <a16:creationId xmlns:a16="http://schemas.microsoft.com/office/drawing/2014/main" id="{348DD874-6177-470C-4929-57D83E05DB72}"/>
                </a:ext>
              </a:extLst>
            </p:cNvPr>
            <p:cNvSpPr/>
            <p:nvPr/>
          </p:nvSpPr>
          <p:spPr bwMode="auto">
            <a:xfrm>
              <a:off x="5451147" y="1004680"/>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86" name="Group 185">
              <a:extLst>
                <a:ext uri="{FF2B5EF4-FFF2-40B4-BE49-F238E27FC236}">
                  <a16:creationId xmlns:a16="http://schemas.microsoft.com/office/drawing/2014/main" id="{3C752758-4515-DF22-56B4-02BB8934BE90}"/>
                </a:ext>
              </a:extLst>
            </p:cNvPr>
            <p:cNvGrpSpPr/>
            <p:nvPr/>
          </p:nvGrpSpPr>
          <p:grpSpPr>
            <a:xfrm>
              <a:off x="5521326" y="1074859"/>
              <a:ext cx="207962" cy="207962"/>
              <a:chOff x="7048383" y="7078136"/>
              <a:chExt cx="4470397" cy="4470400"/>
            </a:xfrm>
          </p:grpSpPr>
          <p:sp>
            <p:nvSpPr>
              <p:cNvPr id="187" name="Freeform: Shape 186">
                <a:extLst>
                  <a:ext uri="{FF2B5EF4-FFF2-40B4-BE49-F238E27FC236}">
                    <a16:creationId xmlns:a16="http://schemas.microsoft.com/office/drawing/2014/main" id="{52F3479F-108C-0B77-A3C0-8AB2493C4DD7}"/>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8" name="Freeform: Shape 187">
                <a:extLst>
                  <a:ext uri="{FF2B5EF4-FFF2-40B4-BE49-F238E27FC236}">
                    <a16:creationId xmlns:a16="http://schemas.microsoft.com/office/drawing/2014/main" id="{7B9EA9A8-4F62-529D-9004-12035E0DF7B2}"/>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9" name="Freeform: Shape 188">
                <a:extLst>
                  <a:ext uri="{FF2B5EF4-FFF2-40B4-BE49-F238E27FC236}">
                    <a16:creationId xmlns:a16="http://schemas.microsoft.com/office/drawing/2014/main" id="{FABA520B-F62F-0CF9-E214-534933F293CB}"/>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0" name="Freeform: Shape 189">
                <a:extLst>
                  <a:ext uri="{FF2B5EF4-FFF2-40B4-BE49-F238E27FC236}">
                    <a16:creationId xmlns:a16="http://schemas.microsoft.com/office/drawing/2014/main" id="{344A34FB-DF42-3A48-3DC6-58CC8A279C57}"/>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1" name="Freeform: Shape 190">
                <a:extLst>
                  <a:ext uri="{FF2B5EF4-FFF2-40B4-BE49-F238E27FC236}">
                    <a16:creationId xmlns:a16="http://schemas.microsoft.com/office/drawing/2014/main" id="{AA9DD755-8C31-121F-07A7-391A9FA0E14B}"/>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2" name="Freeform: Shape 191">
                <a:extLst>
                  <a:ext uri="{FF2B5EF4-FFF2-40B4-BE49-F238E27FC236}">
                    <a16:creationId xmlns:a16="http://schemas.microsoft.com/office/drawing/2014/main" id="{21AEC5AF-B4FC-43CE-B10E-40A7B7EF7F80}"/>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3" name="Freeform: Shape 192">
                <a:extLst>
                  <a:ext uri="{FF2B5EF4-FFF2-40B4-BE49-F238E27FC236}">
                    <a16:creationId xmlns:a16="http://schemas.microsoft.com/office/drawing/2014/main" id="{44573999-B38F-CFA1-53BB-66F688BFEC50}"/>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4" name="Freeform: Shape 193">
                <a:extLst>
                  <a:ext uri="{FF2B5EF4-FFF2-40B4-BE49-F238E27FC236}">
                    <a16:creationId xmlns:a16="http://schemas.microsoft.com/office/drawing/2014/main" id="{FC87AA0B-581B-A024-D0DA-2E92387B76DC}"/>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5" name="Freeform: Shape 194">
                <a:extLst>
                  <a:ext uri="{FF2B5EF4-FFF2-40B4-BE49-F238E27FC236}">
                    <a16:creationId xmlns:a16="http://schemas.microsoft.com/office/drawing/2014/main" id="{C7EADBE8-A222-082B-4845-28D85CA279EB}"/>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grpSp>
      </p:grpSp>
    </p:spTree>
    <p:extLst>
      <p:ext uri="{BB962C8B-B14F-4D97-AF65-F5344CB8AC3E}">
        <p14:creationId xmlns:p14="http://schemas.microsoft.com/office/powerpoint/2010/main" val="8104242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9357-AE72-7C4D-6F4B-793AD07C25D3}"/>
              </a:ext>
            </a:extLst>
          </p:cNvPr>
          <p:cNvSpPr>
            <a:spLocks noGrp="1"/>
          </p:cNvSpPr>
          <p:nvPr>
            <p:ph type="title"/>
          </p:nvPr>
        </p:nvSpPr>
        <p:spPr>
          <a:xfrm>
            <a:off x="293688" y="266354"/>
            <a:ext cx="11018520" cy="553999"/>
          </a:xfrm>
        </p:spPr>
        <p:txBody>
          <a:bodyPr/>
          <a:lstStyle/>
          <a:p>
            <a:r>
              <a:rPr lang="en-US" dirty="0"/>
              <a:t>Power Virtual Agents architecture</a:t>
            </a:r>
          </a:p>
        </p:txBody>
      </p:sp>
      <p:sp>
        <p:nvSpPr>
          <p:cNvPr id="110" name="Rectangle: Rounded Corners 109">
            <a:extLst>
              <a:ext uri="{FF2B5EF4-FFF2-40B4-BE49-F238E27FC236}">
                <a16:creationId xmlns:a16="http://schemas.microsoft.com/office/drawing/2014/main" id="{3C232866-0578-8EED-C458-F96EE9174743}"/>
              </a:ext>
            </a:extLst>
          </p:cNvPr>
          <p:cNvSpPr/>
          <p:nvPr/>
        </p:nvSpPr>
        <p:spPr bwMode="auto">
          <a:xfrm>
            <a:off x="293688" y="1000125"/>
            <a:ext cx="11593512" cy="5486400"/>
          </a:xfrm>
          <a:prstGeom prst="roundRect">
            <a:avLst>
              <a:gd name="adj" fmla="val 2403"/>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IN" sz="2000" b="0" i="0" u="none" strike="noStrike" kern="0" cap="none" spc="0" normalizeH="0" baseline="0" noProof="0" dirty="0">
              <a:ln>
                <a:noFill/>
              </a:ln>
              <a:effectLst/>
              <a:uLnTx/>
              <a:uFillTx/>
              <a:latin typeface="Calibri" panose="020F0502020204030204"/>
              <a:ea typeface="+mn-ea"/>
              <a:cs typeface="Segoe UI" pitchFamily="34" charset="0"/>
            </a:endParaRPr>
          </a:p>
        </p:txBody>
      </p:sp>
      <p:grpSp>
        <p:nvGrpSpPr>
          <p:cNvPr id="112" name="Group 111">
            <a:extLst>
              <a:ext uri="{FF2B5EF4-FFF2-40B4-BE49-F238E27FC236}">
                <a16:creationId xmlns:a16="http://schemas.microsoft.com/office/drawing/2014/main" id="{BB453E23-72CE-48DF-638A-EF26F236E03F}"/>
              </a:ext>
            </a:extLst>
          </p:cNvPr>
          <p:cNvGrpSpPr/>
          <p:nvPr/>
        </p:nvGrpSpPr>
        <p:grpSpPr>
          <a:xfrm>
            <a:off x="537462" y="1138320"/>
            <a:ext cx="9008115" cy="598405"/>
            <a:chOff x="588262" y="1243095"/>
            <a:chExt cx="9008115" cy="598405"/>
          </a:xfrm>
        </p:grpSpPr>
        <p:sp>
          <p:nvSpPr>
            <p:cNvPr id="113" name="Rectangle: Rounded Corners 112">
              <a:extLst>
                <a:ext uri="{FF2B5EF4-FFF2-40B4-BE49-F238E27FC236}">
                  <a16:creationId xmlns:a16="http://schemas.microsoft.com/office/drawing/2014/main" id="{A23B2233-3100-4925-3476-0EF4F9AE760B}"/>
                </a:ext>
              </a:extLst>
            </p:cNvPr>
            <p:cNvSpPr/>
            <p:nvPr/>
          </p:nvSpPr>
          <p:spPr bwMode="auto">
            <a:xfrm>
              <a:off x="588262" y="1257300"/>
              <a:ext cx="1937897"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a:ea typeface="+mn-ea"/>
                  <a:cs typeface="Segoe UI Bold" panose="020B0802040204020203" pitchFamily="34" charset="0"/>
                </a:rPr>
                <a:t>Microsoft Entra ID</a:t>
              </a:r>
            </a:p>
          </p:txBody>
        </p:sp>
        <p:sp>
          <p:nvSpPr>
            <p:cNvPr id="114" name="Rectangle: Rounded Corners 113">
              <a:extLst>
                <a:ext uri="{FF2B5EF4-FFF2-40B4-BE49-F238E27FC236}">
                  <a16:creationId xmlns:a16="http://schemas.microsoft.com/office/drawing/2014/main" id="{79620A59-6081-CA43-F89E-A100B8C06317}"/>
                </a:ext>
              </a:extLst>
            </p:cNvPr>
            <p:cNvSpPr/>
            <p:nvPr/>
          </p:nvSpPr>
          <p:spPr bwMode="auto">
            <a:xfrm>
              <a:off x="2645662" y="1255276"/>
              <a:ext cx="2916081" cy="57679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Azure </a:t>
              </a:r>
              <a:br>
                <a:rPr kumimoji="0" lang="en-US" sz="1200" b="0" i="0" u="none" strike="noStrike" kern="0" cap="none" spc="0" normalizeH="0" baseline="0" noProof="0">
                  <a:ln>
                    <a:noFill/>
                  </a:ln>
                  <a:effectLst/>
                  <a:uLnTx/>
                  <a:uFillTx/>
                  <a:latin typeface="Segoe UI"/>
                  <a:ea typeface="+mn-ea"/>
                  <a:cs typeface="Segoe UI Bold" panose="020B0802040204020203" pitchFamily="34" charset="0"/>
                </a:rPr>
              </a:b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Bot Service</a:t>
              </a:r>
            </a:p>
          </p:txBody>
        </p:sp>
        <p:sp>
          <p:nvSpPr>
            <p:cNvPr id="115" name="TextBox 114">
              <a:extLst>
                <a:ext uri="{FF2B5EF4-FFF2-40B4-BE49-F238E27FC236}">
                  <a16:creationId xmlns:a16="http://schemas.microsoft.com/office/drawing/2014/main" id="{6F89B986-2D66-8037-0808-53DA34B4F277}"/>
                </a:ext>
              </a:extLst>
            </p:cNvPr>
            <p:cNvSpPr txBox="1"/>
            <p:nvPr/>
          </p:nvSpPr>
          <p:spPr>
            <a:xfrm>
              <a:off x="4139720" y="1297900"/>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cs typeface="Segoe UI Bold" panose="020B0802040204020203" pitchFamily="34" charset="0"/>
                </a:rPr>
                <a:t>Bot Framework Skill</a:t>
              </a:r>
            </a:p>
          </p:txBody>
        </p:sp>
        <p:sp>
          <p:nvSpPr>
            <p:cNvPr id="116" name="TextBox 115">
              <a:extLst>
                <a:ext uri="{FF2B5EF4-FFF2-40B4-BE49-F238E27FC236}">
                  <a16:creationId xmlns:a16="http://schemas.microsoft.com/office/drawing/2014/main" id="{857AD908-FF6A-1C8C-0020-2809C3B7BCE1}"/>
                </a:ext>
              </a:extLst>
            </p:cNvPr>
            <p:cNvSpPr txBox="1"/>
            <p:nvPr/>
          </p:nvSpPr>
          <p:spPr>
            <a:xfrm>
              <a:off x="4139720" y="1562533"/>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cs typeface="Segoe UI Bold" panose="020B0802040204020203" pitchFamily="34" charset="0"/>
                </a:rPr>
                <a:t>Bot Framework Skill</a:t>
              </a:r>
            </a:p>
          </p:txBody>
        </p:sp>
        <p:pic>
          <p:nvPicPr>
            <p:cNvPr id="117" name="Graphic 116">
              <a:extLst>
                <a:ext uri="{FF2B5EF4-FFF2-40B4-BE49-F238E27FC236}">
                  <a16:creationId xmlns:a16="http://schemas.microsoft.com/office/drawing/2014/main" id="{D82CE22F-4F69-2DEE-E0CF-A83B100AD84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84115" y="1329583"/>
              <a:ext cx="173574" cy="174996"/>
            </a:xfrm>
            <a:prstGeom prst="rect">
              <a:avLst/>
            </a:prstGeom>
          </p:spPr>
        </p:pic>
        <p:pic>
          <p:nvPicPr>
            <p:cNvPr id="118" name="Graphic 117">
              <a:extLst>
                <a:ext uri="{FF2B5EF4-FFF2-40B4-BE49-F238E27FC236}">
                  <a16:creationId xmlns:a16="http://schemas.microsoft.com/office/drawing/2014/main" id="{67FDA1CB-28C7-FD02-3A8B-077AB58AFA4E}"/>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184115" y="1594217"/>
              <a:ext cx="173574" cy="174996"/>
            </a:xfrm>
            <a:prstGeom prst="rect">
              <a:avLst/>
            </a:prstGeom>
          </p:spPr>
        </p:pic>
        <p:sp>
          <p:nvSpPr>
            <p:cNvPr id="119" name="Rectangle: Rounded Corners 118">
              <a:extLst>
                <a:ext uri="{FF2B5EF4-FFF2-40B4-BE49-F238E27FC236}">
                  <a16:creationId xmlns:a16="http://schemas.microsoft.com/office/drawing/2014/main" id="{5BDD7462-1CF7-AFF4-2F42-BF779397D1C5}"/>
                </a:ext>
              </a:extLst>
            </p:cNvPr>
            <p:cNvSpPr/>
            <p:nvPr/>
          </p:nvSpPr>
          <p:spPr bwMode="auto">
            <a:xfrm>
              <a:off x="7693852" y="1244230"/>
              <a:ext cx="1902525"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a:ea typeface="+mn-ea"/>
                  <a:cs typeface="Segoe UI Bold" panose="020B0802040204020203" pitchFamily="34" charset="0"/>
                </a:rPr>
                <a:t>Dynamics 365 for Customer Service</a:t>
              </a:r>
            </a:p>
          </p:txBody>
        </p:sp>
        <p:pic>
          <p:nvPicPr>
            <p:cNvPr id="120" name="Graphic 119">
              <a:extLst>
                <a:ext uri="{FF2B5EF4-FFF2-40B4-BE49-F238E27FC236}">
                  <a16:creationId xmlns:a16="http://schemas.microsoft.com/office/drawing/2014/main" id="{0941FF89-FB89-0A41-447D-F65A5E1082F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775954" y="1395962"/>
              <a:ext cx="306876" cy="306876"/>
            </a:xfrm>
            <a:prstGeom prst="rect">
              <a:avLst/>
            </a:prstGeom>
          </p:spPr>
        </p:pic>
        <p:pic>
          <p:nvPicPr>
            <p:cNvPr id="121" name="Picture 120" descr="d365">
              <a:extLst>
                <a:ext uri="{FF2B5EF4-FFF2-40B4-BE49-F238E27FC236}">
                  <a16:creationId xmlns:a16="http://schemas.microsoft.com/office/drawing/2014/main" id="{4FCE3B9B-C9FF-2B02-0F91-2F8781C25C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92086" y="1377101"/>
              <a:ext cx="241890" cy="306876"/>
            </a:xfrm>
            <a:prstGeom prst="rect">
              <a:avLst/>
            </a:prstGeom>
          </p:spPr>
        </p:pic>
        <p:sp>
          <p:nvSpPr>
            <p:cNvPr id="122" name="Rectangle: Rounded Corners 121">
              <a:extLst>
                <a:ext uri="{FF2B5EF4-FFF2-40B4-BE49-F238E27FC236}">
                  <a16:creationId xmlns:a16="http://schemas.microsoft.com/office/drawing/2014/main" id="{34C72FCA-F81C-78BA-1D71-7656927DFD0B}"/>
                </a:ext>
              </a:extLst>
            </p:cNvPr>
            <p:cNvSpPr/>
            <p:nvPr/>
          </p:nvSpPr>
          <p:spPr bwMode="auto">
            <a:xfrm>
              <a:off x="5681246" y="1243095"/>
              <a:ext cx="1902525"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a:ea typeface="+mn-ea"/>
                  <a:cs typeface="Segoe UI Bold" panose="020B0802040204020203" pitchFamily="34" charset="0"/>
                </a:rPr>
                <a:t>Azure OpenAI Service</a:t>
              </a:r>
            </a:p>
          </p:txBody>
        </p:sp>
      </p:grpSp>
      <p:cxnSp>
        <p:nvCxnSpPr>
          <p:cNvPr id="123" name="Straight Arrow Connector 154">
            <a:extLst>
              <a:ext uri="{FF2B5EF4-FFF2-40B4-BE49-F238E27FC236}">
                <a16:creationId xmlns:a16="http://schemas.microsoft.com/office/drawing/2014/main" id="{3051316E-B8B5-1935-BA3D-640CF6496559}"/>
              </a:ext>
              <a:ext uri="{C183D7F6-B498-43B3-948B-1728B52AA6E4}">
                <adec:decorative xmlns:adec="http://schemas.microsoft.com/office/drawing/2017/decorative" val="1"/>
              </a:ext>
            </a:extLst>
          </p:cNvPr>
          <p:cNvCxnSpPr>
            <a:cxnSpLocks/>
          </p:cNvCxnSpPr>
          <p:nvPr/>
        </p:nvCxnSpPr>
        <p:spPr>
          <a:xfrm>
            <a:off x="4510089" y="3544698"/>
            <a:ext cx="896650" cy="749208"/>
          </a:xfrm>
          <a:prstGeom prst="bentConnector3">
            <a:avLst>
              <a:gd name="adj1" fmla="val 43626"/>
            </a:avLst>
          </a:prstGeom>
          <a:noFill/>
          <a:ln w="6350" cap="flat" cmpd="sng" algn="ctr">
            <a:solidFill>
              <a:srgbClr val="FFFFFF">
                <a:lumMod val="75000"/>
              </a:srgbClr>
            </a:solidFill>
            <a:prstDash val="solid"/>
            <a:miter lim="800000"/>
            <a:tailEnd type="arrow" w="med" len="sm"/>
          </a:ln>
          <a:effectLst/>
        </p:spPr>
      </p:cxnSp>
      <p:cxnSp>
        <p:nvCxnSpPr>
          <p:cNvPr id="124" name="Straight Arrow Connector 155">
            <a:extLst>
              <a:ext uri="{FF2B5EF4-FFF2-40B4-BE49-F238E27FC236}">
                <a16:creationId xmlns:a16="http://schemas.microsoft.com/office/drawing/2014/main" id="{6B49E4CE-AB11-B3A7-B449-37119ADE9368}"/>
              </a:ext>
              <a:ext uri="{C183D7F6-B498-43B3-948B-1728B52AA6E4}">
                <adec:decorative xmlns:adec="http://schemas.microsoft.com/office/drawing/2017/decorative" val="1"/>
              </a:ext>
            </a:extLst>
          </p:cNvPr>
          <p:cNvCxnSpPr>
            <a:cxnSpLocks/>
            <a:stCxn id="137" idx="3"/>
            <a:endCxn id="131" idx="1"/>
          </p:cNvCxnSpPr>
          <p:nvPr/>
        </p:nvCxnSpPr>
        <p:spPr>
          <a:xfrm>
            <a:off x="4504919" y="3547809"/>
            <a:ext cx="901819" cy="1447985"/>
          </a:xfrm>
          <a:prstGeom prst="bentConnector3">
            <a:avLst>
              <a:gd name="adj1" fmla="val 43663"/>
            </a:avLst>
          </a:prstGeom>
          <a:noFill/>
          <a:ln w="6350" cap="flat" cmpd="sng" algn="ctr">
            <a:solidFill>
              <a:srgbClr val="FFFFFF">
                <a:lumMod val="75000"/>
              </a:srgbClr>
            </a:solidFill>
            <a:prstDash val="solid"/>
            <a:miter lim="800000"/>
            <a:tailEnd type="arrow" w="med" len="sm"/>
          </a:ln>
          <a:effectLst/>
        </p:spPr>
      </p:cxnSp>
      <p:sp>
        <p:nvSpPr>
          <p:cNvPr id="125" name="TextBox 124">
            <a:extLst>
              <a:ext uri="{FF2B5EF4-FFF2-40B4-BE49-F238E27FC236}">
                <a16:creationId xmlns:a16="http://schemas.microsoft.com/office/drawing/2014/main" id="{EC1A54E9-B187-CF0A-9A82-C36FDC323881}"/>
              </a:ext>
              <a:ext uri="{C183D7F6-B498-43B3-948B-1728B52AA6E4}">
                <adec:decorative xmlns:adec="http://schemas.microsoft.com/office/drawing/2017/decorative" val="1"/>
              </a:ext>
            </a:extLst>
          </p:cNvPr>
          <p:cNvSpPr txBox="1"/>
          <p:nvPr/>
        </p:nvSpPr>
        <p:spPr>
          <a:xfrm>
            <a:off x="3079492" y="5313223"/>
            <a:ext cx="4301455"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Semibold"/>
                <a:cs typeface="Segoe UI Bold" panose="020B0802040204020203" pitchFamily="34" charset="0"/>
              </a:rPr>
              <a:t>Analytics</a:t>
            </a:r>
          </a:p>
        </p:txBody>
      </p:sp>
      <p:sp>
        <p:nvSpPr>
          <p:cNvPr id="126" name="Rectangle: Rounded Corners 125">
            <a:extLst>
              <a:ext uri="{FF2B5EF4-FFF2-40B4-BE49-F238E27FC236}">
                <a16:creationId xmlns:a16="http://schemas.microsoft.com/office/drawing/2014/main" id="{C814F4C0-7E4A-2BE5-2ED4-F4901C790D65}"/>
              </a:ext>
            </a:extLst>
          </p:cNvPr>
          <p:cNvSpPr/>
          <p:nvPr/>
        </p:nvSpPr>
        <p:spPr>
          <a:xfrm>
            <a:off x="2978128" y="2093972"/>
            <a:ext cx="4488110" cy="3577232"/>
          </a:xfrm>
          <a:prstGeom prst="roundRect">
            <a:avLst>
              <a:gd name="adj" fmla="val 2182"/>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27" name="TextBox 126">
            <a:extLst>
              <a:ext uri="{FF2B5EF4-FFF2-40B4-BE49-F238E27FC236}">
                <a16:creationId xmlns:a16="http://schemas.microsoft.com/office/drawing/2014/main" id="{CBF09C2E-88E4-19C2-E402-3AC29A7FB751}"/>
              </a:ext>
            </a:extLst>
          </p:cNvPr>
          <p:cNvSpPr txBox="1"/>
          <p:nvPr/>
        </p:nvSpPr>
        <p:spPr>
          <a:xfrm>
            <a:off x="5406740" y="3458103"/>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cs typeface="Segoe UI Bold" panose="020B0802040204020203" pitchFamily="34" charset="0"/>
              </a:rPr>
              <a:t>Custom Topic</a:t>
            </a:r>
          </a:p>
        </p:txBody>
      </p:sp>
      <p:sp>
        <p:nvSpPr>
          <p:cNvPr id="128" name="TextBox 127">
            <a:extLst>
              <a:ext uri="{FF2B5EF4-FFF2-40B4-BE49-F238E27FC236}">
                <a16:creationId xmlns:a16="http://schemas.microsoft.com/office/drawing/2014/main" id="{589EB36A-DFD5-1460-A295-E7E2098747F3}"/>
              </a:ext>
            </a:extLst>
          </p:cNvPr>
          <p:cNvSpPr txBox="1"/>
          <p:nvPr/>
        </p:nvSpPr>
        <p:spPr>
          <a:xfrm>
            <a:off x="5406740" y="3810602"/>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cs typeface="Segoe UI Bold" panose="020B0802040204020203" pitchFamily="34" charset="0"/>
              </a:rPr>
              <a:t>Custom Topic</a:t>
            </a:r>
          </a:p>
        </p:txBody>
      </p:sp>
      <p:sp>
        <p:nvSpPr>
          <p:cNvPr id="129" name="TextBox 128">
            <a:extLst>
              <a:ext uri="{FF2B5EF4-FFF2-40B4-BE49-F238E27FC236}">
                <a16:creationId xmlns:a16="http://schemas.microsoft.com/office/drawing/2014/main" id="{2509FECC-C9E0-5768-EEF3-4D19BD0FBFC7}"/>
              </a:ext>
            </a:extLst>
          </p:cNvPr>
          <p:cNvSpPr txBox="1"/>
          <p:nvPr/>
        </p:nvSpPr>
        <p:spPr>
          <a:xfrm>
            <a:off x="5406739" y="4163101"/>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cs typeface="Segoe UI Bold" panose="020B0802040204020203" pitchFamily="34" charset="0"/>
              </a:rPr>
              <a:t>Custom Topic</a:t>
            </a:r>
          </a:p>
        </p:txBody>
      </p:sp>
      <p:sp>
        <p:nvSpPr>
          <p:cNvPr id="130" name="TextBox 129">
            <a:extLst>
              <a:ext uri="{FF2B5EF4-FFF2-40B4-BE49-F238E27FC236}">
                <a16:creationId xmlns:a16="http://schemas.microsoft.com/office/drawing/2014/main" id="{5BF47B16-0A05-370C-F13A-9EF7792007EE}"/>
              </a:ext>
            </a:extLst>
          </p:cNvPr>
          <p:cNvSpPr txBox="1"/>
          <p:nvPr/>
        </p:nvSpPr>
        <p:spPr>
          <a:xfrm>
            <a:off x="5406739" y="4517078"/>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cs typeface="Segoe UI Bold" panose="020B0802040204020203" pitchFamily="34" charset="0"/>
              </a:rPr>
              <a:t>Plugin Action</a:t>
            </a:r>
          </a:p>
        </p:txBody>
      </p:sp>
      <p:sp>
        <p:nvSpPr>
          <p:cNvPr id="131" name="TextBox 130">
            <a:extLst>
              <a:ext uri="{FF2B5EF4-FFF2-40B4-BE49-F238E27FC236}">
                <a16:creationId xmlns:a16="http://schemas.microsoft.com/office/drawing/2014/main" id="{B0212ABF-E5CA-CBE9-ABAD-6BF5D8165835}"/>
              </a:ext>
            </a:extLst>
          </p:cNvPr>
          <p:cNvSpPr txBox="1"/>
          <p:nvPr/>
        </p:nvSpPr>
        <p:spPr>
          <a:xfrm>
            <a:off x="5406738" y="4868099"/>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System Topic</a:t>
            </a:r>
          </a:p>
        </p:txBody>
      </p:sp>
      <p:sp>
        <p:nvSpPr>
          <p:cNvPr id="132" name="TextBox 131">
            <a:extLst>
              <a:ext uri="{FF2B5EF4-FFF2-40B4-BE49-F238E27FC236}">
                <a16:creationId xmlns:a16="http://schemas.microsoft.com/office/drawing/2014/main" id="{C3665B45-B3B9-5503-91B0-5A871D028DCF}"/>
              </a:ext>
            </a:extLst>
          </p:cNvPr>
          <p:cNvSpPr txBox="1"/>
          <p:nvPr/>
        </p:nvSpPr>
        <p:spPr>
          <a:xfrm>
            <a:off x="3079495" y="34201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3" name="TextBox 132">
            <a:extLst>
              <a:ext uri="{FF2B5EF4-FFF2-40B4-BE49-F238E27FC236}">
                <a16:creationId xmlns:a16="http://schemas.microsoft.com/office/drawing/2014/main" id="{45BC741F-DF5C-34CE-F916-1838A79F59FE}"/>
              </a:ext>
            </a:extLst>
          </p:cNvPr>
          <p:cNvSpPr txBox="1"/>
          <p:nvPr/>
        </p:nvSpPr>
        <p:spPr>
          <a:xfrm>
            <a:off x="3079494" y="37125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4" name="TextBox 133">
            <a:extLst>
              <a:ext uri="{FF2B5EF4-FFF2-40B4-BE49-F238E27FC236}">
                <a16:creationId xmlns:a16="http://schemas.microsoft.com/office/drawing/2014/main" id="{E0094F6A-B305-740B-BF5E-D4C473D43823}"/>
              </a:ext>
            </a:extLst>
          </p:cNvPr>
          <p:cNvSpPr txBox="1"/>
          <p:nvPr/>
        </p:nvSpPr>
        <p:spPr>
          <a:xfrm>
            <a:off x="3079493" y="40049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5" name="TextBox 134">
            <a:extLst>
              <a:ext uri="{FF2B5EF4-FFF2-40B4-BE49-F238E27FC236}">
                <a16:creationId xmlns:a16="http://schemas.microsoft.com/office/drawing/2014/main" id="{1368CF83-FA10-F191-C993-C929033DB424}"/>
              </a:ext>
            </a:extLst>
          </p:cNvPr>
          <p:cNvSpPr txBox="1"/>
          <p:nvPr/>
        </p:nvSpPr>
        <p:spPr>
          <a:xfrm>
            <a:off x="3079493" y="42973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6" name="TextBox 135">
            <a:extLst>
              <a:ext uri="{FF2B5EF4-FFF2-40B4-BE49-F238E27FC236}">
                <a16:creationId xmlns:a16="http://schemas.microsoft.com/office/drawing/2014/main" id="{85FD0AAB-8F04-F69C-9B1F-B028D91715D5}"/>
              </a:ext>
            </a:extLst>
          </p:cNvPr>
          <p:cNvSpPr txBox="1"/>
          <p:nvPr/>
        </p:nvSpPr>
        <p:spPr>
          <a:xfrm>
            <a:off x="3079492" y="45897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7" name="TextBox 136">
            <a:extLst>
              <a:ext uri="{FF2B5EF4-FFF2-40B4-BE49-F238E27FC236}">
                <a16:creationId xmlns:a16="http://schemas.microsoft.com/office/drawing/2014/main" id="{9E3A25D3-25FF-4A9A-6FF3-4EF13B065353}"/>
              </a:ext>
            </a:extLst>
          </p:cNvPr>
          <p:cNvSpPr txBox="1"/>
          <p:nvPr/>
        </p:nvSpPr>
        <p:spPr>
          <a:xfrm>
            <a:off x="3844986" y="34201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cs typeface="Segoe UI Bold" panose="020B0802040204020203" pitchFamily="34" charset="0"/>
              </a:rPr>
              <a:t>Custom</a:t>
            </a:r>
          </a:p>
        </p:txBody>
      </p:sp>
      <p:sp>
        <p:nvSpPr>
          <p:cNvPr id="138" name="TextBox 137">
            <a:extLst>
              <a:ext uri="{FF2B5EF4-FFF2-40B4-BE49-F238E27FC236}">
                <a16:creationId xmlns:a16="http://schemas.microsoft.com/office/drawing/2014/main" id="{AB4771FB-13A1-1790-DED2-17109C5C9833}"/>
              </a:ext>
            </a:extLst>
          </p:cNvPr>
          <p:cNvSpPr txBox="1"/>
          <p:nvPr/>
        </p:nvSpPr>
        <p:spPr>
          <a:xfrm>
            <a:off x="3844985" y="37125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a:t>
            </a:r>
          </a:p>
        </p:txBody>
      </p:sp>
      <p:sp>
        <p:nvSpPr>
          <p:cNvPr id="139" name="TextBox 138">
            <a:extLst>
              <a:ext uri="{FF2B5EF4-FFF2-40B4-BE49-F238E27FC236}">
                <a16:creationId xmlns:a16="http://schemas.microsoft.com/office/drawing/2014/main" id="{19FBF560-25F5-405D-EF2B-BE2FCCA49428}"/>
              </a:ext>
            </a:extLst>
          </p:cNvPr>
          <p:cNvSpPr txBox="1"/>
          <p:nvPr/>
        </p:nvSpPr>
        <p:spPr>
          <a:xfrm>
            <a:off x="3844984" y="40049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0" name="TextBox 139">
            <a:extLst>
              <a:ext uri="{FF2B5EF4-FFF2-40B4-BE49-F238E27FC236}">
                <a16:creationId xmlns:a16="http://schemas.microsoft.com/office/drawing/2014/main" id="{A7185D1A-AB48-2B9D-70FF-346D8071C444}"/>
              </a:ext>
            </a:extLst>
          </p:cNvPr>
          <p:cNvSpPr txBox="1"/>
          <p:nvPr/>
        </p:nvSpPr>
        <p:spPr>
          <a:xfrm>
            <a:off x="3844984" y="42973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1" name="TextBox 140">
            <a:extLst>
              <a:ext uri="{FF2B5EF4-FFF2-40B4-BE49-F238E27FC236}">
                <a16:creationId xmlns:a16="http://schemas.microsoft.com/office/drawing/2014/main" id="{5BC1BBBB-86C5-F826-CCED-B313D7D7AA44}"/>
              </a:ext>
            </a:extLst>
          </p:cNvPr>
          <p:cNvSpPr txBox="1"/>
          <p:nvPr/>
        </p:nvSpPr>
        <p:spPr>
          <a:xfrm>
            <a:off x="3844983" y="45897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2" name="TextBox 141">
            <a:extLst>
              <a:ext uri="{FF2B5EF4-FFF2-40B4-BE49-F238E27FC236}">
                <a16:creationId xmlns:a16="http://schemas.microsoft.com/office/drawing/2014/main" id="{B41BED27-F9E9-1DB5-FB45-32FE90A6D68B}"/>
              </a:ext>
            </a:extLst>
          </p:cNvPr>
          <p:cNvSpPr txBox="1"/>
          <p:nvPr/>
        </p:nvSpPr>
        <p:spPr>
          <a:xfrm>
            <a:off x="5406738" y="3075265"/>
            <a:ext cx="1974209"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latin typeface="Segoe UI"/>
                <a:cs typeface="Segoe UI Bold" panose="020B0802040204020203" pitchFamily="34" charset="0"/>
              </a:rPr>
              <a:t>Escalate</a:t>
            </a:r>
          </a:p>
        </p:txBody>
      </p:sp>
      <p:pic>
        <p:nvPicPr>
          <p:cNvPr id="143" name="Graphic 142">
            <a:extLst>
              <a:ext uri="{FF2B5EF4-FFF2-40B4-BE49-F238E27FC236}">
                <a16:creationId xmlns:a16="http://schemas.microsoft.com/office/drawing/2014/main" id="{1F654C46-73AA-5EEB-76A5-A4F5C6607DF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63154" y="2157104"/>
            <a:ext cx="293758" cy="293758"/>
          </a:xfrm>
          <a:prstGeom prst="rect">
            <a:avLst/>
          </a:prstGeom>
        </p:spPr>
      </p:pic>
      <p:cxnSp>
        <p:nvCxnSpPr>
          <p:cNvPr id="144" name="Straight Arrow Connector 158">
            <a:extLst>
              <a:ext uri="{FF2B5EF4-FFF2-40B4-BE49-F238E27FC236}">
                <a16:creationId xmlns:a16="http://schemas.microsoft.com/office/drawing/2014/main" id="{DF13773B-F7DA-53D8-170A-4A3EEE10CD98}"/>
              </a:ext>
              <a:ext uri="{C183D7F6-B498-43B3-948B-1728B52AA6E4}">
                <adec:decorative xmlns:adec="http://schemas.microsoft.com/office/drawing/2017/decorative" val="1"/>
              </a:ext>
            </a:extLst>
          </p:cNvPr>
          <p:cNvCxnSpPr>
            <a:cxnSpLocks/>
            <a:stCxn id="139" idx="3"/>
            <a:endCxn id="130" idx="1"/>
          </p:cNvCxnSpPr>
          <p:nvPr/>
        </p:nvCxnSpPr>
        <p:spPr>
          <a:xfrm>
            <a:off x="4504917" y="4132651"/>
            <a:ext cx="901822" cy="512122"/>
          </a:xfrm>
          <a:prstGeom prst="bentConnector3">
            <a:avLst>
              <a:gd name="adj1" fmla="val 44191"/>
            </a:avLst>
          </a:prstGeom>
          <a:noFill/>
          <a:ln w="6350" cap="flat" cmpd="sng" algn="ctr">
            <a:solidFill>
              <a:srgbClr val="FFFFFF">
                <a:lumMod val="75000"/>
              </a:srgbClr>
            </a:solidFill>
            <a:prstDash val="solid"/>
            <a:miter lim="800000"/>
            <a:tailEnd type="arrow" w="med" len="sm"/>
          </a:ln>
          <a:effectLst/>
        </p:spPr>
      </p:cxnSp>
      <p:cxnSp>
        <p:nvCxnSpPr>
          <p:cNvPr id="145" name="Straight Arrow Connector 144">
            <a:extLst>
              <a:ext uri="{FF2B5EF4-FFF2-40B4-BE49-F238E27FC236}">
                <a16:creationId xmlns:a16="http://schemas.microsoft.com/office/drawing/2014/main" id="{4FFEB82E-4E7D-3F67-008E-B52FB665E22F}"/>
              </a:ext>
              <a:ext uri="{C183D7F6-B498-43B3-948B-1728B52AA6E4}">
                <adec:decorative xmlns:adec="http://schemas.microsoft.com/office/drawing/2017/decorative" val="1"/>
              </a:ext>
            </a:extLst>
          </p:cNvPr>
          <p:cNvCxnSpPr>
            <a:cxnSpLocks/>
            <a:stCxn id="146" idx="1"/>
          </p:cNvCxnSpPr>
          <p:nvPr/>
        </p:nvCxnSpPr>
        <p:spPr>
          <a:xfrm flipH="1">
            <a:off x="2444579" y="6167111"/>
            <a:ext cx="533550" cy="0"/>
          </a:xfrm>
          <a:prstGeom prst="straightConnector1">
            <a:avLst/>
          </a:prstGeom>
          <a:noFill/>
          <a:ln w="6350" cap="rnd" cmpd="sng" algn="ctr">
            <a:solidFill>
              <a:srgbClr val="FFFFFF">
                <a:lumMod val="75000"/>
              </a:srgbClr>
            </a:solidFill>
            <a:prstDash val="solid"/>
            <a:round/>
            <a:tailEnd type="arrow" w="med" len="sm"/>
          </a:ln>
          <a:effectLst/>
        </p:spPr>
      </p:cxnSp>
      <p:sp>
        <p:nvSpPr>
          <p:cNvPr id="146" name="Rectangle: Rounded Corners 145">
            <a:extLst>
              <a:ext uri="{FF2B5EF4-FFF2-40B4-BE49-F238E27FC236}">
                <a16:creationId xmlns:a16="http://schemas.microsoft.com/office/drawing/2014/main" id="{6F5631A8-7841-4757-213F-D124DBB0C6DA}"/>
              </a:ext>
              <a:ext uri="{C183D7F6-B498-43B3-948B-1728B52AA6E4}">
                <adec:decorative xmlns:adec="http://schemas.microsoft.com/office/drawing/2017/decorative" val="1"/>
              </a:ext>
            </a:extLst>
          </p:cNvPr>
          <p:cNvSpPr/>
          <p:nvPr/>
        </p:nvSpPr>
        <p:spPr>
          <a:xfrm>
            <a:off x="2978129" y="5888046"/>
            <a:ext cx="6965971" cy="457200"/>
          </a:xfrm>
          <a:prstGeom prst="roundRect">
            <a:avLst/>
          </a:prstGeom>
          <a:solidFill>
            <a:srgbClr val="FFFFFF"/>
          </a:solidFill>
          <a:ln w="6350" cap="flat" cmpd="sng" algn="ctr">
            <a:solidFill>
              <a:srgbClr val="14938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2"/>
                </a:solidFill>
                <a:effectLst/>
                <a:uLnTx/>
                <a:uFillTx/>
                <a:latin typeface="Segoe UI Semibold"/>
                <a:cs typeface="Segoe UI Bold" panose="020B0802040204020203" pitchFamily="34" charset="0"/>
              </a:rPr>
              <a:t>Microsoft Dataverse</a:t>
            </a:r>
          </a:p>
        </p:txBody>
      </p:sp>
      <p:pic>
        <p:nvPicPr>
          <p:cNvPr id="147" name="Graphic 146">
            <a:extLst>
              <a:ext uri="{FF2B5EF4-FFF2-40B4-BE49-F238E27FC236}">
                <a16:creationId xmlns:a16="http://schemas.microsoft.com/office/drawing/2014/main" id="{0DEAE1EE-5AB9-2F5A-5DF2-B51870579D01}"/>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863283" y="5888046"/>
            <a:ext cx="457200" cy="457200"/>
          </a:xfrm>
          <a:prstGeom prst="rect">
            <a:avLst/>
          </a:prstGeom>
        </p:spPr>
      </p:pic>
      <p:cxnSp>
        <p:nvCxnSpPr>
          <p:cNvPr id="148" name="Straight Arrow Connector 147">
            <a:extLst>
              <a:ext uri="{FF2B5EF4-FFF2-40B4-BE49-F238E27FC236}">
                <a16:creationId xmlns:a16="http://schemas.microsoft.com/office/drawing/2014/main" id="{82B24717-F62B-5608-855A-E68E98C50248}"/>
              </a:ext>
              <a:ext uri="{C183D7F6-B498-43B3-948B-1728B52AA6E4}">
                <adec:decorative xmlns:adec="http://schemas.microsoft.com/office/drawing/2017/decorative" val="1"/>
              </a:ext>
            </a:extLst>
          </p:cNvPr>
          <p:cNvCxnSpPr>
            <a:cxnSpLocks/>
            <a:stCxn id="125" idx="2"/>
          </p:cNvCxnSpPr>
          <p:nvPr/>
        </p:nvCxnSpPr>
        <p:spPr>
          <a:xfrm>
            <a:off x="5230220" y="5568612"/>
            <a:ext cx="0" cy="268969"/>
          </a:xfrm>
          <a:prstGeom prst="straightConnector1">
            <a:avLst/>
          </a:prstGeom>
          <a:noFill/>
          <a:ln w="6350" cap="rnd" cmpd="sng" algn="ctr">
            <a:solidFill>
              <a:srgbClr val="FFFFFF">
                <a:lumMod val="75000"/>
              </a:srgbClr>
            </a:solidFill>
            <a:prstDash val="solid"/>
            <a:round/>
            <a:tailEnd type="arrow" w="med" len="sm"/>
          </a:ln>
          <a:effectLst/>
        </p:spPr>
      </p:cxnSp>
      <p:cxnSp>
        <p:nvCxnSpPr>
          <p:cNvPr id="149" name="Straight Arrow Connector 218">
            <a:extLst>
              <a:ext uri="{FF2B5EF4-FFF2-40B4-BE49-F238E27FC236}">
                <a16:creationId xmlns:a16="http://schemas.microsoft.com/office/drawing/2014/main" id="{853B76A8-6392-A6DE-CC61-61BD67304A84}"/>
              </a:ext>
            </a:extLst>
          </p:cNvPr>
          <p:cNvCxnSpPr>
            <a:cxnSpLocks/>
            <a:stCxn id="142" idx="3"/>
          </p:cNvCxnSpPr>
          <p:nvPr/>
        </p:nvCxnSpPr>
        <p:spPr>
          <a:xfrm flipV="1">
            <a:off x="7380947" y="1730840"/>
            <a:ext cx="724527" cy="1472120"/>
          </a:xfrm>
          <a:prstGeom prst="bentConnector2">
            <a:avLst/>
          </a:prstGeom>
          <a:noFill/>
          <a:ln w="6350" cap="flat" cmpd="sng" algn="ctr">
            <a:solidFill>
              <a:srgbClr val="FFFFFF">
                <a:lumMod val="75000"/>
              </a:srgbClr>
            </a:solidFill>
            <a:prstDash val="solid"/>
            <a:miter lim="800000"/>
            <a:tailEnd type="arrow" w="med" len="sm"/>
          </a:ln>
          <a:effectLst/>
        </p:spPr>
      </p:cxnSp>
      <p:cxnSp>
        <p:nvCxnSpPr>
          <p:cNvPr id="150" name="Straight Arrow Connector 173">
            <a:extLst>
              <a:ext uri="{FF2B5EF4-FFF2-40B4-BE49-F238E27FC236}">
                <a16:creationId xmlns:a16="http://schemas.microsoft.com/office/drawing/2014/main" id="{31EC322E-BD2C-90C7-F9A5-33CBC63E8C59}"/>
              </a:ext>
              <a:ext uri="{C183D7F6-B498-43B3-948B-1728B52AA6E4}">
                <adec:decorative xmlns:adec="http://schemas.microsoft.com/office/drawing/2017/decorative" val="1"/>
              </a:ext>
            </a:extLst>
          </p:cNvPr>
          <p:cNvCxnSpPr>
            <a:cxnSpLocks/>
            <a:endCxn id="127" idx="1"/>
          </p:cNvCxnSpPr>
          <p:nvPr/>
        </p:nvCxnSpPr>
        <p:spPr>
          <a:xfrm rot="16200000" flipH="1">
            <a:off x="4358787" y="2537845"/>
            <a:ext cx="1854018" cy="241888"/>
          </a:xfrm>
          <a:prstGeom prst="bentConnector2">
            <a:avLst/>
          </a:prstGeom>
          <a:noFill/>
          <a:ln w="6350" cap="flat" cmpd="sng" algn="ctr">
            <a:solidFill>
              <a:srgbClr val="FFFFFF">
                <a:lumMod val="75000"/>
              </a:srgbClr>
            </a:solidFill>
            <a:prstDash val="solid"/>
            <a:miter lim="800000"/>
            <a:tailEnd type="arrow" w="med" len="sm"/>
          </a:ln>
          <a:effectLst/>
        </p:spPr>
      </p:cxnSp>
      <p:sp>
        <p:nvSpPr>
          <p:cNvPr id="151" name="Rectangle: Rounded Corners 150">
            <a:extLst>
              <a:ext uri="{FF2B5EF4-FFF2-40B4-BE49-F238E27FC236}">
                <a16:creationId xmlns:a16="http://schemas.microsoft.com/office/drawing/2014/main" id="{36EE0163-FB56-CD79-1613-7F0C06AB98C4}"/>
              </a:ext>
            </a:extLst>
          </p:cNvPr>
          <p:cNvSpPr/>
          <p:nvPr/>
        </p:nvSpPr>
        <p:spPr>
          <a:xfrm>
            <a:off x="588264" y="2251728"/>
            <a:ext cx="2181618" cy="3419475"/>
          </a:xfrm>
          <a:prstGeom prst="roundRect">
            <a:avLst>
              <a:gd name="adj" fmla="val 4627"/>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52" name="Rectangle 151">
            <a:extLst>
              <a:ext uri="{FF2B5EF4-FFF2-40B4-BE49-F238E27FC236}">
                <a16:creationId xmlns:a16="http://schemas.microsoft.com/office/drawing/2014/main" id="{479B86E4-9A14-D4A6-90AB-1D73F0DBE53A}"/>
              </a:ext>
            </a:extLst>
          </p:cNvPr>
          <p:cNvSpPr/>
          <p:nvPr/>
        </p:nvSpPr>
        <p:spPr>
          <a:xfrm>
            <a:off x="1156082" y="5234315"/>
            <a:ext cx="1045983" cy="261610"/>
          </a:xfrm>
          <a:prstGeom prst="rect">
            <a:avLst/>
          </a:prstGeom>
        </p:spPr>
        <p:txBody>
          <a:bodyPr wrap="square">
            <a:spAutoFit/>
          </a:bodyPr>
          <a:lstStyle/>
          <a:p>
            <a:pPr algn="ctr" defTabSz="914400">
              <a:defRPr/>
            </a:pPr>
            <a:r>
              <a:rPr lang="en-US" sz="1100">
                <a:latin typeface="Segoe UI Semibold"/>
              </a:rPr>
              <a:t>+ many more</a:t>
            </a:r>
          </a:p>
        </p:txBody>
      </p:sp>
      <p:grpSp>
        <p:nvGrpSpPr>
          <p:cNvPr id="153" name="Group 152">
            <a:extLst>
              <a:ext uri="{FF2B5EF4-FFF2-40B4-BE49-F238E27FC236}">
                <a16:creationId xmlns:a16="http://schemas.microsoft.com/office/drawing/2014/main" id="{91A907EC-CBA1-34A8-0602-D4F7DA1856CB}"/>
              </a:ext>
            </a:extLst>
          </p:cNvPr>
          <p:cNvGrpSpPr/>
          <p:nvPr/>
        </p:nvGrpSpPr>
        <p:grpSpPr>
          <a:xfrm>
            <a:off x="820681" y="3227274"/>
            <a:ext cx="1713611" cy="363819"/>
            <a:chOff x="871797" y="3290123"/>
            <a:chExt cx="1713611" cy="363819"/>
          </a:xfrm>
        </p:grpSpPr>
        <p:pic>
          <p:nvPicPr>
            <p:cNvPr id="154" name="Picture 2">
              <a:extLst>
                <a:ext uri="{FF2B5EF4-FFF2-40B4-BE49-F238E27FC236}">
                  <a16:creationId xmlns:a16="http://schemas.microsoft.com/office/drawing/2014/main" id="{E7F1856B-3E04-DC59-EDD9-C0B0CC849F76}"/>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2209998" y="3317738"/>
              <a:ext cx="375410" cy="32930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C7135014-E44D-ECAD-B6DB-1958B5C7764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71797" y="3290123"/>
              <a:ext cx="390023" cy="363589"/>
            </a:xfrm>
            <a:prstGeom prst="rect">
              <a:avLst/>
            </a:prstGeom>
          </p:spPr>
        </p:pic>
        <p:pic>
          <p:nvPicPr>
            <p:cNvPr id="156" name="Picture 155">
              <a:extLst>
                <a:ext uri="{FF2B5EF4-FFF2-40B4-BE49-F238E27FC236}">
                  <a16:creationId xmlns:a16="http://schemas.microsoft.com/office/drawing/2014/main" id="{FFD4DFED-E2FB-AF31-C0C8-CFA0548886E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52529" y="3290353"/>
              <a:ext cx="363589" cy="363589"/>
            </a:xfrm>
            <a:prstGeom prst="rect">
              <a:avLst/>
            </a:prstGeom>
          </p:spPr>
        </p:pic>
      </p:grpSp>
      <p:grpSp>
        <p:nvGrpSpPr>
          <p:cNvPr id="157" name="Group 156">
            <a:extLst>
              <a:ext uri="{FF2B5EF4-FFF2-40B4-BE49-F238E27FC236}">
                <a16:creationId xmlns:a16="http://schemas.microsoft.com/office/drawing/2014/main" id="{121BA52A-C26A-0710-E223-9535C356AD51}"/>
              </a:ext>
            </a:extLst>
          </p:cNvPr>
          <p:cNvGrpSpPr/>
          <p:nvPr/>
        </p:nvGrpSpPr>
        <p:grpSpPr>
          <a:xfrm>
            <a:off x="834212" y="3937256"/>
            <a:ext cx="1700080" cy="379973"/>
            <a:chOff x="885328" y="3913047"/>
            <a:chExt cx="1700080" cy="379973"/>
          </a:xfrm>
        </p:grpSpPr>
        <p:pic>
          <p:nvPicPr>
            <p:cNvPr id="158" name="Picture 8">
              <a:extLst>
                <a:ext uri="{FF2B5EF4-FFF2-40B4-BE49-F238E27FC236}">
                  <a16:creationId xmlns:a16="http://schemas.microsoft.com/office/drawing/2014/main" id="{96A8F6FF-4E9F-945E-1FAA-8AA28D584750}"/>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2209998" y="3917610"/>
              <a:ext cx="375410" cy="375410"/>
            </a:xfrm>
            <a:prstGeom prst="rect">
              <a:avLst/>
            </a:prstGeom>
            <a:noFill/>
            <a:extLst>
              <a:ext uri="{909E8E84-426E-40DD-AFC4-6F175D3DCCD1}">
                <a14:hiddenFill xmlns:a14="http://schemas.microsoft.com/office/drawing/2010/main">
                  <a:solidFill>
                    <a:srgbClr val="FFFFFF"/>
                  </a:solidFill>
                </a14:hiddenFill>
              </a:ext>
            </a:extLst>
          </p:spPr>
        </p:pic>
        <p:pic>
          <p:nvPicPr>
            <p:cNvPr id="159" name="!!Automate">
              <a:extLst>
                <a:ext uri="{FF2B5EF4-FFF2-40B4-BE49-F238E27FC236}">
                  <a16:creationId xmlns:a16="http://schemas.microsoft.com/office/drawing/2014/main" id="{50DB3AE0-D093-0ED2-0B20-6DF1B4E1F1B3}"/>
                </a:ext>
                <a:ext uri="{C183D7F6-B498-43B3-948B-1728B52AA6E4}">
                  <adec:decorative xmlns:adec="http://schemas.microsoft.com/office/drawing/2017/decorative" val="1"/>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85328" y="3913047"/>
              <a:ext cx="362961" cy="363589"/>
            </a:xfrm>
            <a:prstGeom prst="rect">
              <a:avLst/>
            </a:prstGeom>
          </p:spPr>
        </p:pic>
        <p:pic>
          <p:nvPicPr>
            <p:cNvPr id="160" name="Picture 10">
              <a:extLst>
                <a:ext uri="{FF2B5EF4-FFF2-40B4-BE49-F238E27FC236}">
                  <a16:creationId xmlns:a16="http://schemas.microsoft.com/office/drawing/2014/main" id="{9AAA1B3C-DBAE-3629-C0F0-044ED2FB3E48}"/>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1552988" y="3913736"/>
              <a:ext cx="362671" cy="3626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183D38E8-8BF2-0B95-936A-38450AA4043B}"/>
              </a:ext>
            </a:extLst>
          </p:cNvPr>
          <p:cNvGrpSpPr/>
          <p:nvPr/>
        </p:nvGrpSpPr>
        <p:grpSpPr>
          <a:xfrm>
            <a:off x="810681" y="4663392"/>
            <a:ext cx="1736784" cy="363589"/>
            <a:chOff x="861797" y="4535970"/>
            <a:chExt cx="1736784" cy="363589"/>
          </a:xfrm>
        </p:grpSpPr>
        <p:pic>
          <p:nvPicPr>
            <p:cNvPr id="162" name="Picture 6">
              <a:extLst>
                <a:ext uri="{FF2B5EF4-FFF2-40B4-BE49-F238E27FC236}">
                  <a16:creationId xmlns:a16="http://schemas.microsoft.com/office/drawing/2014/main" id="{C08EA1EF-2F1F-2B46-413A-04FAE398D8F6}"/>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2196826" y="4563585"/>
              <a:ext cx="401755" cy="329307"/>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a:extLst>
                <a:ext uri="{FF2B5EF4-FFF2-40B4-BE49-F238E27FC236}">
                  <a16:creationId xmlns:a16="http://schemas.microsoft.com/office/drawing/2014/main" id="{82DEA600-883D-F5FF-36BD-B0403A3C1113}"/>
                </a:ext>
              </a:extLst>
            </p:cNvPr>
            <p:cNvPicPr>
              <a:picLocks noChangeAspect="1" noChangeArrowheads="1"/>
            </p:cNvPicPr>
            <p:nvPr/>
          </p:nvPicPr>
          <p:blipFill rotWithShape="1">
            <a:blip r:embed="rId17" cstate="screen">
              <a:extLst>
                <a:ext uri="{28A0092B-C50C-407E-A947-70E740481C1C}">
                  <a14:useLocalDpi xmlns:a14="http://schemas.microsoft.com/office/drawing/2010/main"/>
                </a:ext>
              </a:extLst>
            </a:blip>
            <a:srcRect/>
            <a:stretch/>
          </p:blipFill>
          <p:spPr bwMode="auto">
            <a:xfrm>
              <a:off x="861797" y="4535970"/>
              <a:ext cx="410023" cy="363589"/>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2">
              <a:extLst>
                <a:ext uri="{FF2B5EF4-FFF2-40B4-BE49-F238E27FC236}">
                  <a16:creationId xmlns:a16="http://schemas.microsoft.com/office/drawing/2014/main" id="{A2967545-A89C-FDD9-FDD0-4C5DFCF88A19}"/>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1554619" y="4538290"/>
              <a:ext cx="359408" cy="359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CD00B502-21D3-AD99-18A4-D8D00C16ECAE}"/>
              </a:ext>
            </a:extLst>
          </p:cNvPr>
          <p:cNvGrpSpPr/>
          <p:nvPr/>
        </p:nvGrpSpPr>
        <p:grpSpPr>
          <a:xfrm>
            <a:off x="834357" y="2504158"/>
            <a:ext cx="1658396" cy="376953"/>
            <a:chOff x="885473" y="2670220"/>
            <a:chExt cx="1658396" cy="376953"/>
          </a:xfrm>
        </p:grpSpPr>
        <p:pic>
          <p:nvPicPr>
            <p:cNvPr id="166" name="Picture 4">
              <a:extLst>
                <a:ext uri="{FF2B5EF4-FFF2-40B4-BE49-F238E27FC236}">
                  <a16:creationId xmlns:a16="http://schemas.microsoft.com/office/drawing/2014/main" id="{F3AFA85A-7783-DFC5-B16B-B0134DE219A5}"/>
                </a:ext>
              </a:extLst>
            </p:cNvPr>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2251537" y="2676886"/>
              <a:ext cx="292332" cy="370287"/>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4">
              <a:extLst>
                <a:ext uri="{FF2B5EF4-FFF2-40B4-BE49-F238E27FC236}">
                  <a16:creationId xmlns:a16="http://schemas.microsoft.com/office/drawing/2014/main" id="{525D67EA-9D3B-6689-C2F9-3B4213FFC9AF}"/>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85473" y="2670220"/>
              <a:ext cx="362671" cy="362671"/>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
              <a:extLst>
                <a:ext uri="{FF2B5EF4-FFF2-40B4-BE49-F238E27FC236}">
                  <a16:creationId xmlns:a16="http://schemas.microsoft.com/office/drawing/2014/main" id="{3C27F239-7E22-26B9-4B8B-712967A5767B}"/>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1554619" y="2672081"/>
              <a:ext cx="359408" cy="359408"/>
            </a:xfrm>
            <a:prstGeom prst="rect">
              <a:avLst/>
            </a:prstGeom>
            <a:noFill/>
            <a:extLst>
              <a:ext uri="{909E8E84-426E-40DD-AFC4-6F175D3DCCD1}">
                <a14:hiddenFill xmlns:a14="http://schemas.microsoft.com/office/drawing/2010/main">
                  <a:solidFill>
                    <a:srgbClr val="FFFFFF"/>
                  </a:solidFill>
                </a14:hiddenFill>
              </a:ext>
            </a:extLst>
          </p:spPr>
        </p:pic>
      </p:grpSp>
      <p:sp>
        <p:nvSpPr>
          <p:cNvPr id="169" name="TextBox 168">
            <a:extLst>
              <a:ext uri="{FF2B5EF4-FFF2-40B4-BE49-F238E27FC236}">
                <a16:creationId xmlns:a16="http://schemas.microsoft.com/office/drawing/2014/main" id="{323EBC6B-A334-0FB4-3724-B3D08B46F90C}"/>
              </a:ext>
              <a:ext uri="{C183D7F6-B498-43B3-948B-1728B52AA6E4}">
                <adec:decorative xmlns:adec="http://schemas.microsoft.com/office/drawing/2017/decorative" val="1"/>
              </a:ext>
            </a:extLst>
          </p:cNvPr>
          <p:cNvSpPr txBox="1"/>
          <p:nvPr/>
        </p:nvSpPr>
        <p:spPr>
          <a:xfrm>
            <a:off x="902786" y="2077331"/>
            <a:ext cx="1552575" cy="138499"/>
          </a:xfrm>
          <a:prstGeom prst="rect">
            <a:avLst/>
          </a:prstGeom>
          <a:noFill/>
        </p:spPr>
        <p:txBody>
          <a:bodyPr wrap="square" lIns="0" tIns="0" rIns="0" bIns="0" rtlCol="0">
            <a:spAutoFit/>
          </a:bodyPr>
          <a:lstStyle/>
          <a:p>
            <a:pPr algn="ctr" defTabSz="913737">
              <a:lnSpc>
                <a:spcPct val="90000"/>
              </a:lnSpc>
              <a:spcAft>
                <a:spcPts val="588"/>
              </a:spcAft>
              <a:defRPr/>
            </a:pPr>
            <a:r>
              <a:rPr lang="en-US" sz="1000">
                <a:latin typeface="Segoe UI Semibold"/>
                <a:cs typeface="Segoe UI Semibold"/>
              </a:rPr>
              <a:t>Channels</a:t>
            </a:r>
          </a:p>
        </p:txBody>
      </p:sp>
      <p:grpSp>
        <p:nvGrpSpPr>
          <p:cNvPr id="170" name="Group 169">
            <a:extLst>
              <a:ext uri="{FF2B5EF4-FFF2-40B4-BE49-F238E27FC236}">
                <a16:creationId xmlns:a16="http://schemas.microsoft.com/office/drawing/2014/main" id="{B6015804-FC84-1746-AF61-C13B7C8A4CE6}"/>
              </a:ext>
            </a:extLst>
          </p:cNvPr>
          <p:cNvGrpSpPr/>
          <p:nvPr/>
        </p:nvGrpSpPr>
        <p:grpSpPr>
          <a:xfrm>
            <a:off x="400050" y="1807967"/>
            <a:ext cx="9928667" cy="4589658"/>
            <a:chOff x="400050" y="1912742"/>
            <a:chExt cx="9928667" cy="4589658"/>
          </a:xfrm>
        </p:grpSpPr>
        <p:sp>
          <p:nvSpPr>
            <p:cNvPr id="171" name="Rectangle: Rounded Corners 170">
              <a:extLst>
                <a:ext uri="{FF2B5EF4-FFF2-40B4-BE49-F238E27FC236}">
                  <a16:creationId xmlns:a16="http://schemas.microsoft.com/office/drawing/2014/main" id="{02D46B7E-FBEA-B549-CC9B-CE11021D00E2}"/>
                </a:ext>
                <a:ext uri="{C183D7F6-B498-43B3-948B-1728B52AA6E4}">
                  <adec:decorative xmlns:adec="http://schemas.microsoft.com/office/drawing/2017/decorative" val="1"/>
                </a:ext>
              </a:extLst>
            </p:cNvPr>
            <p:cNvSpPr/>
            <p:nvPr/>
          </p:nvSpPr>
          <p:spPr>
            <a:xfrm>
              <a:off x="3052738" y="6062891"/>
              <a:ext cx="640080" cy="317061"/>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effectLst/>
                  <a:uLnTx/>
                  <a:uFillTx/>
                  <a:latin typeface="Segoe UI Semibold"/>
                  <a:cs typeface="Segoe UI Bold" panose="020B0802040204020203" pitchFamily="34" charset="0"/>
                </a:rPr>
                <a:t>RBAC</a:t>
              </a:r>
            </a:p>
          </p:txBody>
        </p:sp>
        <p:sp>
          <p:nvSpPr>
            <p:cNvPr id="172" name="Rectangle: Rounded Corners 171">
              <a:extLst>
                <a:ext uri="{FF2B5EF4-FFF2-40B4-BE49-F238E27FC236}">
                  <a16:creationId xmlns:a16="http://schemas.microsoft.com/office/drawing/2014/main" id="{DDEA282F-2B7A-DC39-49B4-84E8B19C8972}"/>
                </a:ext>
                <a:ext uri="{C183D7F6-B498-43B3-948B-1728B52AA6E4}">
                  <adec:decorative xmlns:adec="http://schemas.microsoft.com/office/drawing/2017/decorative" val="1"/>
                </a:ext>
              </a:extLst>
            </p:cNvPr>
            <p:cNvSpPr/>
            <p:nvPr/>
          </p:nvSpPr>
          <p:spPr>
            <a:xfrm>
              <a:off x="9232315" y="6061401"/>
              <a:ext cx="640080" cy="320040"/>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a:cs typeface="Segoe UI Bold" panose="020B0802040204020203" pitchFamily="34" charset="0"/>
                </a:rPr>
                <a:t>ALM</a:t>
              </a:r>
            </a:p>
          </p:txBody>
        </p:sp>
        <p:grpSp>
          <p:nvGrpSpPr>
            <p:cNvPr id="173" name="Group 172">
              <a:extLst>
                <a:ext uri="{FF2B5EF4-FFF2-40B4-BE49-F238E27FC236}">
                  <a16:creationId xmlns:a16="http://schemas.microsoft.com/office/drawing/2014/main" id="{537F92C4-B80B-1B47-D247-DADCA7275696}"/>
                </a:ext>
              </a:extLst>
            </p:cNvPr>
            <p:cNvGrpSpPr/>
            <p:nvPr/>
          </p:nvGrpSpPr>
          <p:grpSpPr>
            <a:xfrm>
              <a:off x="400050" y="1912742"/>
              <a:ext cx="9928667" cy="4589658"/>
              <a:chOff x="400050" y="1912742"/>
              <a:chExt cx="9928667" cy="4589658"/>
            </a:xfrm>
          </p:grpSpPr>
          <p:sp>
            <p:nvSpPr>
              <p:cNvPr id="174" name="Rectangle: Rounded Corners 173">
                <a:extLst>
                  <a:ext uri="{FF2B5EF4-FFF2-40B4-BE49-F238E27FC236}">
                    <a16:creationId xmlns:a16="http://schemas.microsoft.com/office/drawing/2014/main" id="{7C616FB5-2591-2EC5-B65D-7FAF96F0BAE8}"/>
                  </a:ext>
                </a:extLst>
              </p:cNvPr>
              <p:cNvSpPr/>
              <p:nvPr/>
            </p:nvSpPr>
            <p:spPr>
              <a:xfrm>
                <a:off x="400050" y="1990725"/>
                <a:ext cx="9928667" cy="4511675"/>
              </a:xfrm>
              <a:prstGeom prst="roundRect">
                <a:avLst>
                  <a:gd name="adj" fmla="val 2448"/>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75" name="TextBox 174">
                <a:extLst>
                  <a:ext uri="{FF2B5EF4-FFF2-40B4-BE49-F238E27FC236}">
                    <a16:creationId xmlns:a16="http://schemas.microsoft.com/office/drawing/2014/main" id="{4DCFE1F3-7882-DAD0-23EB-C06DEA1DCA6D}"/>
                  </a:ext>
                </a:extLst>
              </p:cNvPr>
              <p:cNvSpPr txBox="1"/>
              <p:nvPr/>
            </p:nvSpPr>
            <p:spPr>
              <a:xfrm>
                <a:off x="661267" y="1912742"/>
                <a:ext cx="1050852" cy="153888"/>
              </a:xfrm>
              <a:prstGeom prst="rect">
                <a:avLst/>
              </a:prstGeom>
              <a:solidFill>
                <a:srgbClr val="F8F8F8"/>
              </a:solidFill>
              <a:ln>
                <a:noFill/>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2"/>
                    </a:solidFill>
                    <a:effectLst/>
                    <a:uLnTx/>
                    <a:uFillTx/>
                    <a:latin typeface="Segoe UI Semibold"/>
                    <a:cs typeface="Segoe UI Bold" panose="020B0802040204020203" pitchFamily="34" charset="0"/>
                  </a:rPr>
                  <a:t>Environment</a:t>
                </a:r>
              </a:p>
            </p:txBody>
          </p:sp>
          <p:sp>
            <p:nvSpPr>
              <p:cNvPr id="176" name="Rectangle: Rounded Corners 175">
                <a:extLst>
                  <a:ext uri="{FF2B5EF4-FFF2-40B4-BE49-F238E27FC236}">
                    <a16:creationId xmlns:a16="http://schemas.microsoft.com/office/drawing/2014/main" id="{CDE22332-D13A-A721-5C5B-9AA565191551}"/>
                  </a:ext>
                </a:extLst>
              </p:cNvPr>
              <p:cNvSpPr/>
              <p:nvPr/>
            </p:nvSpPr>
            <p:spPr>
              <a:xfrm>
                <a:off x="2911462" y="2088780"/>
                <a:ext cx="7316539" cy="3735758"/>
              </a:xfrm>
              <a:prstGeom prst="roundRect">
                <a:avLst>
                  <a:gd name="adj" fmla="val 3175"/>
                </a:avLst>
              </a:prstGeom>
              <a:noFill/>
              <a:ln w="12700" cap="flat" cmpd="sng" algn="ctr">
                <a:solidFill>
                  <a:schemeClr val="tx2">
                    <a:lumMod val="90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77" name="TextBox 176">
                <a:extLst>
                  <a:ext uri="{FF2B5EF4-FFF2-40B4-BE49-F238E27FC236}">
                    <a16:creationId xmlns:a16="http://schemas.microsoft.com/office/drawing/2014/main" id="{8C0538AD-F17C-7A2D-DC17-5B9A1AE2E7AB}"/>
                  </a:ext>
                </a:extLst>
              </p:cNvPr>
              <p:cNvSpPr txBox="1"/>
              <p:nvPr/>
            </p:nvSpPr>
            <p:spPr>
              <a:xfrm>
                <a:off x="8896581" y="5748118"/>
                <a:ext cx="790344" cy="153888"/>
              </a:xfrm>
              <a:prstGeom prst="rect">
                <a:avLst/>
              </a:prstGeom>
              <a:solidFill>
                <a:srgbClr val="F8F8F8"/>
              </a:solidFill>
              <a:ln>
                <a:noFill/>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2"/>
                    </a:solidFill>
                    <a:effectLst/>
                    <a:uLnTx/>
                    <a:uFillTx/>
                    <a:latin typeface="Segoe UI Semibold"/>
                    <a:cs typeface="Segoe UI Bold" panose="020B0802040204020203" pitchFamily="34" charset="0"/>
                  </a:rPr>
                  <a:t>Solution</a:t>
                </a:r>
              </a:p>
            </p:txBody>
          </p:sp>
          <p:cxnSp>
            <p:nvCxnSpPr>
              <p:cNvPr id="178" name="Straight Arrow Connector 177">
                <a:extLst>
                  <a:ext uri="{FF2B5EF4-FFF2-40B4-BE49-F238E27FC236}">
                    <a16:creationId xmlns:a16="http://schemas.microsoft.com/office/drawing/2014/main" id="{0FF2A99D-FC35-0748-BD59-954F35C56057}"/>
                  </a:ext>
                  <a:ext uri="{C183D7F6-B498-43B3-948B-1728B52AA6E4}">
                    <adec:decorative xmlns:adec="http://schemas.microsoft.com/office/drawing/2017/decorative" val="1"/>
                  </a:ext>
                </a:extLst>
              </p:cNvPr>
              <p:cNvCxnSpPr>
                <a:cxnSpLocks/>
              </p:cNvCxnSpPr>
              <p:nvPr/>
            </p:nvCxnSpPr>
            <p:spPr>
              <a:xfrm>
                <a:off x="6906620" y="5824538"/>
                <a:ext cx="0" cy="168283"/>
              </a:xfrm>
              <a:prstGeom prst="straightConnector1">
                <a:avLst/>
              </a:prstGeom>
              <a:noFill/>
              <a:ln w="12700" cap="flat" cmpd="sng" algn="ctr">
                <a:solidFill>
                  <a:srgbClr val="000000"/>
                </a:solidFill>
                <a:prstDash val="dash"/>
                <a:miter lim="800000"/>
                <a:tailEnd type="arrow" w="med" len="sm"/>
              </a:ln>
              <a:effectLst/>
            </p:spPr>
          </p:cxnSp>
        </p:grpSp>
      </p:grpSp>
      <p:cxnSp>
        <p:nvCxnSpPr>
          <p:cNvPr id="179" name="Straight Arrow Connector 178">
            <a:extLst>
              <a:ext uri="{FF2B5EF4-FFF2-40B4-BE49-F238E27FC236}">
                <a16:creationId xmlns:a16="http://schemas.microsoft.com/office/drawing/2014/main" id="{A44D4D82-7624-384C-0A7C-CA52CD54F0A6}"/>
              </a:ext>
            </a:extLst>
          </p:cNvPr>
          <p:cNvCxnSpPr>
            <a:cxnSpLocks/>
            <a:stCxn id="126" idx="1"/>
          </p:cNvCxnSpPr>
          <p:nvPr/>
        </p:nvCxnSpPr>
        <p:spPr>
          <a:xfrm flipH="1">
            <a:off x="2769882" y="3882588"/>
            <a:ext cx="208246" cy="0"/>
          </a:xfrm>
          <a:prstGeom prst="straightConnector1">
            <a:avLst/>
          </a:prstGeom>
          <a:noFill/>
          <a:ln w="6350" cap="flat" cmpd="sng" algn="ctr">
            <a:solidFill>
              <a:srgbClr val="FFFFFF">
                <a:lumMod val="75000"/>
              </a:srgbClr>
            </a:solidFill>
            <a:prstDash val="solid"/>
            <a:headEnd type="none" w="lg" len="med"/>
            <a:tailEnd type="arrow" w="med" len="sm"/>
          </a:ln>
          <a:effectLst/>
        </p:spPr>
      </p:cxnSp>
      <p:grpSp>
        <p:nvGrpSpPr>
          <p:cNvPr id="180" name="Group 179">
            <a:extLst>
              <a:ext uri="{FF2B5EF4-FFF2-40B4-BE49-F238E27FC236}">
                <a16:creationId xmlns:a16="http://schemas.microsoft.com/office/drawing/2014/main" id="{AA4B8FC1-0B01-D732-3D45-9A46BC5128D2}"/>
              </a:ext>
            </a:extLst>
          </p:cNvPr>
          <p:cNvGrpSpPr/>
          <p:nvPr/>
        </p:nvGrpSpPr>
        <p:grpSpPr>
          <a:xfrm>
            <a:off x="7380949" y="1933607"/>
            <a:ext cx="4225834" cy="3635005"/>
            <a:chOff x="7380949" y="2038382"/>
            <a:chExt cx="4225834" cy="3635005"/>
          </a:xfrm>
        </p:grpSpPr>
        <p:pic>
          <p:nvPicPr>
            <p:cNvPr id="181" name="Picture 180" descr="Icon&#10;&#10;Description automatically generated">
              <a:extLst>
                <a:ext uri="{FF2B5EF4-FFF2-40B4-BE49-F238E27FC236}">
                  <a16:creationId xmlns:a16="http://schemas.microsoft.com/office/drawing/2014/main" id="{2250FCA7-2375-4246-B74D-82A1EE231694}"/>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8357379" y="3063276"/>
              <a:ext cx="245560" cy="230189"/>
            </a:xfrm>
            <a:prstGeom prst="rect">
              <a:avLst/>
            </a:prstGeom>
          </p:spPr>
        </p:pic>
        <p:grpSp>
          <p:nvGrpSpPr>
            <p:cNvPr id="182" name="Group 181">
              <a:extLst>
                <a:ext uri="{FF2B5EF4-FFF2-40B4-BE49-F238E27FC236}">
                  <a16:creationId xmlns:a16="http://schemas.microsoft.com/office/drawing/2014/main" id="{2B2CDAF1-DA07-E8CF-CFE8-7752B4E42032}"/>
                </a:ext>
              </a:extLst>
            </p:cNvPr>
            <p:cNvGrpSpPr/>
            <p:nvPr/>
          </p:nvGrpSpPr>
          <p:grpSpPr>
            <a:xfrm>
              <a:off x="7380949" y="3038440"/>
              <a:ext cx="2140759" cy="2379557"/>
              <a:chOff x="7380949" y="3038440"/>
              <a:chExt cx="2140759" cy="2379557"/>
            </a:xfrm>
          </p:grpSpPr>
          <p:sp>
            <p:nvSpPr>
              <p:cNvPr id="194" name="Rectangle: Rounded Corners 193">
                <a:extLst>
                  <a:ext uri="{FF2B5EF4-FFF2-40B4-BE49-F238E27FC236}">
                    <a16:creationId xmlns:a16="http://schemas.microsoft.com/office/drawing/2014/main" id="{983EC08D-6DE9-3BC5-2096-AA2855850F18}"/>
                  </a:ext>
                </a:extLst>
              </p:cNvPr>
              <p:cNvSpPr/>
              <p:nvPr/>
            </p:nvSpPr>
            <p:spPr>
              <a:xfrm>
                <a:off x="8248649" y="3038440"/>
                <a:ext cx="1273059" cy="2379557"/>
              </a:xfrm>
              <a:prstGeom prst="roundRect">
                <a:avLst>
                  <a:gd name="adj" fmla="val 4097"/>
                </a:avLst>
              </a:prstGeom>
              <a:noFill/>
              <a:ln w="9525" cap="flat" cmpd="sng" algn="ctr">
                <a:solidFill>
                  <a:srgbClr val="0B55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effectLst/>
                  <a:uLnTx/>
                  <a:uFillTx/>
                  <a:latin typeface="Segoe UI Bold" panose="020B0802040204020203" pitchFamily="34" charset="0"/>
                  <a:cs typeface="Segoe UI Bold" panose="020B0802040204020203" pitchFamily="34" charset="0"/>
                </a:endParaRPr>
              </a:p>
            </p:txBody>
          </p:sp>
          <p:sp>
            <p:nvSpPr>
              <p:cNvPr id="195" name="TextBox 194">
                <a:extLst>
                  <a:ext uri="{FF2B5EF4-FFF2-40B4-BE49-F238E27FC236}">
                    <a16:creationId xmlns:a16="http://schemas.microsoft.com/office/drawing/2014/main" id="{1005C3FC-796C-8335-D5B2-80F9AF2DD737}"/>
                  </a:ext>
                </a:extLst>
              </p:cNvPr>
              <p:cNvSpPr txBox="1"/>
              <p:nvPr/>
            </p:nvSpPr>
            <p:spPr>
              <a:xfrm>
                <a:off x="8358252" y="3407992"/>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cs typeface="Segoe UI Bold" panose="020B0802040204020203" pitchFamily="34" charset="0"/>
                  </a:rPr>
                  <a:t>Cloud Flow</a:t>
                </a:r>
              </a:p>
            </p:txBody>
          </p:sp>
          <p:sp>
            <p:nvSpPr>
              <p:cNvPr id="196" name="TextBox 195">
                <a:extLst>
                  <a:ext uri="{FF2B5EF4-FFF2-40B4-BE49-F238E27FC236}">
                    <a16:creationId xmlns:a16="http://schemas.microsoft.com/office/drawing/2014/main" id="{E294DE14-6E01-9820-4935-AB35C9ADEC5C}"/>
                  </a:ext>
                </a:extLst>
              </p:cNvPr>
              <p:cNvSpPr txBox="1"/>
              <p:nvPr/>
            </p:nvSpPr>
            <p:spPr>
              <a:xfrm>
                <a:off x="8358251" y="3722675"/>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cs typeface="Segoe UI Bold" panose="020B0802040204020203" pitchFamily="34" charset="0"/>
                  </a:rPr>
                  <a:t>Cloud Flow</a:t>
                </a:r>
              </a:p>
            </p:txBody>
          </p:sp>
          <p:sp>
            <p:nvSpPr>
              <p:cNvPr id="197" name="TextBox 196">
                <a:extLst>
                  <a:ext uri="{FF2B5EF4-FFF2-40B4-BE49-F238E27FC236}">
                    <a16:creationId xmlns:a16="http://schemas.microsoft.com/office/drawing/2014/main" id="{4184F8DB-ECEB-9AAF-4EBF-7D65FEA04580}"/>
                  </a:ext>
                </a:extLst>
              </p:cNvPr>
              <p:cNvSpPr txBox="1"/>
              <p:nvPr/>
            </p:nvSpPr>
            <p:spPr>
              <a:xfrm>
                <a:off x="8358250" y="4035887"/>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cs typeface="Segoe UI Bold" panose="020B0802040204020203" pitchFamily="34" charset="0"/>
                  </a:rPr>
                  <a:t>Cloud Flow</a:t>
                </a:r>
              </a:p>
            </p:txBody>
          </p:sp>
          <p:sp>
            <p:nvSpPr>
              <p:cNvPr id="198" name="TextBox 197">
                <a:extLst>
                  <a:ext uri="{FF2B5EF4-FFF2-40B4-BE49-F238E27FC236}">
                    <a16:creationId xmlns:a16="http://schemas.microsoft.com/office/drawing/2014/main" id="{603DA81F-6FE2-6F84-CCB4-959ADE2C9754}"/>
                  </a:ext>
                </a:extLst>
              </p:cNvPr>
              <p:cNvSpPr txBox="1"/>
              <p:nvPr/>
            </p:nvSpPr>
            <p:spPr>
              <a:xfrm rot="16200000">
                <a:off x="8365888" y="4245846"/>
                <a:ext cx="1931098"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Connectors</a:t>
                </a:r>
              </a:p>
            </p:txBody>
          </p:sp>
          <p:cxnSp>
            <p:nvCxnSpPr>
              <p:cNvPr id="199" name="Straight Arrow Connector 215">
                <a:extLst>
                  <a:ext uri="{FF2B5EF4-FFF2-40B4-BE49-F238E27FC236}">
                    <a16:creationId xmlns:a16="http://schemas.microsoft.com/office/drawing/2014/main" id="{F7E0B9B3-B08D-20CD-3F37-F4868B804EB8}"/>
                  </a:ext>
                </a:extLst>
              </p:cNvPr>
              <p:cNvCxnSpPr>
                <a:cxnSpLocks/>
                <a:stCxn id="128" idx="3"/>
              </p:cNvCxnSpPr>
              <p:nvPr/>
            </p:nvCxnSpPr>
            <p:spPr>
              <a:xfrm>
                <a:off x="7380949" y="3938297"/>
                <a:ext cx="977300" cy="12050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200" name="Straight Arrow Connector 217">
                <a:extLst>
                  <a:ext uri="{FF2B5EF4-FFF2-40B4-BE49-F238E27FC236}">
                    <a16:creationId xmlns:a16="http://schemas.microsoft.com/office/drawing/2014/main" id="{6E3A6C40-8585-1781-E72C-1D58AA79E765}"/>
                  </a:ext>
                </a:extLst>
              </p:cNvPr>
              <p:cNvCxnSpPr>
                <a:cxnSpLocks/>
                <a:stCxn id="127" idx="3"/>
                <a:endCxn id="196" idx="1"/>
              </p:cNvCxnSpPr>
              <p:nvPr/>
            </p:nvCxnSpPr>
            <p:spPr>
              <a:xfrm>
                <a:off x="7380949" y="3585798"/>
                <a:ext cx="977302" cy="264572"/>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grpSp>
        <p:sp>
          <p:nvSpPr>
            <p:cNvPr id="183" name="TextBox 182">
              <a:extLst>
                <a:ext uri="{FF2B5EF4-FFF2-40B4-BE49-F238E27FC236}">
                  <a16:creationId xmlns:a16="http://schemas.microsoft.com/office/drawing/2014/main" id="{C2BAD1CE-B614-D8AD-A0E3-F1603C595AE2}"/>
                </a:ext>
              </a:extLst>
            </p:cNvPr>
            <p:cNvSpPr txBox="1"/>
            <p:nvPr/>
          </p:nvSpPr>
          <p:spPr>
            <a:xfrm>
              <a:off x="10510794" y="3403134"/>
              <a:ext cx="1093612"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Segoe UI Semibold"/>
                  <a:cs typeface="Segoe UI Bold" panose="020B0802040204020203" pitchFamily="34" charset="0"/>
                </a:rPr>
                <a:t>Question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Segoe UI Semibold"/>
                  <a:cs typeface="Segoe UI Bold" panose="020B0802040204020203" pitchFamily="34" charset="0"/>
                </a:rPr>
                <a:t>answering</a:t>
              </a:r>
            </a:p>
          </p:txBody>
        </p:sp>
        <p:sp>
          <p:nvSpPr>
            <p:cNvPr id="184" name="TextBox 183">
              <a:extLst>
                <a:ext uri="{FF2B5EF4-FFF2-40B4-BE49-F238E27FC236}">
                  <a16:creationId xmlns:a16="http://schemas.microsoft.com/office/drawing/2014/main" id="{380A561A-BEFA-016F-0EA6-7E5C734483F3}"/>
                </a:ext>
              </a:extLst>
            </p:cNvPr>
            <p:cNvSpPr txBox="1"/>
            <p:nvPr/>
          </p:nvSpPr>
          <p:spPr>
            <a:xfrm>
              <a:off x="10470297" y="5396388"/>
              <a:ext cx="1098594"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latin typeface="Segoe UI Semibold"/>
                  <a:cs typeface="Segoe UI Bold" panose="020B0802040204020203" pitchFamily="34" charset="0"/>
                </a:rPr>
                <a:t>1000+ Prebuilt</a:t>
              </a:r>
              <a:br>
                <a:rPr kumimoji="0" lang="en-US" sz="900" b="0" i="0" u="none" strike="noStrike" kern="0" cap="none" spc="0" normalizeH="0" baseline="0" noProof="0" dirty="0">
                  <a:ln>
                    <a:noFill/>
                  </a:ln>
                  <a:effectLst/>
                  <a:uLnTx/>
                  <a:uFillTx/>
                  <a:latin typeface="Segoe UI Semibold"/>
                  <a:cs typeface="Segoe UI Bold" panose="020B0802040204020203" pitchFamily="34" charset="0"/>
                </a:rPr>
              </a:br>
              <a:r>
                <a:rPr kumimoji="0" lang="en-US" sz="900" b="0" i="0" u="none" strike="noStrike" kern="0" cap="none" spc="0" normalizeH="0" baseline="0" noProof="0" dirty="0">
                  <a:ln>
                    <a:noFill/>
                  </a:ln>
                  <a:effectLst/>
                  <a:uLnTx/>
                  <a:uFillTx/>
                  <a:latin typeface="Segoe UI Semibold"/>
                  <a:cs typeface="Segoe UI Bold" panose="020B0802040204020203" pitchFamily="34" charset="0"/>
                </a:rPr>
                <a:t>Data Connectors</a:t>
              </a:r>
            </a:p>
          </p:txBody>
        </p:sp>
        <p:cxnSp>
          <p:nvCxnSpPr>
            <p:cNvPr id="185" name="Straight Arrow Connector 218">
              <a:extLst>
                <a:ext uri="{FF2B5EF4-FFF2-40B4-BE49-F238E27FC236}">
                  <a16:creationId xmlns:a16="http://schemas.microsoft.com/office/drawing/2014/main" id="{FCE4C229-7129-FAF5-D9E1-969BA3EDAD40}"/>
                </a:ext>
              </a:extLst>
            </p:cNvPr>
            <p:cNvCxnSpPr>
              <a:cxnSpLocks/>
              <a:endCxn id="190" idx="1"/>
            </p:cNvCxnSpPr>
            <p:nvPr/>
          </p:nvCxnSpPr>
          <p:spPr>
            <a:xfrm flipV="1">
              <a:off x="9521708" y="2647130"/>
              <a:ext cx="991463" cy="1796535"/>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6" name="Straight Arrow Connector 219">
              <a:extLst>
                <a:ext uri="{FF2B5EF4-FFF2-40B4-BE49-F238E27FC236}">
                  <a16:creationId xmlns:a16="http://schemas.microsoft.com/office/drawing/2014/main" id="{8155E62C-5996-24A4-EB4D-E218E3B4CED0}"/>
                </a:ext>
              </a:extLst>
            </p:cNvPr>
            <p:cNvCxnSpPr>
              <a:cxnSpLocks/>
              <a:endCxn id="183" idx="1"/>
            </p:cNvCxnSpPr>
            <p:nvPr/>
          </p:nvCxnSpPr>
          <p:spPr>
            <a:xfrm flipV="1">
              <a:off x="9521708" y="3541634"/>
              <a:ext cx="989086" cy="596154"/>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7" name="Straight Arrow Connector 220">
              <a:extLst>
                <a:ext uri="{FF2B5EF4-FFF2-40B4-BE49-F238E27FC236}">
                  <a16:creationId xmlns:a16="http://schemas.microsoft.com/office/drawing/2014/main" id="{A235A329-0B7D-2127-6B4E-311DFB62F287}"/>
                </a:ext>
              </a:extLst>
            </p:cNvPr>
            <p:cNvCxnSpPr>
              <a:cxnSpLocks/>
              <a:endCxn id="189" idx="1"/>
            </p:cNvCxnSpPr>
            <p:nvPr/>
          </p:nvCxnSpPr>
          <p:spPr>
            <a:xfrm>
              <a:off x="9521708" y="4019801"/>
              <a:ext cx="989086" cy="4558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8" name="Straight Arrow Connector 221">
              <a:extLst>
                <a:ext uri="{FF2B5EF4-FFF2-40B4-BE49-F238E27FC236}">
                  <a16:creationId xmlns:a16="http://schemas.microsoft.com/office/drawing/2014/main" id="{59332CAB-040E-864B-C608-94B36C7AA28F}"/>
                </a:ext>
              </a:extLst>
            </p:cNvPr>
            <p:cNvCxnSpPr>
              <a:cxnSpLocks/>
              <a:stCxn id="194" idx="3"/>
              <a:endCxn id="184" idx="1"/>
            </p:cNvCxnSpPr>
            <p:nvPr/>
          </p:nvCxnSpPr>
          <p:spPr>
            <a:xfrm>
              <a:off x="9521708" y="4228219"/>
              <a:ext cx="948589" cy="13066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sp>
          <p:nvSpPr>
            <p:cNvPr id="189" name="TextBox 188">
              <a:extLst>
                <a:ext uri="{FF2B5EF4-FFF2-40B4-BE49-F238E27FC236}">
                  <a16:creationId xmlns:a16="http://schemas.microsoft.com/office/drawing/2014/main" id="{A150D55D-1122-5BA2-7D4E-5FD8A8BB2DFB}"/>
                </a:ext>
              </a:extLst>
            </p:cNvPr>
            <p:cNvSpPr txBox="1"/>
            <p:nvPr/>
          </p:nvSpPr>
          <p:spPr>
            <a:xfrm>
              <a:off x="10510794" y="4406420"/>
              <a:ext cx="1093612"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AI Builder</a:t>
              </a:r>
            </a:p>
          </p:txBody>
        </p:sp>
        <p:sp>
          <p:nvSpPr>
            <p:cNvPr id="190" name="TextBox 189">
              <a:extLst>
                <a:ext uri="{FF2B5EF4-FFF2-40B4-BE49-F238E27FC236}">
                  <a16:creationId xmlns:a16="http://schemas.microsoft.com/office/drawing/2014/main" id="{C42A1CF2-98FB-FFB7-C893-DA6095AD0A5C}"/>
                </a:ext>
              </a:extLst>
            </p:cNvPr>
            <p:cNvSpPr txBox="1"/>
            <p:nvPr/>
          </p:nvSpPr>
          <p:spPr>
            <a:xfrm>
              <a:off x="10513171" y="2585574"/>
              <a:ext cx="1093612"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effectLst/>
                  <a:uLnTx/>
                  <a:uFillTx/>
                  <a:latin typeface="Segoe UI Semibold"/>
                  <a:cs typeface="Segoe UI Bold" panose="020B0802040204020203" pitchFamily="34" charset="0"/>
                </a:rPr>
                <a:t>SaaS</a:t>
              </a:r>
            </a:p>
          </p:txBody>
        </p:sp>
        <p:sp>
          <p:nvSpPr>
            <p:cNvPr id="191" name="Oval 190">
              <a:extLst>
                <a:ext uri="{FF2B5EF4-FFF2-40B4-BE49-F238E27FC236}">
                  <a16:creationId xmlns:a16="http://schemas.microsoft.com/office/drawing/2014/main" id="{46463BA3-458E-C58D-819F-E2CB08680F6D}"/>
                </a:ext>
              </a:extLst>
            </p:cNvPr>
            <p:cNvSpPr/>
            <p:nvPr/>
          </p:nvSpPr>
          <p:spPr bwMode="auto">
            <a:xfrm>
              <a:off x="10823443" y="2038382"/>
              <a:ext cx="468314" cy="468314"/>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Calibri" panose="020F0502020204030204"/>
                <a:ea typeface="+mn-ea"/>
                <a:cs typeface="Segoe UI" pitchFamily="34" charset="0"/>
              </a:endParaRPr>
            </a:p>
          </p:txBody>
        </p:sp>
        <p:sp>
          <p:nvSpPr>
            <p:cNvPr id="192" name="Freeform: Shape 191">
              <a:extLst>
                <a:ext uri="{FF2B5EF4-FFF2-40B4-BE49-F238E27FC236}">
                  <a16:creationId xmlns:a16="http://schemas.microsoft.com/office/drawing/2014/main" id="{E3B18A04-04E8-74F4-48C1-FAB0CE1E440F}"/>
                </a:ext>
              </a:extLst>
            </p:cNvPr>
            <p:cNvSpPr/>
            <p:nvPr/>
          </p:nvSpPr>
          <p:spPr>
            <a:xfrm>
              <a:off x="10917142" y="2214349"/>
              <a:ext cx="200654" cy="196641"/>
            </a:xfrm>
            <a:custGeom>
              <a:avLst/>
              <a:gdLst>
                <a:gd name="connsiteX0" fmla="*/ 185048 w 200654"/>
                <a:gd name="connsiteY0" fmla="*/ 105845 h 196641"/>
                <a:gd name="connsiteX1" fmla="*/ 184514 w 200654"/>
                <a:gd name="connsiteY1" fmla="*/ 85908 h 196641"/>
                <a:gd name="connsiteX2" fmla="*/ 199924 w 200654"/>
                <a:gd name="connsiteY2" fmla="*/ 79174 h 196641"/>
                <a:gd name="connsiteX3" fmla="*/ 193006 w 200654"/>
                <a:gd name="connsiteY3" fmla="*/ 57660 h 196641"/>
                <a:gd name="connsiteX4" fmla="*/ 181320 w 200654"/>
                <a:gd name="connsiteY4" fmla="*/ 38233 h 196641"/>
                <a:gd name="connsiteX5" fmla="*/ 165897 w 200654"/>
                <a:gd name="connsiteY5" fmla="*/ 44958 h 196641"/>
                <a:gd name="connsiteX6" fmla="*/ 151133 w 200654"/>
                <a:gd name="connsiteY6" fmla="*/ 31234 h 196641"/>
                <a:gd name="connsiteX7" fmla="*/ 157181 w 200654"/>
                <a:gd name="connsiteY7" fmla="*/ 15803 h 196641"/>
                <a:gd name="connsiteX8" fmla="*/ 136762 w 200654"/>
                <a:gd name="connsiteY8" fmla="*/ 5390 h 196641"/>
                <a:gd name="connsiteX9" fmla="*/ 114482 w 200654"/>
                <a:gd name="connsiteY9" fmla="*/ -273 h 196641"/>
                <a:gd name="connsiteX10" fmla="*/ 108430 w 200654"/>
                <a:gd name="connsiteY10" fmla="*/ 15173 h 196641"/>
                <a:gd name="connsiteX11" fmla="*/ 88084 w 200654"/>
                <a:gd name="connsiteY11" fmla="*/ 15699 h 196641"/>
                <a:gd name="connsiteX12" fmla="*/ 81253 w 200654"/>
                <a:gd name="connsiteY12" fmla="*/ 674 h 196641"/>
                <a:gd name="connsiteX13" fmla="*/ 39513 w 200654"/>
                <a:gd name="connsiteY13" fmla="*/ 19006 h 196641"/>
                <a:gd name="connsiteX14" fmla="*/ 46295 w 200654"/>
                <a:gd name="connsiteY14" fmla="*/ 33935 h 196641"/>
                <a:gd name="connsiteX15" fmla="*/ 32278 w 200654"/>
                <a:gd name="connsiteY15" fmla="*/ 48402 h 196641"/>
                <a:gd name="connsiteX16" fmla="*/ 16571 w 200654"/>
                <a:gd name="connsiteY16" fmla="*/ 42498 h 196641"/>
                <a:gd name="connsiteX17" fmla="*/ 5892 w 200654"/>
                <a:gd name="connsiteY17" fmla="*/ 62492 h 196641"/>
                <a:gd name="connsiteX18" fmla="*/ 149 w 200654"/>
                <a:gd name="connsiteY18" fmla="*/ 84315 h 196641"/>
                <a:gd name="connsiteX19" fmla="*/ 15896 w 200654"/>
                <a:gd name="connsiteY19" fmla="*/ 90238 h 196641"/>
                <a:gd name="connsiteX20" fmla="*/ 16434 w 200654"/>
                <a:gd name="connsiteY20" fmla="*/ 110179 h 196641"/>
                <a:gd name="connsiteX21" fmla="*/ 1024 w 200654"/>
                <a:gd name="connsiteY21" fmla="*/ 116905 h 196641"/>
                <a:gd name="connsiteX22" fmla="*/ 7942 w 200654"/>
                <a:gd name="connsiteY22" fmla="*/ 138419 h 196641"/>
                <a:gd name="connsiteX23" fmla="*/ 19633 w 200654"/>
                <a:gd name="connsiteY23" fmla="*/ 157847 h 196641"/>
                <a:gd name="connsiteX24" fmla="*/ 35043 w 200654"/>
                <a:gd name="connsiteY24" fmla="*/ 151121 h 196641"/>
                <a:gd name="connsiteX25" fmla="*/ 49811 w 200654"/>
                <a:gd name="connsiteY25" fmla="*/ 164849 h 196641"/>
                <a:gd name="connsiteX26" fmla="*/ 43767 w 200654"/>
                <a:gd name="connsiteY26" fmla="*/ 180292 h 196641"/>
                <a:gd name="connsiteX27" fmla="*/ 64186 w 200654"/>
                <a:gd name="connsiteY27" fmla="*/ 190706 h 196641"/>
                <a:gd name="connsiteX28" fmla="*/ 86466 w 200654"/>
                <a:gd name="connsiteY28" fmla="*/ 196368 h 196641"/>
                <a:gd name="connsiteX29" fmla="*/ 92514 w 200654"/>
                <a:gd name="connsiteY29" fmla="*/ 180922 h 196641"/>
                <a:gd name="connsiteX30" fmla="*/ 112865 w 200654"/>
                <a:gd name="connsiteY30" fmla="*/ 180392 h 196641"/>
                <a:gd name="connsiteX31" fmla="*/ 119691 w 200654"/>
                <a:gd name="connsiteY31" fmla="*/ 195413 h 196641"/>
                <a:gd name="connsiteX32" fmla="*/ 161443 w 200654"/>
                <a:gd name="connsiteY32" fmla="*/ 177077 h 196641"/>
                <a:gd name="connsiteX33" fmla="*/ 154653 w 200654"/>
                <a:gd name="connsiteY33" fmla="*/ 162153 h 196641"/>
                <a:gd name="connsiteX34" fmla="*/ 168671 w 200654"/>
                <a:gd name="connsiteY34" fmla="*/ 147685 h 196641"/>
                <a:gd name="connsiteX35" fmla="*/ 184366 w 200654"/>
                <a:gd name="connsiteY35" fmla="*/ 153589 h 196641"/>
                <a:gd name="connsiteX36" fmla="*/ 195049 w 200654"/>
                <a:gd name="connsiteY36" fmla="*/ 133600 h 196641"/>
                <a:gd name="connsiteX37" fmla="*/ 200804 w 200654"/>
                <a:gd name="connsiteY37" fmla="*/ 111764 h 196641"/>
                <a:gd name="connsiteX38" fmla="*/ 185048 w 200654"/>
                <a:gd name="connsiteY38" fmla="*/ 105845 h 196641"/>
                <a:gd name="connsiteX39" fmla="*/ 143183 w 200654"/>
                <a:gd name="connsiteY39" fmla="*/ 114100 h 196641"/>
                <a:gd name="connsiteX40" fmla="*/ 84075 w 200654"/>
                <a:gd name="connsiteY40" fmla="*/ 139888 h 196641"/>
                <a:gd name="connsiteX41" fmla="*/ 57761 w 200654"/>
                <a:gd name="connsiteY41" fmla="*/ 81987 h 196641"/>
                <a:gd name="connsiteX42" fmla="*/ 116858 w 200654"/>
                <a:gd name="connsiteY42" fmla="*/ 56195 h 196641"/>
                <a:gd name="connsiteX43" fmla="*/ 143183 w 200654"/>
                <a:gd name="connsiteY43" fmla="*/ 114100 h 1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0654" h="196641">
                  <a:moveTo>
                    <a:pt x="185048" y="105845"/>
                  </a:moveTo>
                  <a:cubicBezTo>
                    <a:pt x="185702" y="99131"/>
                    <a:pt x="185505" y="92437"/>
                    <a:pt x="184514" y="85908"/>
                  </a:cubicBezTo>
                  <a:lnTo>
                    <a:pt x="199924" y="79174"/>
                  </a:lnTo>
                  <a:cubicBezTo>
                    <a:pt x="198468" y="71862"/>
                    <a:pt x="196180" y="64647"/>
                    <a:pt x="193006" y="57660"/>
                  </a:cubicBezTo>
                  <a:cubicBezTo>
                    <a:pt x="189832" y="50685"/>
                    <a:pt x="185887" y="44192"/>
                    <a:pt x="181320" y="38233"/>
                  </a:cubicBezTo>
                  <a:lnTo>
                    <a:pt x="165897" y="44958"/>
                  </a:lnTo>
                  <a:cubicBezTo>
                    <a:pt x="161607" y="39874"/>
                    <a:pt x="156663" y="35255"/>
                    <a:pt x="151133" y="31234"/>
                  </a:cubicBezTo>
                  <a:lnTo>
                    <a:pt x="157181" y="15803"/>
                  </a:lnTo>
                  <a:cubicBezTo>
                    <a:pt x="150868" y="11642"/>
                    <a:pt x="144046" y="8126"/>
                    <a:pt x="136762" y="5390"/>
                  </a:cubicBezTo>
                  <a:cubicBezTo>
                    <a:pt x="129507" y="2661"/>
                    <a:pt x="122059" y="770"/>
                    <a:pt x="114482" y="-273"/>
                  </a:cubicBezTo>
                  <a:lnTo>
                    <a:pt x="108430" y="15173"/>
                  </a:lnTo>
                  <a:cubicBezTo>
                    <a:pt x="101580" y="14535"/>
                    <a:pt x="94749" y="14728"/>
                    <a:pt x="88084" y="15699"/>
                  </a:cubicBezTo>
                  <a:lnTo>
                    <a:pt x="81253" y="674"/>
                  </a:lnTo>
                  <a:cubicBezTo>
                    <a:pt x="66000" y="3612"/>
                    <a:pt x="51749" y="9948"/>
                    <a:pt x="39513" y="19006"/>
                  </a:cubicBezTo>
                  <a:lnTo>
                    <a:pt x="46295" y="33935"/>
                  </a:lnTo>
                  <a:cubicBezTo>
                    <a:pt x="41095" y="38140"/>
                    <a:pt x="36383" y="42988"/>
                    <a:pt x="32278" y="48402"/>
                  </a:cubicBezTo>
                  <a:lnTo>
                    <a:pt x="16571" y="42498"/>
                  </a:lnTo>
                  <a:cubicBezTo>
                    <a:pt x="12285" y="48667"/>
                    <a:pt x="8689" y="55360"/>
                    <a:pt x="5892" y="62492"/>
                  </a:cubicBezTo>
                  <a:cubicBezTo>
                    <a:pt x="3115" y="69623"/>
                    <a:pt x="1217" y="76943"/>
                    <a:pt x="149" y="84315"/>
                  </a:cubicBezTo>
                  <a:lnTo>
                    <a:pt x="15896" y="90238"/>
                  </a:lnTo>
                  <a:cubicBezTo>
                    <a:pt x="15246" y="96956"/>
                    <a:pt x="15443" y="103646"/>
                    <a:pt x="16434" y="110179"/>
                  </a:cubicBezTo>
                  <a:lnTo>
                    <a:pt x="1024" y="116905"/>
                  </a:lnTo>
                  <a:cubicBezTo>
                    <a:pt x="2481" y="124225"/>
                    <a:pt x="4768" y="131437"/>
                    <a:pt x="7942" y="138419"/>
                  </a:cubicBezTo>
                  <a:cubicBezTo>
                    <a:pt x="11121" y="145402"/>
                    <a:pt x="15058" y="151891"/>
                    <a:pt x="19633" y="157847"/>
                  </a:cubicBezTo>
                  <a:lnTo>
                    <a:pt x="35043" y="151121"/>
                  </a:lnTo>
                  <a:cubicBezTo>
                    <a:pt x="39333" y="156213"/>
                    <a:pt x="44277" y="160828"/>
                    <a:pt x="49811" y="164849"/>
                  </a:cubicBezTo>
                  <a:lnTo>
                    <a:pt x="43767" y="180292"/>
                  </a:lnTo>
                  <a:cubicBezTo>
                    <a:pt x="50080" y="184457"/>
                    <a:pt x="56902" y="187969"/>
                    <a:pt x="64186" y="190706"/>
                  </a:cubicBezTo>
                  <a:cubicBezTo>
                    <a:pt x="71437" y="193435"/>
                    <a:pt x="78890" y="195325"/>
                    <a:pt x="86466" y="196368"/>
                  </a:cubicBezTo>
                  <a:lnTo>
                    <a:pt x="92514" y="180922"/>
                  </a:lnTo>
                  <a:cubicBezTo>
                    <a:pt x="99369" y="181556"/>
                    <a:pt x="106199" y="181363"/>
                    <a:pt x="112865" y="180392"/>
                  </a:cubicBezTo>
                  <a:lnTo>
                    <a:pt x="119691" y="195413"/>
                  </a:lnTo>
                  <a:cubicBezTo>
                    <a:pt x="134945" y="192476"/>
                    <a:pt x="149211" y="186135"/>
                    <a:pt x="161443" y="177077"/>
                  </a:cubicBezTo>
                  <a:lnTo>
                    <a:pt x="154653" y="162153"/>
                  </a:lnTo>
                  <a:cubicBezTo>
                    <a:pt x="159850" y="157947"/>
                    <a:pt x="164565" y="153103"/>
                    <a:pt x="168671" y="147685"/>
                  </a:cubicBezTo>
                  <a:lnTo>
                    <a:pt x="184366" y="153589"/>
                  </a:lnTo>
                  <a:cubicBezTo>
                    <a:pt x="188652" y="147417"/>
                    <a:pt x="192247" y="140727"/>
                    <a:pt x="195049" y="133600"/>
                  </a:cubicBezTo>
                  <a:cubicBezTo>
                    <a:pt x="197842" y="126468"/>
                    <a:pt x="199737" y="119144"/>
                    <a:pt x="200804" y="111764"/>
                  </a:cubicBezTo>
                  <a:lnTo>
                    <a:pt x="185048" y="105845"/>
                  </a:lnTo>
                  <a:close/>
                  <a:moveTo>
                    <a:pt x="143183" y="114100"/>
                  </a:moveTo>
                  <a:cubicBezTo>
                    <a:pt x="134134" y="137219"/>
                    <a:pt x="107676" y="148761"/>
                    <a:pt x="84075" y="139888"/>
                  </a:cubicBezTo>
                  <a:cubicBezTo>
                    <a:pt x="60506" y="131023"/>
                    <a:pt x="48715" y="105103"/>
                    <a:pt x="57761" y="81987"/>
                  </a:cubicBezTo>
                  <a:cubicBezTo>
                    <a:pt x="66814" y="58876"/>
                    <a:pt x="93273" y="47334"/>
                    <a:pt x="116858" y="56195"/>
                  </a:cubicBezTo>
                  <a:cubicBezTo>
                    <a:pt x="140446" y="65060"/>
                    <a:pt x="152233" y="90993"/>
                    <a:pt x="143183" y="114100"/>
                  </a:cubicBezTo>
                  <a:close/>
                </a:path>
              </a:pathLst>
            </a:custGeom>
            <a:solidFill>
              <a:schemeClr val="bg2">
                <a:lumMod val="85000"/>
                <a:lumOff val="15000"/>
              </a:schemeClr>
            </a:solidFill>
            <a:ln w="39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sp>
          <p:nvSpPr>
            <p:cNvPr id="193" name="Freeform: Shape 192">
              <a:extLst>
                <a:ext uri="{FF2B5EF4-FFF2-40B4-BE49-F238E27FC236}">
                  <a16:creationId xmlns:a16="http://schemas.microsoft.com/office/drawing/2014/main" id="{7592AD72-4F58-CB51-8B42-FECE07E2656E}"/>
                </a:ext>
              </a:extLst>
            </p:cNvPr>
            <p:cNvSpPr/>
            <p:nvPr/>
          </p:nvSpPr>
          <p:spPr>
            <a:xfrm>
              <a:off x="11077665" y="2134088"/>
              <a:ext cx="120392" cy="124405"/>
            </a:xfrm>
            <a:custGeom>
              <a:avLst/>
              <a:gdLst>
                <a:gd name="connsiteX0" fmla="*/ 109538 w 120392"/>
                <a:gd name="connsiteY0" fmla="*/ 61926 h 124405"/>
                <a:gd name="connsiteX1" fmla="*/ 108686 w 120392"/>
                <a:gd name="connsiteY1" fmla="*/ 52965 h 124405"/>
                <a:gd name="connsiteX2" fmla="*/ 120542 w 120392"/>
                <a:gd name="connsiteY2" fmla="*/ 46130 h 124405"/>
                <a:gd name="connsiteX3" fmla="*/ 104171 w 120392"/>
                <a:gd name="connsiteY3" fmla="*/ 17762 h 124405"/>
                <a:gd name="connsiteX4" fmla="*/ 92284 w 120392"/>
                <a:gd name="connsiteY4" fmla="*/ 24616 h 124405"/>
                <a:gd name="connsiteX5" fmla="*/ 76744 w 120392"/>
                <a:gd name="connsiteY5" fmla="*/ 15671 h 124405"/>
                <a:gd name="connsiteX6" fmla="*/ 76744 w 120392"/>
                <a:gd name="connsiteY6" fmla="*/ 1982 h 124405"/>
                <a:gd name="connsiteX7" fmla="*/ 60348 w 120392"/>
                <a:gd name="connsiteY7" fmla="*/ -273 h 124405"/>
                <a:gd name="connsiteX8" fmla="*/ 43951 w 120392"/>
                <a:gd name="connsiteY8" fmla="*/ 1982 h 124405"/>
                <a:gd name="connsiteX9" fmla="*/ 43951 w 120392"/>
                <a:gd name="connsiteY9" fmla="*/ 15675 h 124405"/>
                <a:gd name="connsiteX10" fmla="*/ 28413 w 120392"/>
                <a:gd name="connsiteY10" fmla="*/ 24620 h 124405"/>
                <a:gd name="connsiteX11" fmla="*/ 16518 w 120392"/>
                <a:gd name="connsiteY11" fmla="*/ 17766 h 124405"/>
                <a:gd name="connsiteX12" fmla="*/ 149 w 120392"/>
                <a:gd name="connsiteY12" fmla="*/ 46134 h 124405"/>
                <a:gd name="connsiteX13" fmla="*/ 12012 w 120392"/>
                <a:gd name="connsiteY13" fmla="*/ 52969 h 124405"/>
                <a:gd name="connsiteX14" fmla="*/ 11153 w 120392"/>
                <a:gd name="connsiteY14" fmla="*/ 61930 h 124405"/>
                <a:gd name="connsiteX15" fmla="*/ 12012 w 120392"/>
                <a:gd name="connsiteY15" fmla="*/ 70891 h 124405"/>
                <a:gd name="connsiteX16" fmla="*/ 149 w 120392"/>
                <a:gd name="connsiteY16" fmla="*/ 77725 h 124405"/>
                <a:gd name="connsiteX17" fmla="*/ 16518 w 120392"/>
                <a:gd name="connsiteY17" fmla="*/ 106094 h 124405"/>
                <a:gd name="connsiteX18" fmla="*/ 28405 w 120392"/>
                <a:gd name="connsiteY18" fmla="*/ 99240 h 124405"/>
                <a:gd name="connsiteX19" fmla="*/ 43946 w 120392"/>
                <a:gd name="connsiteY19" fmla="*/ 108185 h 124405"/>
                <a:gd name="connsiteX20" fmla="*/ 43946 w 120392"/>
                <a:gd name="connsiteY20" fmla="*/ 121877 h 124405"/>
                <a:gd name="connsiteX21" fmla="*/ 60343 w 120392"/>
                <a:gd name="connsiteY21" fmla="*/ 124133 h 124405"/>
                <a:gd name="connsiteX22" fmla="*/ 76740 w 120392"/>
                <a:gd name="connsiteY22" fmla="*/ 121877 h 124405"/>
                <a:gd name="connsiteX23" fmla="*/ 76740 w 120392"/>
                <a:gd name="connsiteY23" fmla="*/ 108185 h 124405"/>
                <a:gd name="connsiteX24" fmla="*/ 92279 w 120392"/>
                <a:gd name="connsiteY24" fmla="*/ 99240 h 124405"/>
                <a:gd name="connsiteX25" fmla="*/ 104165 w 120392"/>
                <a:gd name="connsiteY25" fmla="*/ 106094 h 124405"/>
                <a:gd name="connsiteX26" fmla="*/ 120537 w 120392"/>
                <a:gd name="connsiteY26" fmla="*/ 77725 h 124405"/>
                <a:gd name="connsiteX27" fmla="*/ 108681 w 120392"/>
                <a:gd name="connsiteY27" fmla="*/ 70891 h 124405"/>
                <a:gd name="connsiteX28" fmla="*/ 109538 w 120392"/>
                <a:gd name="connsiteY28" fmla="*/ 61926 h 124405"/>
                <a:gd name="connsiteX29" fmla="*/ 60353 w 120392"/>
                <a:gd name="connsiteY29" fmla="*/ 84849 h 124405"/>
                <a:gd name="connsiteX30" fmla="*/ 37387 w 120392"/>
                <a:gd name="connsiteY30" fmla="*/ 61930 h 124405"/>
                <a:gd name="connsiteX31" fmla="*/ 60353 w 120392"/>
                <a:gd name="connsiteY31" fmla="*/ 39007 h 124405"/>
                <a:gd name="connsiteX32" fmla="*/ 83304 w 120392"/>
                <a:gd name="connsiteY32" fmla="*/ 61926 h 124405"/>
                <a:gd name="connsiteX33" fmla="*/ 60353 w 120392"/>
                <a:gd name="connsiteY33" fmla="*/ 84849 h 1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0392" h="124405">
                  <a:moveTo>
                    <a:pt x="109538" y="61926"/>
                  </a:moveTo>
                  <a:cubicBezTo>
                    <a:pt x="109538" y="58864"/>
                    <a:pt x="109224" y="55874"/>
                    <a:pt x="108686" y="52965"/>
                  </a:cubicBezTo>
                  <a:lnTo>
                    <a:pt x="120542" y="46130"/>
                  </a:lnTo>
                  <a:cubicBezTo>
                    <a:pt x="117671" y="35231"/>
                    <a:pt x="111968" y="25471"/>
                    <a:pt x="104171" y="17762"/>
                  </a:cubicBezTo>
                  <a:lnTo>
                    <a:pt x="92284" y="24616"/>
                  </a:lnTo>
                  <a:cubicBezTo>
                    <a:pt x="87749" y="20735"/>
                    <a:pt x="82493" y="17698"/>
                    <a:pt x="76744" y="15671"/>
                  </a:cubicBezTo>
                  <a:lnTo>
                    <a:pt x="76744" y="1982"/>
                  </a:lnTo>
                  <a:cubicBezTo>
                    <a:pt x="71509" y="546"/>
                    <a:pt x="66025" y="-273"/>
                    <a:pt x="60348" y="-273"/>
                  </a:cubicBezTo>
                  <a:cubicBezTo>
                    <a:pt x="54671" y="-273"/>
                    <a:pt x="49192" y="558"/>
                    <a:pt x="43951" y="1982"/>
                  </a:cubicBezTo>
                  <a:lnTo>
                    <a:pt x="43951" y="15675"/>
                  </a:lnTo>
                  <a:cubicBezTo>
                    <a:pt x="38203" y="17702"/>
                    <a:pt x="32952" y="20744"/>
                    <a:pt x="28413" y="24620"/>
                  </a:cubicBezTo>
                  <a:lnTo>
                    <a:pt x="16518" y="17766"/>
                  </a:lnTo>
                  <a:cubicBezTo>
                    <a:pt x="8733" y="25475"/>
                    <a:pt x="3026" y="35235"/>
                    <a:pt x="149" y="46134"/>
                  </a:cubicBezTo>
                  <a:lnTo>
                    <a:pt x="12012" y="52969"/>
                  </a:lnTo>
                  <a:cubicBezTo>
                    <a:pt x="11474" y="55882"/>
                    <a:pt x="11153" y="58864"/>
                    <a:pt x="11153" y="61930"/>
                  </a:cubicBezTo>
                  <a:cubicBezTo>
                    <a:pt x="11153" y="64996"/>
                    <a:pt x="11474" y="67982"/>
                    <a:pt x="12012" y="70891"/>
                  </a:cubicBezTo>
                  <a:lnTo>
                    <a:pt x="149" y="77725"/>
                  </a:lnTo>
                  <a:cubicBezTo>
                    <a:pt x="3026" y="88625"/>
                    <a:pt x="8733" y="98389"/>
                    <a:pt x="16518" y="106094"/>
                  </a:cubicBezTo>
                  <a:lnTo>
                    <a:pt x="28405" y="99240"/>
                  </a:lnTo>
                  <a:cubicBezTo>
                    <a:pt x="32948" y="103120"/>
                    <a:pt x="38199" y="106158"/>
                    <a:pt x="43946" y="108185"/>
                  </a:cubicBezTo>
                  <a:lnTo>
                    <a:pt x="43946" y="121877"/>
                  </a:lnTo>
                  <a:cubicBezTo>
                    <a:pt x="49187" y="123306"/>
                    <a:pt x="54666" y="124133"/>
                    <a:pt x="60343" y="124133"/>
                  </a:cubicBezTo>
                  <a:cubicBezTo>
                    <a:pt x="66020" y="124133"/>
                    <a:pt x="71509" y="123302"/>
                    <a:pt x="76740" y="121877"/>
                  </a:cubicBezTo>
                  <a:lnTo>
                    <a:pt x="76740" y="108185"/>
                  </a:lnTo>
                  <a:cubicBezTo>
                    <a:pt x="82488" y="106158"/>
                    <a:pt x="87744" y="103116"/>
                    <a:pt x="92279" y="99240"/>
                  </a:cubicBezTo>
                  <a:lnTo>
                    <a:pt x="104165" y="106094"/>
                  </a:lnTo>
                  <a:cubicBezTo>
                    <a:pt x="111963" y="98385"/>
                    <a:pt x="117665" y="88625"/>
                    <a:pt x="120537" y="77725"/>
                  </a:cubicBezTo>
                  <a:lnTo>
                    <a:pt x="108681" y="70891"/>
                  </a:lnTo>
                  <a:cubicBezTo>
                    <a:pt x="109224" y="67974"/>
                    <a:pt x="109538" y="64988"/>
                    <a:pt x="109538" y="61926"/>
                  </a:cubicBezTo>
                  <a:close/>
                  <a:moveTo>
                    <a:pt x="60353" y="84849"/>
                  </a:moveTo>
                  <a:cubicBezTo>
                    <a:pt x="47670" y="84849"/>
                    <a:pt x="37387" y="74587"/>
                    <a:pt x="37387" y="61930"/>
                  </a:cubicBezTo>
                  <a:cubicBezTo>
                    <a:pt x="37387" y="49273"/>
                    <a:pt x="47670" y="39007"/>
                    <a:pt x="60353" y="39007"/>
                  </a:cubicBezTo>
                  <a:cubicBezTo>
                    <a:pt x="73021" y="39007"/>
                    <a:pt x="83304" y="49269"/>
                    <a:pt x="83304" y="61926"/>
                  </a:cubicBezTo>
                  <a:cubicBezTo>
                    <a:pt x="83304" y="74583"/>
                    <a:pt x="73021" y="84849"/>
                    <a:pt x="60353" y="84849"/>
                  </a:cubicBezTo>
                  <a:close/>
                </a:path>
              </a:pathLst>
            </a:custGeom>
            <a:solidFill>
              <a:srgbClr val="0B556A">
                <a:lumMod val="75000"/>
              </a:srgbClr>
            </a:solidFill>
            <a:ln w="39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pic>
        <p:nvPicPr>
          <p:cNvPr id="201" name="Graphic 200">
            <a:extLst>
              <a:ext uri="{FF2B5EF4-FFF2-40B4-BE49-F238E27FC236}">
                <a16:creationId xmlns:a16="http://schemas.microsoft.com/office/drawing/2014/main" id="{1B96C34F-3D9C-B79C-5400-989392CDE926}"/>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0891866" y="2925434"/>
            <a:ext cx="360000" cy="360000"/>
          </a:xfrm>
          <a:prstGeom prst="rect">
            <a:avLst/>
          </a:prstGeom>
        </p:spPr>
      </p:pic>
      <p:pic>
        <p:nvPicPr>
          <p:cNvPr id="202" name="Graphic 45">
            <a:extLst>
              <a:ext uri="{FF2B5EF4-FFF2-40B4-BE49-F238E27FC236}">
                <a16:creationId xmlns:a16="http://schemas.microsoft.com/office/drawing/2014/main" id="{6E4994EE-A57D-2ED0-BD13-ED8C27D6C6B6}"/>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rcRect/>
          <a:stretch/>
        </p:blipFill>
        <p:spPr>
          <a:xfrm>
            <a:off x="10917142" y="3906718"/>
            <a:ext cx="324000" cy="324000"/>
          </a:xfrm>
          <a:prstGeom prst="rect">
            <a:avLst/>
          </a:prstGeom>
          <a:effectLst/>
        </p:spPr>
      </p:pic>
      <p:sp>
        <p:nvSpPr>
          <p:cNvPr id="203" name="TextBox 202">
            <a:extLst>
              <a:ext uri="{FF2B5EF4-FFF2-40B4-BE49-F238E27FC236}">
                <a16:creationId xmlns:a16="http://schemas.microsoft.com/office/drawing/2014/main" id="{FFFFC822-134F-6B1A-BDC1-960CB899F3D8}"/>
              </a:ext>
            </a:extLst>
          </p:cNvPr>
          <p:cNvSpPr txBox="1"/>
          <p:nvPr/>
        </p:nvSpPr>
        <p:spPr>
          <a:xfrm>
            <a:off x="5386088" y="2525043"/>
            <a:ext cx="1974209" cy="408623"/>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latin typeface="Segoe UI"/>
                <a:cs typeface="Segoe UI Bold" panose="020B0802040204020203" pitchFamily="34" charset="0"/>
              </a:rPr>
              <a:t>Generative Answers, </a:t>
            </a:r>
            <a:br>
              <a:rPr kumimoji="0" lang="en-US" sz="900" b="0" i="0" u="none" strike="noStrike" kern="0" cap="none" spc="0" normalizeH="0" baseline="0" noProof="0" dirty="0">
                <a:ln>
                  <a:noFill/>
                </a:ln>
                <a:solidFill>
                  <a:schemeClr val="tx1"/>
                </a:solidFill>
                <a:effectLst/>
                <a:uLnTx/>
                <a:uFillTx/>
                <a:latin typeface="Segoe UI"/>
                <a:cs typeface="Segoe UI Bold" panose="020B0802040204020203" pitchFamily="34" charset="0"/>
              </a:rPr>
            </a:br>
            <a:r>
              <a:rPr kumimoji="0" lang="en-US" sz="900" b="0" i="0" u="none" strike="noStrike" kern="0" cap="none" spc="0" normalizeH="0" baseline="0" noProof="0" dirty="0">
                <a:ln>
                  <a:noFill/>
                </a:ln>
                <a:solidFill>
                  <a:schemeClr val="tx1"/>
                </a:solidFill>
                <a:effectLst/>
                <a:uLnTx/>
                <a:uFillTx/>
                <a:latin typeface="Segoe UI"/>
                <a:cs typeface="Segoe UI Bold" panose="020B0802040204020203" pitchFamily="34" charset="0"/>
              </a:rPr>
              <a:t>Actions, and Builder </a:t>
            </a:r>
          </a:p>
        </p:txBody>
      </p:sp>
      <p:pic>
        <p:nvPicPr>
          <p:cNvPr id="204" name="Picture 4" descr="How to Download Microsoft Azure Architecture Icons? - Power Community">
            <a:extLst>
              <a:ext uri="{FF2B5EF4-FFF2-40B4-BE49-F238E27FC236}">
                <a16:creationId xmlns:a16="http://schemas.microsoft.com/office/drawing/2014/main" id="{F70EF38B-0457-BF4C-A542-D129D9AE21EC}"/>
              </a:ext>
            </a:extLst>
          </p:cNvPr>
          <p:cNvPicPr>
            <a:picLocks noChangeAspect="1" noChangeArrowheads="1"/>
          </p:cNvPicPr>
          <p:nvPr/>
        </p:nvPicPr>
        <p:blipFill>
          <a:blip r:embed="rId27" cstate="hqprint">
            <a:extLst>
              <a:ext uri="{28A0092B-C50C-407E-A947-70E740481C1C}">
                <a14:useLocalDpi xmlns:a14="http://schemas.microsoft.com/office/drawing/2010/main"/>
              </a:ext>
            </a:extLst>
          </a:blip>
          <a:srcRect/>
          <a:stretch>
            <a:fillRect/>
          </a:stretch>
        </p:blipFill>
        <p:spPr bwMode="auto">
          <a:xfrm>
            <a:off x="5767636" y="1265519"/>
            <a:ext cx="320490" cy="320490"/>
          </a:xfrm>
          <a:prstGeom prst="rect">
            <a:avLst/>
          </a:prstGeom>
          <a:noFill/>
          <a:extLst>
            <a:ext uri="{909E8E84-426E-40DD-AFC4-6F175D3DCCD1}">
              <a14:hiddenFill xmlns:a14="http://schemas.microsoft.com/office/drawing/2010/main">
                <a:solidFill>
                  <a:srgbClr val="FFFFFF"/>
                </a:solidFill>
              </a14:hiddenFill>
            </a:ext>
          </a:extLst>
        </p:spPr>
      </p:pic>
      <p:cxnSp>
        <p:nvCxnSpPr>
          <p:cNvPr id="205" name="Straight Arrow Connector 218">
            <a:extLst>
              <a:ext uri="{FF2B5EF4-FFF2-40B4-BE49-F238E27FC236}">
                <a16:creationId xmlns:a16="http://schemas.microsoft.com/office/drawing/2014/main" id="{1686E426-C0BB-9E60-F576-321629A67E4E}"/>
              </a:ext>
            </a:extLst>
          </p:cNvPr>
          <p:cNvCxnSpPr>
            <a:cxnSpLocks/>
            <a:stCxn id="203" idx="0"/>
          </p:cNvCxnSpPr>
          <p:nvPr/>
        </p:nvCxnSpPr>
        <p:spPr>
          <a:xfrm flipV="1">
            <a:off x="6373193" y="1727291"/>
            <a:ext cx="0" cy="797752"/>
          </a:xfrm>
          <a:prstGeom prst="straightConnector1">
            <a:avLst/>
          </a:prstGeom>
          <a:noFill/>
          <a:ln w="6350" cap="flat" cmpd="sng" algn="ctr">
            <a:solidFill>
              <a:srgbClr val="FFFFFF">
                <a:lumMod val="75000"/>
              </a:srgbClr>
            </a:solidFill>
            <a:prstDash val="solid"/>
            <a:miter lim="800000"/>
            <a:tailEnd type="arrow" w="med" len="sm"/>
          </a:ln>
          <a:effectLst/>
        </p:spPr>
      </p:cxnSp>
      <p:pic>
        <p:nvPicPr>
          <p:cNvPr id="206" name="Graphic 205">
            <a:extLst>
              <a:ext uri="{FF2B5EF4-FFF2-40B4-BE49-F238E27FC236}">
                <a16:creationId xmlns:a16="http://schemas.microsoft.com/office/drawing/2014/main" id="{202D1688-69A1-5B80-93B7-55650E3CDB56}"/>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707356" y="1304758"/>
            <a:ext cx="306000" cy="306000"/>
          </a:xfrm>
          <a:prstGeom prst="rect">
            <a:avLst/>
          </a:prstGeom>
        </p:spPr>
      </p:pic>
      <p:pic>
        <p:nvPicPr>
          <p:cNvPr id="207" name="Graphic 206">
            <a:extLst>
              <a:ext uri="{FF2B5EF4-FFF2-40B4-BE49-F238E27FC236}">
                <a16:creationId xmlns:a16="http://schemas.microsoft.com/office/drawing/2014/main" id="{5090F7E1-7E56-65CD-FA1C-EB44811EE0B4}"/>
              </a:ext>
            </a:extLst>
          </p:cNvPr>
          <p:cNvPicPr>
            <a:picLocks noChangeAspect="1"/>
          </p:cNvPicPr>
          <p:nvPr/>
        </p:nvPicPr>
        <p:blipFill>
          <a:blip r:embed="rId30" cstate="hqprint">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9226466" y="2988340"/>
            <a:ext cx="230400" cy="230400"/>
          </a:xfrm>
          <a:prstGeom prst="rect">
            <a:avLst/>
          </a:prstGeom>
        </p:spPr>
      </p:pic>
      <p:cxnSp>
        <p:nvCxnSpPr>
          <p:cNvPr id="208" name="Straight Arrow Connector 215">
            <a:extLst>
              <a:ext uri="{FF2B5EF4-FFF2-40B4-BE49-F238E27FC236}">
                <a16:creationId xmlns:a16="http://schemas.microsoft.com/office/drawing/2014/main" id="{DC1055C9-FD80-35F4-3875-9617BF2A0D9E}"/>
              </a:ext>
            </a:extLst>
          </p:cNvPr>
          <p:cNvCxnSpPr>
            <a:cxnSpLocks/>
            <a:stCxn id="130" idx="3"/>
          </p:cNvCxnSpPr>
          <p:nvPr/>
        </p:nvCxnSpPr>
        <p:spPr>
          <a:xfrm>
            <a:off x="7380948" y="4644773"/>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09" name="Straight Arrow Connector 215">
            <a:extLst>
              <a:ext uri="{FF2B5EF4-FFF2-40B4-BE49-F238E27FC236}">
                <a16:creationId xmlns:a16="http://schemas.microsoft.com/office/drawing/2014/main" id="{44C537A8-EC30-97C4-EA28-886DFBC1434B}"/>
              </a:ext>
            </a:extLst>
          </p:cNvPr>
          <p:cNvCxnSpPr>
            <a:cxnSpLocks/>
          </p:cNvCxnSpPr>
          <p:nvPr/>
        </p:nvCxnSpPr>
        <p:spPr>
          <a:xfrm>
            <a:off x="7380947" y="4300668"/>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10" name="Straight Arrow Connector 217">
            <a:extLst>
              <a:ext uri="{FF2B5EF4-FFF2-40B4-BE49-F238E27FC236}">
                <a16:creationId xmlns:a16="http://schemas.microsoft.com/office/drawing/2014/main" id="{CEF6B971-BA03-0675-6893-8623340EE851}"/>
              </a:ext>
            </a:extLst>
          </p:cNvPr>
          <p:cNvCxnSpPr>
            <a:cxnSpLocks/>
            <a:stCxn id="127" idx="3"/>
            <a:endCxn id="195" idx="1"/>
          </p:cNvCxnSpPr>
          <p:nvPr/>
        </p:nvCxnSpPr>
        <p:spPr>
          <a:xfrm flipV="1">
            <a:off x="7380949" y="3430912"/>
            <a:ext cx="977303" cy="15488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1" name="Graphic 210">
            <a:extLst>
              <a:ext uri="{FF2B5EF4-FFF2-40B4-BE49-F238E27FC236}">
                <a16:creationId xmlns:a16="http://schemas.microsoft.com/office/drawing/2014/main" id="{C1D22BF9-5C36-EF57-6410-EADD5152EE68}"/>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10867964" y="4833793"/>
            <a:ext cx="324000" cy="324000"/>
          </a:xfrm>
          <a:prstGeom prst="rect">
            <a:avLst/>
          </a:prstGeom>
        </p:spPr>
      </p:pic>
      <p:pic>
        <p:nvPicPr>
          <p:cNvPr id="212" name="Graphic 211" descr="Shield Tick outline">
            <a:extLst>
              <a:ext uri="{FF2B5EF4-FFF2-40B4-BE49-F238E27FC236}">
                <a16:creationId xmlns:a16="http://schemas.microsoft.com/office/drawing/2014/main" id="{D1BCF700-86F1-EF2D-F342-E3FEA2514F82}"/>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9793723" y="1257129"/>
            <a:ext cx="360000" cy="360000"/>
          </a:xfrm>
          <a:prstGeom prst="rect">
            <a:avLst/>
          </a:prstGeom>
        </p:spPr>
      </p:pic>
      <p:sp>
        <p:nvSpPr>
          <p:cNvPr id="213" name="Rectangle: Rounded Corners 212">
            <a:extLst>
              <a:ext uri="{FF2B5EF4-FFF2-40B4-BE49-F238E27FC236}">
                <a16:creationId xmlns:a16="http://schemas.microsoft.com/office/drawing/2014/main" id="{BCD7CB6D-F870-A54A-2044-0C8EA598044C}"/>
              </a:ext>
            </a:extLst>
          </p:cNvPr>
          <p:cNvSpPr/>
          <p:nvPr/>
        </p:nvSpPr>
        <p:spPr bwMode="auto">
          <a:xfrm>
            <a:off x="9650785" y="1136195"/>
            <a:ext cx="1992512"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a:ea typeface="+mn-ea"/>
                <a:cs typeface="Segoe UI Bold" panose="020B0802040204020203" pitchFamily="34" charset="0"/>
              </a:rPr>
              <a:t>Data Loss Prevention Policies</a:t>
            </a:r>
          </a:p>
        </p:txBody>
      </p:sp>
      <p:cxnSp>
        <p:nvCxnSpPr>
          <p:cNvPr id="214" name="Straight Arrow Connector 218">
            <a:extLst>
              <a:ext uri="{FF2B5EF4-FFF2-40B4-BE49-F238E27FC236}">
                <a16:creationId xmlns:a16="http://schemas.microsoft.com/office/drawing/2014/main" id="{4ACCCDBF-A267-6932-2CBB-5D6DE0C76661}"/>
              </a:ext>
            </a:extLst>
          </p:cNvPr>
          <p:cNvCxnSpPr>
            <a:cxnSpLocks/>
            <a:stCxn id="194" idx="0"/>
          </p:cNvCxnSpPr>
          <p:nvPr/>
        </p:nvCxnSpPr>
        <p:spPr>
          <a:xfrm rot="5400000" flipH="1" flipV="1">
            <a:off x="8846005" y="1766465"/>
            <a:ext cx="1206374" cy="112802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5" name="Graphic 214">
            <a:extLst>
              <a:ext uri="{FF2B5EF4-FFF2-40B4-BE49-F238E27FC236}">
                <a16:creationId xmlns:a16="http://schemas.microsoft.com/office/drawing/2014/main" id="{E9D59D47-70F8-5AAC-C110-48CF0C30B7D0}"/>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3235980" y="2428619"/>
            <a:ext cx="360000" cy="360000"/>
          </a:xfrm>
          <a:prstGeom prst="rect">
            <a:avLst/>
          </a:prstGeom>
        </p:spPr>
      </p:pic>
      <p:sp>
        <p:nvSpPr>
          <p:cNvPr id="216" name="TextBox 215">
            <a:extLst>
              <a:ext uri="{FF2B5EF4-FFF2-40B4-BE49-F238E27FC236}">
                <a16:creationId xmlns:a16="http://schemas.microsoft.com/office/drawing/2014/main" id="{E23D80BD-EECF-B88A-CB96-97D5A7B0F791}"/>
              </a:ext>
            </a:extLst>
          </p:cNvPr>
          <p:cNvSpPr txBox="1"/>
          <p:nvPr/>
        </p:nvSpPr>
        <p:spPr>
          <a:xfrm>
            <a:off x="3075175" y="2249603"/>
            <a:ext cx="1932217" cy="715089"/>
          </a:xfrm>
          <a:prstGeom prst="roundRect">
            <a:avLst/>
          </a:prstGeom>
          <a:noFill/>
          <a:ln w="6350">
            <a:solidFill>
              <a:srgbClr val="FFFFFF">
                <a:lumMod val="85000"/>
              </a:srgbClr>
            </a:solidFill>
          </a:ln>
        </p:spPr>
        <p:txBody>
          <a:bodyPr wrap="square" rtlCol="0">
            <a:spAutoFit/>
          </a:bodyPr>
          <a:lstStyle/>
          <a:p>
            <a:pPr marL="541338"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effectLst/>
                <a:uLnTx/>
                <a:uFillTx/>
                <a:cs typeface="Segoe UI Bold" panose="020B0802040204020203" pitchFamily="34" charset="0"/>
              </a:rPr>
              <a:t>Azure Conversational Language Understanding (optional)</a:t>
            </a:r>
          </a:p>
        </p:txBody>
      </p:sp>
    </p:spTree>
    <p:extLst>
      <p:ext uri="{BB962C8B-B14F-4D97-AF65-F5344CB8AC3E}">
        <p14:creationId xmlns:p14="http://schemas.microsoft.com/office/powerpoint/2010/main" val="8562751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dirty="0"/>
              <a:t>Solution architecture</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dirty="0"/>
              <a:t>Provide an architecture diagram with the overview of the technical implementation</a:t>
            </a:r>
          </a:p>
        </p:txBody>
      </p:sp>
      <p:sp>
        <p:nvSpPr>
          <p:cNvPr id="4" name="Text Placeholder 3">
            <a:extLst>
              <a:ext uri="{FF2B5EF4-FFF2-40B4-BE49-F238E27FC236}">
                <a16:creationId xmlns:a16="http://schemas.microsoft.com/office/drawing/2014/main" id="{3E60BF59-0168-9891-450A-7C6D77FEE5C5}"/>
              </a:ext>
            </a:extLst>
          </p:cNvPr>
          <p:cNvSpPr>
            <a:spLocks noGrp="1"/>
          </p:cNvSpPr>
          <p:nvPr>
            <p:ph type="body" sz="quarter" idx="13"/>
          </p:nvPr>
        </p:nvSpPr>
        <p:spPr/>
        <p:txBody>
          <a:bodyPr/>
          <a:lstStyle/>
          <a:p>
            <a:endParaRPr lang="en-US" sz="1600"/>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282094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To have the big picture of your chatbot project and its integration in a broader technical and functional landscape.</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Architecture diagrams or blueprints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Functional </a:t>
            </a:r>
            <a:r>
              <a:rPr lang="en-US" sz="1200" dirty="0">
                <a:solidFill>
                  <a:srgbClr val="FFFFFF">
                    <a:lumMod val="95000"/>
                  </a:srgbClr>
                </a:solidFill>
                <a:latin typeface="Aptos" panose="020B0004020202020204" pitchFamily="34" charset="0"/>
              </a:rPr>
              <a:t>and</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technical overview of the chatbot and its integration in the broader technical landscape (other Power Platform or Azure services, internal APIs, etc.)</a:t>
            </a:r>
            <a:endParaRPr lang="en-US" sz="1200" dirty="0">
              <a:solidFill>
                <a:srgbClr val="FFFFFF">
                  <a:lumMod val="95000"/>
                </a:srgbClr>
              </a:solidFill>
              <a:latin typeface="Aptos" panose="020B0004020202020204" pitchFamily="34" charset="0"/>
            </a:endParaRPr>
          </a:p>
        </p:txBody>
      </p:sp>
      <p:grpSp>
        <p:nvGrpSpPr>
          <p:cNvPr id="5" name="Group 4">
            <a:extLst>
              <a:ext uri="{FF2B5EF4-FFF2-40B4-BE49-F238E27FC236}">
                <a16:creationId xmlns:a16="http://schemas.microsoft.com/office/drawing/2014/main" id="{C103FD04-F72C-9C76-F72A-6630800B51B6}"/>
              </a:ext>
            </a:extLst>
          </p:cNvPr>
          <p:cNvGrpSpPr/>
          <p:nvPr/>
        </p:nvGrpSpPr>
        <p:grpSpPr>
          <a:xfrm>
            <a:off x="1859858" y="2044731"/>
            <a:ext cx="5689794" cy="4212778"/>
            <a:chOff x="1859858" y="2044731"/>
            <a:chExt cx="5689794" cy="4212778"/>
          </a:xfrm>
        </p:grpSpPr>
        <p:sp>
          <p:nvSpPr>
            <p:cNvPr id="6" name="Rectangle: Folded Corner 5">
              <a:extLst>
                <a:ext uri="{FF2B5EF4-FFF2-40B4-BE49-F238E27FC236}">
                  <a16:creationId xmlns:a16="http://schemas.microsoft.com/office/drawing/2014/main" id="{37A09F63-F58D-24AE-D1D6-2B5A577454B8}"/>
                </a:ext>
              </a:extLst>
            </p:cNvPr>
            <p:cNvSpPr/>
            <p:nvPr/>
          </p:nvSpPr>
          <p:spPr bwMode="auto">
            <a:xfrm rot="60000">
              <a:off x="1859858" y="2044731"/>
              <a:ext cx="5689794" cy="4212778"/>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p:txBody>
        </p:sp>
        <p:grpSp>
          <p:nvGrpSpPr>
            <p:cNvPr id="83" name="Group 82">
              <a:extLst>
                <a:ext uri="{FF2B5EF4-FFF2-40B4-BE49-F238E27FC236}">
                  <a16:creationId xmlns:a16="http://schemas.microsoft.com/office/drawing/2014/main" id="{C66302B3-17BB-87EA-32EE-779C2E896E26}"/>
                </a:ext>
              </a:extLst>
            </p:cNvPr>
            <p:cNvGrpSpPr/>
            <p:nvPr/>
          </p:nvGrpSpPr>
          <p:grpSpPr>
            <a:xfrm>
              <a:off x="2038660" y="2543392"/>
              <a:ext cx="4813384" cy="3462903"/>
              <a:chOff x="2053528" y="2580562"/>
              <a:chExt cx="4813384" cy="3462903"/>
            </a:xfrm>
          </p:grpSpPr>
          <p:grpSp>
            <p:nvGrpSpPr>
              <p:cNvPr id="78" name="Group 77">
                <a:extLst>
                  <a:ext uri="{FF2B5EF4-FFF2-40B4-BE49-F238E27FC236}">
                    <a16:creationId xmlns:a16="http://schemas.microsoft.com/office/drawing/2014/main" id="{58C91CD5-8BBF-8E65-668E-E7C8FFD04503}"/>
                  </a:ext>
                </a:extLst>
              </p:cNvPr>
              <p:cNvGrpSpPr/>
              <p:nvPr/>
            </p:nvGrpSpPr>
            <p:grpSpPr>
              <a:xfrm rot="60000">
                <a:off x="2053528" y="2580562"/>
                <a:ext cx="4813384" cy="3462903"/>
                <a:chOff x="1550894" y="519952"/>
                <a:chExt cx="8211672" cy="5907742"/>
              </a:xfrm>
            </p:grpSpPr>
            <p:sp>
              <p:nvSpPr>
                <p:cNvPr id="41" name="Rectangle: Rounded Corners 40">
                  <a:extLst>
                    <a:ext uri="{FF2B5EF4-FFF2-40B4-BE49-F238E27FC236}">
                      <a16:creationId xmlns:a16="http://schemas.microsoft.com/office/drawing/2014/main" id="{1E95E1FF-4F5E-89E3-E9F9-27963640E470}"/>
                    </a:ext>
                  </a:extLst>
                </p:cNvPr>
                <p:cNvSpPr/>
                <p:nvPr/>
              </p:nvSpPr>
              <p:spPr>
                <a:xfrm>
                  <a:off x="1550894" y="519952"/>
                  <a:ext cx="8211672" cy="5907742"/>
                </a:xfrm>
                <a:prstGeom prst="roundRect">
                  <a:avLst>
                    <a:gd name="adj" fmla="val 2296"/>
                  </a:avLst>
                </a:prstGeom>
                <a:solidFill>
                  <a:sysClr val="window" lastClr="FFFFFF">
                    <a:lumMod val="95000"/>
                  </a:sysClr>
                </a:solid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 name="Rectangle: Rounded Corners 41">
                  <a:extLst>
                    <a:ext uri="{FF2B5EF4-FFF2-40B4-BE49-F238E27FC236}">
                      <a16:creationId xmlns:a16="http://schemas.microsoft.com/office/drawing/2014/main" id="{3AD2A2F6-2EA7-6DAC-22D8-95DF408B354C}"/>
                    </a:ext>
                  </a:extLst>
                </p:cNvPr>
                <p:cNvSpPr/>
                <p:nvPr/>
              </p:nvSpPr>
              <p:spPr>
                <a:xfrm>
                  <a:off x="4195480" y="762000"/>
                  <a:ext cx="2973260" cy="2976282"/>
                </a:xfrm>
                <a:prstGeom prst="roundRect">
                  <a:avLst>
                    <a:gd name="adj" fmla="val 5483"/>
                  </a:avLst>
                </a:prstGeom>
                <a:solidFill>
                  <a:srgbClr val="0E2841">
                    <a:lumMod val="10000"/>
                    <a:lumOff val="9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 name="Rectangle: Rounded Corners 42">
                  <a:extLst>
                    <a:ext uri="{FF2B5EF4-FFF2-40B4-BE49-F238E27FC236}">
                      <a16:creationId xmlns:a16="http://schemas.microsoft.com/office/drawing/2014/main" id="{078E9FAA-E17C-F28E-6BC6-CB94C64E09BB}"/>
                    </a:ext>
                  </a:extLst>
                </p:cNvPr>
                <p:cNvSpPr/>
                <p:nvPr/>
              </p:nvSpPr>
              <p:spPr>
                <a:xfrm>
                  <a:off x="4515494" y="2768199"/>
                  <a:ext cx="2333231" cy="739485"/>
                </a:xfrm>
                <a:prstGeom prst="roundRect">
                  <a:avLst>
                    <a:gd name="adj" fmla="val 43939"/>
                  </a:avLst>
                </a:prstGeom>
                <a:solidFill>
                  <a:srgbClr val="FEF5D2"/>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 name="Rectangle: Rounded Corners 43">
                  <a:extLst>
                    <a:ext uri="{FF2B5EF4-FFF2-40B4-BE49-F238E27FC236}">
                      <a16:creationId xmlns:a16="http://schemas.microsoft.com/office/drawing/2014/main" id="{3075CA2E-7130-000B-33BA-1C7B1108E2AA}"/>
                    </a:ext>
                  </a:extLst>
                </p:cNvPr>
                <p:cNvSpPr/>
                <p:nvPr/>
              </p:nvSpPr>
              <p:spPr>
                <a:xfrm>
                  <a:off x="7805239" y="45831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5" name="Rectangle: Rounded Corners 44">
                  <a:extLst>
                    <a:ext uri="{FF2B5EF4-FFF2-40B4-BE49-F238E27FC236}">
                      <a16:creationId xmlns:a16="http://schemas.microsoft.com/office/drawing/2014/main" id="{3756D779-FE49-08BB-6E7E-A024D9748FA4}"/>
                    </a:ext>
                  </a:extLst>
                </p:cNvPr>
                <p:cNvSpPr/>
                <p:nvPr/>
              </p:nvSpPr>
              <p:spPr>
                <a:xfrm>
                  <a:off x="1916938" y="4494614"/>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46" name="Graphic 45">
                  <a:extLst>
                    <a:ext uri="{FF2B5EF4-FFF2-40B4-BE49-F238E27FC236}">
                      <a16:creationId xmlns:a16="http://schemas.microsoft.com/office/drawing/2014/main" id="{887D6E82-5283-869A-4BA6-22D6B3D986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42111" y="864789"/>
                  <a:ext cx="1080000" cy="1080000"/>
                </a:xfrm>
                <a:prstGeom prst="rect">
                  <a:avLst/>
                </a:prstGeom>
              </p:spPr>
            </p:pic>
            <p:pic>
              <p:nvPicPr>
                <p:cNvPr id="47" name="Graphic 46" descr="Internet outline">
                  <a:extLst>
                    <a:ext uri="{FF2B5EF4-FFF2-40B4-BE49-F238E27FC236}">
                      <a16:creationId xmlns:a16="http://schemas.microsoft.com/office/drawing/2014/main" id="{00EDAE82-12B5-22E3-686D-D2ACD0BCCB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74302" y="4664696"/>
                  <a:ext cx="914400" cy="914400"/>
                </a:xfrm>
                <a:prstGeom prst="rect">
                  <a:avLst/>
                </a:prstGeom>
                <a:effectLst/>
              </p:spPr>
            </p:pic>
            <p:pic>
              <p:nvPicPr>
                <p:cNvPr id="48" name="Picture 2">
                  <a:extLst>
                    <a:ext uri="{FF2B5EF4-FFF2-40B4-BE49-F238E27FC236}">
                      <a16:creationId xmlns:a16="http://schemas.microsoft.com/office/drawing/2014/main" id="{1E338420-D4B8-3557-BA2F-AD7FBD0B7413}"/>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2305858" y="4561994"/>
                  <a:ext cx="853733" cy="834229"/>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56A285E4-E9A5-E44B-0AF4-17A1313BD7E9}"/>
                    </a:ext>
                  </a:extLst>
                </p:cNvPr>
                <p:cNvSpPr txBox="1"/>
                <p:nvPr/>
              </p:nvSpPr>
              <p:spPr>
                <a:xfrm>
                  <a:off x="7875883" y="5404495"/>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Websites</a:t>
                  </a:r>
                </a:p>
              </p:txBody>
            </p:sp>
            <p:pic>
              <p:nvPicPr>
                <p:cNvPr id="50" name="Graphic 49">
                  <a:extLst>
                    <a:ext uri="{FF2B5EF4-FFF2-40B4-BE49-F238E27FC236}">
                      <a16:creationId xmlns:a16="http://schemas.microsoft.com/office/drawing/2014/main" id="{C54E7CD3-F125-C223-FF46-F60ACDF8244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771292" y="2887846"/>
                  <a:ext cx="553507" cy="553507"/>
                </a:xfrm>
                <a:prstGeom prst="rect">
                  <a:avLst/>
                </a:prstGeom>
              </p:spPr>
            </p:pic>
            <p:sp>
              <p:nvSpPr>
                <p:cNvPr id="51" name="TextBox 50">
                  <a:extLst>
                    <a:ext uri="{FF2B5EF4-FFF2-40B4-BE49-F238E27FC236}">
                      <a16:creationId xmlns:a16="http://schemas.microsoft.com/office/drawing/2014/main" id="{0F1B2CF4-2606-D362-9946-1FD7101218F8}"/>
                    </a:ext>
                  </a:extLst>
                </p:cNvPr>
                <p:cNvSpPr txBox="1"/>
                <p:nvPr/>
              </p:nvSpPr>
              <p:spPr>
                <a:xfrm>
                  <a:off x="5211905" y="2814776"/>
                  <a:ext cx="1493919" cy="630083"/>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Generative answers</a:t>
                  </a:r>
                </a:p>
              </p:txBody>
            </p:sp>
            <p:sp>
              <p:nvSpPr>
                <p:cNvPr id="52" name="TextBox 51">
                  <a:extLst>
                    <a:ext uri="{FF2B5EF4-FFF2-40B4-BE49-F238E27FC236}">
                      <a16:creationId xmlns:a16="http://schemas.microsoft.com/office/drawing/2014/main" id="{B9C6A49C-522A-E9FE-8783-6B40D8F5B01C}"/>
                    </a:ext>
                  </a:extLst>
                </p:cNvPr>
                <p:cNvSpPr txBox="1"/>
                <p:nvPr/>
              </p:nvSpPr>
              <p:spPr>
                <a:xfrm>
                  <a:off x="4418624" y="1935928"/>
                  <a:ext cx="2526973" cy="420055"/>
                </a:xfrm>
                <a:prstGeom prst="rect">
                  <a:avLst/>
                </a:prstGeom>
                <a:noFill/>
              </p:spPr>
              <p:txBody>
                <a:bodyPr wrap="square">
                  <a:spAutoFit/>
                </a:bodyPr>
                <a:lstStyle/>
                <a:p>
                  <a:pPr algn="ctr" defTabSz="914400"/>
                  <a:r>
                    <a:rPr lang="en-US" sz="1000">
                      <a:solidFill>
                        <a:srgbClr val="0E637B"/>
                      </a:solidFill>
                      <a:latin typeface="Aptos SemiBold" panose="020B0004020202020204" pitchFamily="34" charset="0"/>
                    </a:rPr>
                    <a:t>Power Virtual Agents</a:t>
                  </a:r>
                </a:p>
              </p:txBody>
            </p:sp>
            <p:cxnSp>
              <p:nvCxnSpPr>
                <p:cNvPr id="53" name="Straight Connector 52">
                  <a:extLst>
                    <a:ext uri="{FF2B5EF4-FFF2-40B4-BE49-F238E27FC236}">
                      <a16:creationId xmlns:a16="http://schemas.microsoft.com/office/drawing/2014/main" id="{F0730309-B06A-0131-CAE8-9D9881BA287D}"/>
                    </a:ext>
                  </a:extLst>
                </p:cNvPr>
                <p:cNvCxnSpPr>
                  <a:cxnSpLocks/>
                </p:cNvCxnSpPr>
                <p:nvPr/>
              </p:nvCxnSpPr>
              <p:spPr>
                <a:xfrm flipV="1">
                  <a:off x="5682110" y="2316873"/>
                  <a:ext cx="1" cy="467194"/>
                </a:xfrm>
                <a:prstGeom prst="line">
                  <a:avLst/>
                </a:prstGeom>
                <a:noFill/>
                <a:ln w="19050" cap="flat" cmpd="sng" algn="ctr">
                  <a:solidFill>
                    <a:srgbClr val="156082"/>
                  </a:solidFill>
                  <a:prstDash val="solid"/>
                  <a:miter lim="800000"/>
                </a:ln>
                <a:effectLst/>
              </p:spPr>
            </p:cxnSp>
            <p:cxnSp>
              <p:nvCxnSpPr>
                <p:cNvPr id="54" name="Straight Connector 53">
                  <a:extLst>
                    <a:ext uri="{FF2B5EF4-FFF2-40B4-BE49-F238E27FC236}">
                      <a16:creationId xmlns:a16="http://schemas.microsoft.com/office/drawing/2014/main" id="{72737FA8-BDDE-17C7-6E27-6D48884DBCDF}"/>
                    </a:ext>
                  </a:extLst>
                </p:cNvPr>
                <p:cNvCxnSpPr>
                  <a:cxnSpLocks/>
                </p:cNvCxnSpPr>
                <p:nvPr/>
              </p:nvCxnSpPr>
              <p:spPr>
                <a:xfrm>
                  <a:off x="5682114" y="3534343"/>
                  <a:ext cx="0" cy="966862"/>
                </a:xfrm>
                <a:prstGeom prst="line">
                  <a:avLst/>
                </a:prstGeom>
                <a:noFill/>
                <a:ln w="19050" cap="flat" cmpd="sng" algn="ctr">
                  <a:solidFill>
                    <a:srgbClr val="156082"/>
                  </a:solidFill>
                  <a:prstDash val="solid"/>
                  <a:miter lim="800000"/>
                </a:ln>
                <a:effectLst/>
              </p:spPr>
            </p:cxnSp>
            <p:cxnSp>
              <p:nvCxnSpPr>
                <p:cNvPr id="55" name="Straight Connector 54">
                  <a:extLst>
                    <a:ext uri="{FF2B5EF4-FFF2-40B4-BE49-F238E27FC236}">
                      <a16:creationId xmlns:a16="http://schemas.microsoft.com/office/drawing/2014/main" id="{6F3EDF88-CB2F-02E2-9151-A3AABD836CB4}"/>
                    </a:ext>
                  </a:extLst>
                </p:cNvPr>
                <p:cNvCxnSpPr>
                  <a:cxnSpLocks/>
                </p:cNvCxnSpPr>
                <p:nvPr/>
              </p:nvCxnSpPr>
              <p:spPr>
                <a:xfrm flipH="1" flipV="1">
                  <a:off x="2732725" y="4222170"/>
                  <a:ext cx="5898777" cy="71718"/>
                </a:xfrm>
                <a:prstGeom prst="line">
                  <a:avLst/>
                </a:prstGeom>
                <a:noFill/>
                <a:ln w="19050" cap="flat" cmpd="sng" algn="ctr">
                  <a:solidFill>
                    <a:srgbClr val="156082"/>
                  </a:solidFill>
                  <a:prstDash val="solid"/>
                  <a:miter lim="800000"/>
                </a:ln>
                <a:effectLst/>
              </p:spPr>
            </p:cxnSp>
            <p:cxnSp>
              <p:nvCxnSpPr>
                <p:cNvPr id="56" name="Straight Connector 55">
                  <a:extLst>
                    <a:ext uri="{FF2B5EF4-FFF2-40B4-BE49-F238E27FC236}">
                      <a16:creationId xmlns:a16="http://schemas.microsoft.com/office/drawing/2014/main" id="{B3CA1939-DB09-B48E-4F27-50167454AF0A}"/>
                    </a:ext>
                  </a:extLst>
                </p:cNvPr>
                <p:cNvCxnSpPr>
                  <a:cxnSpLocks/>
                </p:cNvCxnSpPr>
                <p:nvPr/>
              </p:nvCxnSpPr>
              <p:spPr>
                <a:xfrm>
                  <a:off x="2741690" y="4213205"/>
                  <a:ext cx="0" cy="288000"/>
                </a:xfrm>
                <a:prstGeom prst="line">
                  <a:avLst/>
                </a:prstGeom>
                <a:noFill/>
                <a:ln w="19050" cap="flat" cmpd="sng" algn="ctr">
                  <a:solidFill>
                    <a:srgbClr val="156082"/>
                  </a:solidFill>
                  <a:prstDash val="solid"/>
                  <a:miter lim="800000"/>
                </a:ln>
                <a:effectLst/>
              </p:spPr>
            </p:cxnSp>
            <p:cxnSp>
              <p:nvCxnSpPr>
                <p:cNvPr id="57" name="Straight Connector 56">
                  <a:extLst>
                    <a:ext uri="{FF2B5EF4-FFF2-40B4-BE49-F238E27FC236}">
                      <a16:creationId xmlns:a16="http://schemas.microsoft.com/office/drawing/2014/main" id="{FD972F52-C186-8B5E-A315-9A5BB6E0B7B6}"/>
                    </a:ext>
                  </a:extLst>
                </p:cNvPr>
                <p:cNvCxnSpPr>
                  <a:cxnSpLocks/>
                </p:cNvCxnSpPr>
                <p:nvPr/>
              </p:nvCxnSpPr>
              <p:spPr>
                <a:xfrm>
                  <a:off x="8622537" y="4293888"/>
                  <a:ext cx="0" cy="288000"/>
                </a:xfrm>
                <a:prstGeom prst="line">
                  <a:avLst/>
                </a:prstGeom>
                <a:noFill/>
                <a:ln w="19050" cap="flat" cmpd="sng" algn="ctr">
                  <a:solidFill>
                    <a:srgbClr val="156082"/>
                  </a:solidFill>
                  <a:prstDash val="solid"/>
                  <a:miter lim="800000"/>
                </a:ln>
                <a:effectLst/>
              </p:spPr>
            </p:cxnSp>
            <p:sp>
              <p:nvSpPr>
                <p:cNvPr id="58" name="Rectangle: Rounded Corners 57">
                  <a:extLst>
                    <a:ext uri="{FF2B5EF4-FFF2-40B4-BE49-F238E27FC236}">
                      <a16:creationId xmlns:a16="http://schemas.microsoft.com/office/drawing/2014/main" id="{812498CD-5E60-3268-5843-9174E63C1903}"/>
                    </a:ext>
                  </a:extLst>
                </p:cNvPr>
                <p:cNvSpPr/>
                <p:nvPr/>
              </p:nvSpPr>
              <p:spPr>
                <a:xfrm>
                  <a:off x="4855850" y="45116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59" name="Picture 4" descr="ServiceNow Logo, symbol, meaning, history, PNG, brand">
                  <a:extLst>
                    <a:ext uri="{FF2B5EF4-FFF2-40B4-BE49-F238E27FC236}">
                      <a16:creationId xmlns:a16="http://schemas.microsoft.com/office/drawing/2014/main" id="{25FA95FA-2011-33F9-CD85-2DBAF2379476}"/>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4977077" y="5101594"/>
                  <a:ext cx="1456964" cy="819542"/>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Rounded Corners 59">
                  <a:extLst>
                    <a:ext uri="{FF2B5EF4-FFF2-40B4-BE49-F238E27FC236}">
                      <a16:creationId xmlns:a16="http://schemas.microsoft.com/office/drawing/2014/main" id="{AA08B1B0-E853-E612-F278-E229888ED835}"/>
                    </a:ext>
                  </a:extLst>
                </p:cNvPr>
                <p:cNvSpPr/>
                <p:nvPr/>
              </p:nvSpPr>
              <p:spPr>
                <a:xfrm>
                  <a:off x="7794761" y="1003672"/>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61" name="Graphic 60" descr="Internet outline">
                  <a:extLst>
                    <a:ext uri="{FF2B5EF4-FFF2-40B4-BE49-F238E27FC236}">
                      <a16:creationId xmlns:a16="http://schemas.microsoft.com/office/drawing/2014/main" id="{B03B5878-9654-D927-C7E1-9821D95509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163824" y="1049478"/>
                  <a:ext cx="914400" cy="914400"/>
                </a:xfrm>
                <a:prstGeom prst="rect">
                  <a:avLst/>
                </a:prstGeom>
              </p:spPr>
            </p:pic>
            <p:sp>
              <p:nvSpPr>
                <p:cNvPr id="62" name="TextBox 61">
                  <a:extLst>
                    <a:ext uri="{FF2B5EF4-FFF2-40B4-BE49-F238E27FC236}">
                      <a16:creationId xmlns:a16="http://schemas.microsoft.com/office/drawing/2014/main" id="{517C70D3-0155-B640-F376-9F30C76FBF9D}"/>
                    </a:ext>
                  </a:extLst>
                </p:cNvPr>
                <p:cNvSpPr txBox="1"/>
                <p:nvPr/>
              </p:nvSpPr>
              <p:spPr>
                <a:xfrm>
                  <a:off x="7865405" y="1779212"/>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Intranet</a:t>
                  </a:r>
                </a:p>
              </p:txBody>
            </p:sp>
            <p:sp>
              <p:nvSpPr>
                <p:cNvPr id="63" name="Rectangle: Rounded Corners 62">
                  <a:extLst>
                    <a:ext uri="{FF2B5EF4-FFF2-40B4-BE49-F238E27FC236}">
                      <a16:creationId xmlns:a16="http://schemas.microsoft.com/office/drawing/2014/main" id="{B8D63060-4761-DA4C-0C3D-666A54A8A3A4}"/>
                    </a:ext>
                  </a:extLst>
                </p:cNvPr>
                <p:cNvSpPr/>
                <p:nvPr/>
              </p:nvSpPr>
              <p:spPr>
                <a:xfrm>
                  <a:off x="7794761" y="2486491"/>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4" name="TextBox 63">
                  <a:extLst>
                    <a:ext uri="{FF2B5EF4-FFF2-40B4-BE49-F238E27FC236}">
                      <a16:creationId xmlns:a16="http://schemas.microsoft.com/office/drawing/2014/main" id="{BBF69F17-6A97-972D-067D-4ED6FA54D704}"/>
                    </a:ext>
                  </a:extLst>
                </p:cNvPr>
                <p:cNvSpPr txBox="1"/>
                <p:nvPr/>
              </p:nvSpPr>
              <p:spPr>
                <a:xfrm>
                  <a:off x="7874902" y="3371070"/>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Teams</a:t>
                  </a:r>
                </a:p>
              </p:txBody>
            </p:sp>
            <p:pic>
              <p:nvPicPr>
                <p:cNvPr id="65" name="Picture 8">
                  <a:extLst>
                    <a:ext uri="{FF2B5EF4-FFF2-40B4-BE49-F238E27FC236}">
                      <a16:creationId xmlns:a16="http://schemas.microsoft.com/office/drawing/2014/main" id="{5BCFB12E-C1BE-5529-4279-9058A13755C2}"/>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8243024" y="2639350"/>
                  <a:ext cx="756000" cy="70310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5296851D-FC76-EB30-C6B2-2D37C7D9F9F3}"/>
                    </a:ext>
                  </a:extLst>
                </p:cNvPr>
                <p:cNvSpPr txBox="1"/>
                <p:nvPr/>
              </p:nvSpPr>
              <p:spPr>
                <a:xfrm>
                  <a:off x="1951038" y="5396223"/>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SharePoint</a:t>
                  </a:r>
                </a:p>
              </p:txBody>
            </p:sp>
            <p:sp>
              <p:nvSpPr>
                <p:cNvPr id="67" name="TextBox 66">
                  <a:extLst>
                    <a:ext uri="{FF2B5EF4-FFF2-40B4-BE49-F238E27FC236}">
                      <a16:creationId xmlns:a16="http://schemas.microsoft.com/office/drawing/2014/main" id="{F72A708A-103C-663B-1E46-4D4F1C88C6AD}"/>
                    </a:ext>
                  </a:extLst>
                </p:cNvPr>
                <p:cNvSpPr txBox="1"/>
                <p:nvPr/>
              </p:nvSpPr>
              <p:spPr>
                <a:xfrm>
                  <a:off x="1983043" y="5896692"/>
                  <a:ext cx="7171765" cy="367549"/>
                </a:xfrm>
                <a:prstGeom prst="rect">
                  <a:avLst/>
                </a:prstGeom>
                <a:noFill/>
              </p:spPr>
              <p:txBody>
                <a:bodyPr wrap="square">
                  <a:spAutoFit/>
                </a:bodyPr>
                <a:lstStyle/>
                <a:p>
                  <a:pPr algn="ctr" defTabSz="914400"/>
                  <a:r>
                    <a:rPr lang="en-US" sz="800">
                      <a:solidFill>
                        <a:srgbClr val="156082"/>
                      </a:solidFill>
                      <a:latin typeface="Aptos" panose="02110004020202020204"/>
                    </a:rPr>
                    <a:t>Multiple internal and external data sources</a:t>
                  </a:r>
                </a:p>
              </p:txBody>
            </p:sp>
            <p:sp>
              <p:nvSpPr>
                <p:cNvPr id="68" name="Arrow: Right 67">
                  <a:extLst>
                    <a:ext uri="{FF2B5EF4-FFF2-40B4-BE49-F238E27FC236}">
                      <a16:creationId xmlns:a16="http://schemas.microsoft.com/office/drawing/2014/main" id="{73ADE254-1A28-7770-D492-9DF8ED90817D}"/>
                    </a:ext>
                  </a:extLst>
                </p:cNvPr>
                <p:cNvSpPr/>
                <p:nvPr/>
              </p:nvSpPr>
              <p:spPr>
                <a:xfrm>
                  <a:off x="7424330" y="1506678"/>
                  <a:ext cx="380909"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9" name="Arrow: Right 68">
                  <a:extLst>
                    <a:ext uri="{FF2B5EF4-FFF2-40B4-BE49-F238E27FC236}">
                      <a16:creationId xmlns:a16="http://schemas.microsoft.com/office/drawing/2014/main" id="{791A8A9E-BA26-85B7-4ED1-4264ADC31E18}"/>
                    </a:ext>
                  </a:extLst>
                </p:cNvPr>
                <p:cNvSpPr/>
                <p:nvPr/>
              </p:nvSpPr>
              <p:spPr>
                <a:xfrm>
                  <a:off x="7488754" y="2968401"/>
                  <a:ext cx="306008"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0" name="Rectangle 69">
                  <a:extLst>
                    <a:ext uri="{FF2B5EF4-FFF2-40B4-BE49-F238E27FC236}">
                      <a16:creationId xmlns:a16="http://schemas.microsoft.com/office/drawing/2014/main" id="{FD088728-9222-B8F6-585B-AEF5F63E2426}"/>
                    </a:ext>
                  </a:extLst>
                </p:cNvPr>
                <p:cNvSpPr/>
                <p:nvPr/>
              </p:nvSpPr>
              <p:spPr>
                <a:xfrm>
                  <a:off x="7427211" y="1578397"/>
                  <a:ext cx="110592" cy="1590820"/>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1C30BDAC-FFD6-8EF7-2B2F-1DEEF75071CB}"/>
                    </a:ext>
                  </a:extLst>
                </p:cNvPr>
                <p:cNvSpPr/>
                <p:nvPr/>
              </p:nvSpPr>
              <p:spPr>
                <a:xfrm>
                  <a:off x="7167987" y="2316873"/>
                  <a:ext cx="320763" cy="123446"/>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2" name="TextBox 71">
                  <a:extLst>
                    <a:ext uri="{FF2B5EF4-FFF2-40B4-BE49-F238E27FC236}">
                      <a16:creationId xmlns:a16="http://schemas.microsoft.com/office/drawing/2014/main" id="{EF03DB25-2043-5711-B3E1-F69921FBB9E0}"/>
                    </a:ext>
                  </a:extLst>
                </p:cNvPr>
                <p:cNvSpPr txBox="1"/>
                <p:nvPr/>
              </p:nvSpPr>
              <p:spPr>
                <a:xfrm>
                  <a:off x="8062072" y="669259"/>
                  <a:ext cx="1136901" cy="367549"/>
                </a:xfrm>
                <a:prstGeom prst="rect">
                  <a:avLst/>
                </a:prstGeom>
                <a:noFill/>
              </p:spPr>
              <p:txBody>
                <a:bodyPr wrap="square">
                  <a:spAutoFit/>
                </a:bodyPr>
                <a:lstStyle/>
                <a:p>
                  <a:pPr algn="ctr" defTabSz="914400"/>
                  <a:r>
                    <a:rPr lang="en-US" sz="800">
                      <a:solidFill>
                        <a:srgbClr val="156082"/>
                      </a:solidFill>
                      <a:latin typeface="Aptos" panose="02110004020202020204"/>
                    </a:rPr>
                    <a:t>Channels</a:t>
                  </a:r>
                </a:p>
              </p:txBody>
            </p:sp>
            <p:sp>
              <p:nvSpPr>
                <p:cNvPr id="76" name="Rectangle: Rounded Corners 75">
                  <a:extLst>
                    <a:ext uri="{FF2B5EF4-FFF2-40B4-BE49-F238E27FC236}">
                      <a16:creationId xmlns:a16="http://schemas.microsoft.com/office/drawing/2014/main" id="{19246765-23B1-17CD-1DCA-408B8E5E73FF}"/>
                    </a:ext>
                  </a:extLst>
                </p:cNvPr>
                <p:cNvSpPr/>
                <p:nvPr/>
              </p:nvSpPr>
              <p:spPr>
                <a:xfrm>
                  <a:off x="4961166" y="4616380"/>
                  <a:ext cx="1476000" cy="648000"/>
                </a:xfrm>
                <a:prstGeom prst="roundRect">
                  <a:avLst>
                    <a:gd name="adj" fmla="val 43939"/>
                  </a:avLst>
                </a:prstGeom>
                <a:solidFill>
                  <a:schemeClr val="tx2">
                    <a:lumMod val="9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b"/>
                <a:lstStyle/>
                <a:p>
                  <a:pPr marR="0" lvl="0" algn="ctr" defTabSz="914400" eaLnBrk="1" fontAlgn="auto" latinLnBrk="0" hangingPunct="1">
                    <a:lnSpc>
                      <a:spcPct val="100000"/>
                    </a:lnSpc>
                    <a:spcBef>
                      <a:spcPts val="0"/>
                    </a:spcBef>
                    <a:spcAft>
                      <a:spcPts val="0"/>
                    </a:spcAft>
                    <a:buClrTx/>
                    <a:buSzTx/>
                    <a:buFontTx/>
                    <a:buNone/>
                    <a:tabLst>
                      <a:tab pos="269875" algn="l"/>
                    </a:tabLst>
                    <a:defRPr/>
                  </a:pPr>
                  <a:r>
                    <a:rPr lang="en-US" sz="600" kern="0">
                      <a:solidFill>
                        <a:schemeClr val="bg1">
                          <a:lumMod val="85000"/>
                          <a:lumOff val="15000"/>
                        </a:schemeClr>
                      </a:solidFill>
                      <a:latin typeface="Aptos" panose="02110004020202020204"/>
                    </a:rPr>
                    <a:t>Power Automate</a:t>
                  </a:r>
                  <a:endParaRPr kumimoji="0" lang="en-US" sz="600" b="0" i="0" u="none" strike="noStrike" kern="0" cap="none" spc="0" normalizeH="0" baseline="0" noProof="0">
                    <a:ln>
                      <a:noFill/>
                    </a:ln>
                    <a:solidFill>
                      <a:schemeClr val="bg1">
                        <a:lumMod val="85000"/>
                        <a:lumOff val="15000"/>
                      </a:schemeClr>
                    </a:solidFill>
                    <a:effectLst/>
                    <a:uLnTx/>
                    <a:uFillTx/>
                    <a:latin typeface="Aptos" panose="02110004020202020204"/>
                    <a:ea typeface="+mn-ea"/>
                    <a:cs typeface="+mn-cs"/>
                  </a:endParaRPr>
                </a:p>
              </p:txBody>
            </p:sp>
            <p:pic>
              <p:nvPicPr>
                <p:cNvPr id="75" name="Graphic 74">
                  <a:extLst>
                    <a:ext uri="{FF2B5EF4-FFF2-40B4-BE49-F238E27FC236}">
                      <a16:creationId xmlns:a16="http://schemas.microsoft.com/office/drawing/2014/main" id="{9B698659-C397-0C2C-7C53-C67CF13EFB87}"/>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585831" y="4683947"/>
                  <a:ext cx="252000" cy="252000"/>
                </a:xfrm>
                <a:prstGeom prst="rect">
                  <a:avLst/>
                </a:prstGeom>
              </p:spPr>
            </p:pic>
          </p:grpSp>
          <p:sp>
            <p:nvSpPr>
              <p:cNvPr id="81" name="Rectangle: Rounded Corners 80">
                <a:extLst>
                  <a:ext uri="{FF2B5EF4-FFF2-40B4-BE49-F238E27FC236}">
                    <a16:creationId xmlns:a16="http://schemas.microsoft.com/office/drawing/2014/main" id="{C8182A00-2FE5-E97E-B8FC-69BA44E92F17}"/>
                  </a:ext>
                </a:extLst>
              </p:cNvPr>
              <p:cNvSpPr/>
              <p:nvPr/>
            </p:nvSpPr>
            <p:spPr bwMode="auto">
              <a:xfrm rot="60000">
                <a:off x="2231302" y="2698096"/>
                <a:ext cx="1281036" cy="1763846"/>
              </a:xfrm>
              <a:prstGeom prst="roundRect">
                <a:avLst>
                  <a:gd name="adj" fmla="val 8263"/>
                </a:avLst>
              </a:prstGeom>
              <a:solidFill>
                <a:srgbClr val="FFFF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b="1" dirty="0">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dirty="0">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dirty="0">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dirty="0">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r>
                  <a:rPr lang="en-US" sz="1200" b="1" dirty="0">
                    <a:solidFill>
                      <a:schemeClr val="bg2">
                        <a:lumMod val="95000"/>
                        <a:lumOff val="5000"/>
                      </a:schemeClr>
                    </a:solidFill>
                    <a:latin typeface="Aptos" panose="020B0004020202020204" pitchFamily="34" charset="0"/>
                    <a:ea typeface="Segoe UI" pitchFamily="34" charset="0"/>
                    <a:cs typeface="Segoe UI" pitchFamily="34" charset="0"/>
                  </a:rPr>
                  <a:t>HR Bot</a:t>
                </a:r>
              </a:p>
              <a:p>
                <a:pPr marL="171450" indent="-171450" algn="l" defTabSz="932472" fontAlgn="base">
                  <a:spcBef>
                    <a:spcPct val="0"/>
                  </a:spcBef>
                  <a:spcAft>
                    <a:spcPct val="0"/>
                  </a:spcAft>
                  <a:buFont typeface="Arial" panose="020B0604020202020204" pitchFamily="34" charset="0"/>
                  <a:buChar char="•"/>
                </a:pPr>
                <a:r>
                  <a:rPr lang="en-US" sz="1000" dirty="0">
                    <a:solidFill>
                      <a:schemeClr val="bg2">
                        <a:lumMod val="95000"/>
                        <a:lumOff val="5000"/>
                      </a:schemeClr>
                    </a:solidFill>
                    <a:latin typeface="Aptos" panose="020B0004020202020204" pitchFamily="34" charset="0"/>
                    <a:ea typeface="Segoe UI" pitchFamily="34" charset="0"/>
                    <a:cs typeface="Segoe UI" pitchFamily="34" charset="0"/>
                  </a:rPr>
                  <a:t>41k employees</a:t>
                </a:r>
              </a:p>
              <a:p>
                <a:pPr marL="171450" indent="-171450" algn="l" defTabSz="932472" fontAlgn="base">
                  <a:spcBef>
                    <a:spcPct val="0"/>
                  </a:spcBef>
                  <a:spcAft>
                    <a:spcPct val="0"/>
                  </a:spcAft>
                  <a:buFont typeface="Arial" panose="020B0604020202020204" pitchFamily="34" charset="0"/>
                  <a:buChar char="•"/>
                </a:pPr>
                <a:r>
                  <a:rPr lang="en-US" sz="1000" dirty="0">
                    <a:solidFill>
                      <a:schemeClr val="bg2">
                        <a:lumMod val="95000"/>
                        <a:lumOff val="5000"/>
                      </a:schemeClr>
                    </a:solidFill>
                    <a:latin typeface="Aptos" panose="020B0004020202020204" pitchFamily="34" charset="0"/>
                    <a:ea typeface="Segoe UI" pitchFamily="34" charset="0"/>
                    <a:cs typeface="Segoe UI" pitchFamily="34" charset="0"/>
                  </a:rPr>
                  <a:t>Handles HR, Finance, and </a:t>
                </a:r>
                <a:br>
                  <a:rPr lang="en-US" sz="1000" dirty="0">
                    <a:solidFill>
                      <a:schemeClr val="bg2">
                        <a:lumMod val="95000"/>
                        <a:lumOff val="5000"/>
                      </a:schemeClr>
                    </a:solidFill>
                    <a:latin typeface="Aptos" panose="020B0004020202020204" pitchFamily="34" charset="0"/>
                    <a:ea typeface="Segoe UI" pitchFamily="34" charset="0"/>
                    <a:cs typeface="Segoe UI" pitchFamily="34" charset="0"/>
                  </a:rPr>
                </a:br>
                <a:r>
                  <a:rPr lang="en-US" sz="1000" dirty="0">
                    <a:solidFill>
                      <a:schemeClr val="bg2">
                        <a:lumMod val="95000"/>
                        <a:lumOff val="5000"/>
                      </a:schemeClr>
                    </a:solidFill>
                    <a:latin typeface="Aptos" panose="020B0004020202020204" pitchFamily="34" charset="0"/>
                    <a:ea typeface="Segoe UI" pitchFamily="34" charset="0"/>
                    <a:cs typeface="Segoe UI" pitchFamily="34" charset="0"/>
                  </a:rPr>
                  <a:t>IT questions.</a:t>
                </a:r>
              </a:p>
              <a:p>
                <a:pPr marL="171450" indent="-171450" algn="l" defTabSz="932472" fontAlgn="base">
                  <a:spcBef>
                    <a:spcPct val="0"/>
                  </a:spcBef>
                  <a:spcAft>
                    <a:spcPct val="0"/>
                  </a:spcAft>
                  <a:buFont typeface="Arial" panose="020B0604020202020204" pitchFamily="34" charset="0"/>
                  <a:buChar char="•"/>
                </a:pPr>
                <a:endParaRPr lang="en-US" sz="1000" dirty="0">
                  <a:solidFill>
                    <a:schemeClr val="bg2">
                      <a:lumMod val="95000"/>
                      <a:lumOff val="5000"/>
                    </a:schemeClr>
                  </a:solidFill>
                  <a:latin typeface="Aptos" panose="020B0004020202020204" pitchFamily="34" charset="0"/>
                  <a:ea typeface="Segoe UI" pitchFamily="34" charset="0"/>
                  <a:cs typeface="Segoe UI" pitchFamily="34" charset="0"/>
                </a:endParaRPr>
              </a:p>
            </p:txBody>
          </p:sp>
          <p:pic>
            <p:nvPicPr>
              <p:cNvPr id="77" name="Picture 2" descr="Official Google Cloud Blog: Contoso has gone Google">
                <a:extLst>
                  <a:ext uri="{FF2B5EF4-FFF2-40B4-BE49-F238E27FC236}">
                    <a16:creationId xmlns:a16="http://schemas.microsoft.com/office/drawing/2014/main" id="{59693D8F-3C33-DD80-D521-EDC2759F61FC}"/>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rot="60000">
                <a:off x="2304667" y="2824809"/>
                <a:ext cx="1101617" cy="594624"/>
              </a:xfrm>
              <a:prstGeom prst="rect">
                <a:avLst/>
              </a:prstGeom>
              <a:effectLst/>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6003187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Conversation volumes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What are the expected volumes of chat sessions?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2511601888"/>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Monthly target volume of conversations and growth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seasonality impact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peak of concurrent conversations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Understanding </a:t>
            </a:r>
            <a:r>
              <a:rPr lang="en-US" sz="1200">
                <a:solidFill>
                  <a:srgbClr val="FFFFFF">
                    <a:lumMod val="95000"/>
                  </a:srgbClr>
                </a:solidFill>
                <a:latin typeface="Aptos" panose="020B0004020202020204" pitchFamily="34" charset="0"/>
              </a:rPr>
              <a:t>target volumes helps validate the target architecture and scale.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When integrating with external systems, for example through Power Automate, it’s important to validate that every part can handle the load.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Target volumes also help validate the licensing aspects of the chatbot and the potential impact on Dataverse storage for the conversation transcripts.</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Rate limits for chatbots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Pricing plans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Microsoft Power Platform Licensing Guide</a:t>
            </a:r>
            <a:endParaRPr lang="en-US" sz="1200">
              <a:solidFill>
                <a:srgbClr val="FFFFFF">
                  <a:lumMod val="95000"/>
                </a:srgbClr>
              </a:solidFill>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Initially 200,000 chat sessions per month when deploying to the first channel and growing to 400,000 when deployed over all channels.</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800,000 monthly chat sessions in December and January.</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Maximum of 5,000 concurrent chats when sales season begins.</a:t>
            </a:r>
          </a:p>
        </p:txBody>
      </p:sp>
    </p:spTree>
    <p:extLst>
      <p:ext uri="{BB962C8B-B14F-4D97-AF65-F5344CB8AC3E}">
        <p14:creationId xmlns:p14="http://schemas.microsoft.com/office/powerpoint/2010/main" val="59739049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Performance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Detail the expected chatbot response times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19027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While there are no guaranteed service level agreements (SLAs) for Power Virtual Agents response times – mainly because they depend on complexity, integration patterns, etc. – it’s </a:t>
            </a:r>
            <a:r>
              <a:rPr lang="en-US" sz="1200" dirty="0">
                <a:solidFill>
                  <a:srgbClr val="FFFFFF">
                    <a:lumMod val="95000"/>
                  </a:srgbClr>
                </a:solidFill>
                <a:latin typeface="Aptos" panose="020B0004020202020204" pitchFamily="34" charset="0"/>
              </a:rPr>
              <a:t>still </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important  to understand performance expectations for the chatbot response times to make sure the chatbot design optimizes for performance.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Capture telemetry with Application Insights</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5B2205E2-CD4D-9C5E-E9A2-4184890AF454}"/>
              </a:ext>
            </a:extLst>
          </p:cNvPr>
          <p:cNvGraphicFramePr>
            <a:graphicFrameLocks noGrp="1"/>
          </p:cNvGraphicFramePr>
          <p:nvPr>
            <p:extLst>
              <p:ext uri="{D42A27DB-BD31-4B8C-83A1-F6EECF244321}">
                <p14:modId xmlns:p14="http://schemas.microsoft.com/office/powerpoint/2010/main" val="629319055"/>
              </p:ext>
            </p:extLst>
          </p:nvPr>
        </p:nvGraphicFramePr>
        <p:xfrm>
          <a:off x="361951" y="1666779"/>
          <a:ext cx="8334350" cy="489408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First chat load time and first message expectation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latency for the chatbot to answer user queries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Approach for handling long-running actions (e.g., waiting for an external system to return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63585B1A-6C09-3A57-0360-5C7C0C6D58F0}"/>
              </a:ext>
            </a:extLst>
          </p:cNvPr>
          <p:cNvSpPr/>
          <p:nvPr/>
        </p:nvSpPr>
        <p:spPr bwMode="auto">
          <a:xfrm rot="60000">
            <a:off x="3089037" y="1749388"/>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5 seconds for the web chat control to load and for the initial messages to be displayed to the user.</a:t>
            </a:r>
          </a:p>
        </p:txBody>
      </p:sp>
      <p:sp>
        <p:nvSpPr>
          <p:cNvPr id="6" name="Rectangle: Folded Corner 5">
            <a:extLst>
              <a:ext uri="{FF2B5EF4-FFF2-40B4-BE49-F238E27FC236}">
                <a16:creationId xmlns:a16="http://schemas.microsoft.com/office/drawing/2014/main" id="{DEE90F94-F0ED-18C2-B7F1-E10D9655D23B}"/>
              </a:ext>
            </a:extLst>
          </p:cNvPr>
          <p:cNvSpPr/>
          <p:nvPr/>
        </p:nvSpPr>
        <p:spPr bwMode="auto">
          <a:xfrm rot="60000">
            <a:off x="3088007" y="353781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3 seconds after a user provides an input.</a:t>
            </a:r>
          </a:p>
        </p:txBody>
      </p:sp>
      <p:sp>
        <p:nvSpPr>
          <p:cNvPr id="8" name="Rectangle: Folded Corner 7">
            <a:extLst>
              <a:ext uri="{FF2B5EF4-FFF2-40B4-BE49-F238E27FC236}">
                <a16:creationId xmlns:a16="http://schemas.microsoft.com/office/drawing/2014/main" id="{22D49A19-8C62-1F7E-6031-30F2B5BC8CDB}"/>
              </a:ext>
            </a:extLst>
          </p:cNvPr>
          <p:cNvSpPr/>
          <p:nvPr/>
        </p:nvSpPr>
        <p:spPr bwMode="auto">
          <a:xfrm rot="60000">
            <a:off x="3089037" y="5238255"/>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specific message is displayed to the user asking them to wait while the cloud flow runs and returns data. Typing indicator shows that the bot is doing something.</a:t>
            </a:r>
          </a:p>
        </p:txBody>
      </p:sp>
    </p:spTree>
    <p:extLst>
      <p:ext uri="{BB962C8B-B14F-4D97-AF65-F5344CB8AC3E}">
        <p14:creationId xmlns:p14="http://schemas.microsoft.com/office/powerpoint/2010/main" val="5398075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Identified technical challenges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Please share the list of technical challenges or roadblocks you have already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2266257660"/>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Challenge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14667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FFFFFF">
                    <a:lumMod val="95000"/>
                  </a:srgbClr>
                </a:solidFill>
                <a:effectLst/>
                <a:uLnTx/>
                <a:uFillTx/>
                <a:latin typeface="Aptos" panose="020B0004020202020204" pitchFamily="34" charset="0"/>
              </a:rPr>
              <a:t>To understand the challenges that have already been identified in the architecture that could get in the way of the chatbot success and for which it’s important to define mitigation plans.</a:t>
            </a: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Connecting to on-premises resources that are not exposed to the public internet.</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Deploying to a WhatsApp channel.</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Allowing chatbot end-users to download the conversation transcript at the end of the chat session.</a:t>
            </a:r>
          </a:p>
        </p:txBody>
      </p:sp>
    </p:spTree>
    <p:extLst>
      <p:ext uri="{BB962C8B-B14F-4D97-AF65-F5344CB8AC3E}">
        <p14:creationId xmlns:p14="http://schemas.microsoft.com/office/powerpoint/2010/main" val="15740531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AA1AB7C-815E-E5F6-F077-3C39CC891632}"/>
              </a:ext>
            </a:extLst>
          </p:cNvPr>
          <p:cNvSpPr>
            <a:spLocks noGrp="1"/>
          </p:cNvSpPr>
          <p:nvPr>
            <p:ph type="body" sz="quarter" idx="11"/>
          </p:nvPr>
        </p:nvSpPr>
        <p:spPr>
          <a:xfrm>
            <a:off x="619313" y="465979"/>
            <a:ext cx="10974201" cy="553998"/>
          </a:xfrm>
        </p:spPr>
        <p:txBody>
          <a:bodyPr/>
          <a:lstStyle/>
          <a:p>
            <a:r>
              <a:rPr lang="en-US"/>
              <a:t>Success by Design</a:t>
            </a:r>
          </a:p>
        </p:txBody>
      </p:sp>
      <p:cxnSp>
        <p:nvCxnSpPr>
          <p:cNvPr id="108" name="Straight Connector 107">
            <a:extLst>
              <a:ext uri="{FF2B5EF4-FFF2-40B4-BE49-F238E27FC236}">
                <a16:creationId xmlns:a16="http://schemas.microsoft.com/office/drawing/2014/main" id="{940BDD52-E2E4-4BED-B0C7-A59AAC352D97}"/>
              </a:ext>
            </a:extLst>
          </p:cNvPr>
          <p:cNvCxnSpPr>
            <a:cxnSpLocks/>
          </p:cNvCxnSpPr>
          <p:nvPr/>
        </p:nvCxnSpPr>
        <p:spPr>
          <a:xfrm>
            <a:off x="1647547" y="2519930"/>
            <a:ext cx="5538304" cy="0"/>
          </a:xfrm>
          <a:prstGeom prst="line">
            <a:avLst/>
          </a:prstGeom>
          <a:noFill/>
          <a:ln w="3175">
            <a:solidFill>
              <a:schemeClr val="bg1">
                <a:lumMod val="85000"/>
              </a:schemeClr>
            </a:solidFill>
            <a:prstDash val="dash"/>
          </a:ln>
        </p:spPr>
      </p:cxnSp>
      <p:cxnSp>
        <p:nvCxnSpPr>
          <p:cNvPr id="110" name="Straight Connector 109">
            <a:extLst>
              <a:ext uri="{FF2B5EF4-FFF2-40B4-BE49-F238E27FC236}">
                <a16:creationId xmlns:a16="http://schemas.microsoft.com/office/drawing/2014/main" id="{5620C0C8-DA0B-4BA3-AC09-84734C8E8B5C}"/>
              </a:ext>
            </a:extLst>
          </p:cNvPr>
          <p:cNvCxnSpPr>
            <a:cxnSpLocks/>
          </p:cNvCxnSpPr>
          <p:nvPr/>
        </p:nvCxnSpPr>
        <p:spPr>
          <a:xfrm>
            <a:off x="1647547" y="4533748"/>
            <a:ext cx="5538304" cy="0"/>
          </a:xfrm>
          <a:prstGeom prst="line">
            <a:avLst/>
          </a:prstGeom>
          <a:noFill/>
          <a:ln w="3175">
            <a:solidFill>
              <a:schemeClr val="bg1">
                <a:lumMod val="85000"/>
              </a:schemeClr>
            </a:solidFill>
            <a:prstDash val="dash"/>
          </a:ln>
        </p:spPr>
      </p:cxnSp>
      <p:grpSp>
        <p:nvGrpSpPr>
          <p:cNvPr id="18" name="Group 17">
            <a:extLst>
              <a:ext uri="{FF2B5EF4-FFF2-40B4-BE49-F238E27FC236}">
                <a16:creationId xmlns:a16="http://schemas.microsoft.com/office/drawing/2014/main" id="{D93D151E-1C7E-41D3-B466-850E279D563C}"/>
              </a:ext>
            </a:extLst>
          </p:cNvPr>
          <p:cNvGrpSpPr/>
          <p:nvPr/>
        </p:nvGrpSpPr>
        <p:grpSpPr>
          <a:xfrm>
            <a:off x="1614208" y="2670692"/>
            <a:ext cx="5537082" cy="1578038"/>
            <a:chOff x="1501140" y="2848018"/>
            <a:chExt cx="5799307" cy="1609681"/>
          </a:xfrm>
        </p:grpSpPr>
        <p:sp>
          <p:nvSpPr>
            <p:cNvPr id="13" name="Rectangle 12">
              <a:extLst>
                <a:ext uri="{FF2B5EF4-FFF2-40B4-BE49-F238E27FC236}">
                  <a16:creationId xmlns:a16="http://schemas.microsoft.com/office/drawing/2014/main" id="{DF55EDC2-5401-438D-A6F5-08071D2628F2}"/>
                </a:ext>
              </a:extLst>
            </p:cNvPr>
            <p:cNvSpPr/>
            <p:nvPr/>
          </p:nvSpPr>
          <p:spPr>
            <a:xfrm>
              <a:off x="1501140" y="2848018"/>
              <a:ext cx="5631106" cy="7316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The framework is designed around </a:t>
              </a:r>
              <a:r>
                <a:rPr lang="en-US" sz="1961">
                  <a:solidFill>
                    <a:schemeClr val="accent2"/>
                  </a:solidFill>
                  <a:latin typeface="Aptos" panose="020B0004020202020204" pitchFamily="34" charset="0"/>
                </a:rPr>
                <a:t>3 principles: </a:t>
              </a:r>
            </a:p>
          </p:txBody>
        </p:sp>
        <p:sp>
          <p:nvSpPr>
            <p:cNvPr id="14" name="Rectangle 13">
              <a:extLst>
                <a:ext uri="{FF2B5EF4-FFF2-40B4-BE49-F238E27FC236}">
                  <a16:creationId xmlns:a16="http://schemas.microsoft.com/office/drawing/2014/main" id="{37575196-25AE-42C2-A5B1-7F6C4F348016}"/>
                </a:ext>
              </a:extLst>
            </p:cNvPr>
            <p:cNvSpPr/>
            <p:nvPr/>
          </p:nvSpPr>
          <p:spPr>
            <a:xfrm>
              <a:off x="2036388" y="3453065"/>
              <a:ext cx="5264059" cy="1004634"/>
            </a:xfrm>
            <a:prstGeom prst="rect">
              <a:avLst/>
            </a:pr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Early Discovery</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Proactive Guidance </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Predictable Success</a:t>
              </a:r>
              <a:endParaRPr lang="en-US" sz="2000">
                <a:solidFill>
                  <a:schemeClr val="tx1"/>
                </a:solidFill>
                <a:latin typeface="Aptos" panose="020B0004020202020204" pitchFamily="34" charset="0"/>
                <a:cs typeface="Segoe UI" panose="020B0502040204020203" pitchFamily="34" charset="0"/>
              </a:endParaRPr>
            </a:p>
          </p:txBody>
        </p:sp>
      </p:grpSp>
      <p:sp>
        <p:nvSpPr>
          <p:cNvPr id="52" name="Oval 51">
            <a:extLst>
              <a:ext uri="{FF2B5EF4-FFF2-40B4-BE49-F238E27FC236}">
                <a16:creationId xmlns:a16="http://schemas.microsoft.com/office/drawing/2014/main" id="{66D22106-37EB-4F14-A05E-8100125726E7}"/>
              </a:ext>
            </a:extLst>
          </p:cNvPr>
          <p:cNvSpPr/>
          <p:nvPr/>
        </p:nvSpPr>
        <p:spPr>
          <a:xfrm>
            <a:off x="617742" y="2701389"/>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5" name="Rectangle 14">
            <a:extLst>
              <a:ext uri="{FF2B5EF4-FFF2-40B4-BE49-F238E27FC236}">
                <a16:creationId xmlns:a16="http://schemas.microsoft.com/office/drawing/2014/main" id="{8B788170-FA75-4EF9-B4A8-4BC93CC9CDEA}"/>
              </a:ext>
            </a:extLst>
          </p:cNvPr>
          <p:cNvSpPr/>
          <p:nvPr/>
        </p:nvSpPr>
        <p:spPr>
          <a:xfrm>
            <a:off x="1647546" y="4692987"/>
            <a:ext cx="6011799" cy="1050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Success by Design brings the </a:t>
            </a:r>
            <a:r>
              <a:rPr lang="en-US" sz="1961">
                <a:solidFill>
                  <a:schemeClr val="accent2"/>
                </a:solidFill>
                <a:latin typeface="Aptos" panose="020B0004020202020204" pitchFamily="34" charset="0"/>
              </a:rPr>
              <a:t>learnings</a:t>
            </a:r>
            <a:r>
              <a:rPr lang="en-US" sz="1961">
                <a:solidFill>
                  <a:schemeClr val="tx1"/>
                </a:solidFill>
                <a:latin typeface="Aptos" panose="020B0004020202020204" pitchFamily="34" charset="0"/>
              </a:rPr>
              <a:t> and </a:t>
            </a:r>
            <a:r>
              <a:rPr lang="en-US" sz="1961">
                <a:solidFill>
                  <a:schemeClr val="accent2"/>
                </a:solidFill>
                <a:latin typeface="Aptos" panose="020B0004020202020204" pitchFamily="34" charset="0"/>
              </a:rPr>
              <a:t>experiences</a:t>
            </a:r>
            <a:r>
              <a:rPr lang="en-US" sz="1961">
                <a:solidFill>
                  <a:schemeClr val="tx1"/>
                </a:solidFill>
                <a:latin typeface="Aptos" panose="020B0004020202020204" pitchFamily="34" charset="0"/>
              </a:rPr>
              <a:t> from thousands of customer deployments to make your journey to the cloud </a:t>
            </a:r>
            <a:r>
              <a:rPr lang="en-US" sz="1961">
                <a:solidFill>
                  <a:schemeClr val="accent2"/>
                </a:solidFill>
                <a:latin typeface="Aptos" panose="020B0004020202020204" pitchFamily="34" charset="0"/>
              </a:rPr>
              <a:t>smoother</a:t>
            </a:r>
            <a:r>
              <a:rPr lang="en-US" sz="1961">
                <a:solidFill>
                  <a:schemeClr val="tx1"/>
                </a:solidFill>
                <a:latin typeface="Aptos" panose="020B0004020202020204" pitchFamily="34" charset="0"/>
              </a:rPr>
              <a:t>,</a:t>
            </a:r>
            <a:r>
              <a:rPr lang="en-US" sz="1961">
                <a:solidFill>
                  <a:schemeClr val="accent2"/>
                </a:solidFill>
                <a:latin typeface="Aptos" panose="020B0004020202020204" pitchFamily="34" charset="0"/>
              </a:rPr>
              <a:t> faster </a:t>
            </a:r>
            <a:r>
              <a:rPr lang="en-US" sz="1961">
                <a:solidFill>
                  <a:schemeClr val="tx1"/>
                </a:solidFill>
                <a:latin typeface="Aptos" panose="020B0004020202020204" pitchFamily="34" charset="0"/>
              </a:rPr>
              <a:t>and</a:t>
            </a:r>
            <a:r>
              <a:rPr lang="en-US" sz="1961">
                <a:solidFill>
                  <a:schemeClr val="accent2"/>
                </a:solidFill>
                <a:latin typeface="Aptos" panose="020B0004020202020204" pitchFamily="34" charset="0"/>
              </a:rPr>
              <a:t> successful</a:t>
            </a:r>
            <a:r>
              <a:rPr lang="en-US" sz="1961">
                <a:solidFill>
                  <a:schemeClr val="tx1"/>
                </a:solidFill>
                <a:latin typeface="Aptos" panose="020B0004020202020204" pitchFamily="34" charset="0"/>
              </a:rPr>
              <a:t>.</a:t>
            </a:r>
          </a:p>
        </p:txBody>
      </p:sp>
      <p:sp>
        <p:nvSpPr>
          <p:cNvPr id="53" name="Oval 52">
            <a:extLst>
              <a:ext uri="{FF2B5EF4-FFF2-40B4-BE49-F238E27FC236}">
                <a16:creationId xmlns:a16="http://schemas.microsoft.com/office/drawing/2014/main" id="{319C0DD1-70F5-4A9E-8D10-39FA7EC07DAF}"/>
              </a:ext>
            </a:extLst>
          </p:cNvPr>
          <p:cNvSpPr/>
          <p:nvPr/>
        </p:nvSpPr>
        <p:spPr>
          <a:xfrm>
            <a:off x="617742" y="4639125"/>
            <a:ext cx="780599" cy="780600"/>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2" name="Rectangle 11">
            <a:extLst>
              <a:ext uri="{FF2B5EF4-FFF2-40B4-BE49-F238E27FC236}">
                <a16:creationId xmlns:a16="http://schemas.microsoft.com/office/drawing/2014/main" id="{0C040E89-E4CA-4171-90DC-ACB6421550B6}"/>
              </a:ext>
            </a:extLst>
          </p:cNvPr>
          <p:cNvSpPr/>
          <p:nvPr/>
        </p:nvSpPr>
        <p:spPr>
          <a:xfrm>
            <a:off x="1647546" y="1644851"/>
            <a:ext cx="5514792" cy="71727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accent2"/>
                </a:solidFill>
                <a:latin typeface="Aptos" panose="020B0004020202020204" pitchFamily="34" charset="0"/>
              </a:rPr>
              <a:t>Success by Design </a:t>
            </a:r>
            <a:r>
              <a:rPr lang="en-US" sz="1961">
                <a:solidFill>
                  <a:schemeClr val="tx1"/>
                </a:solidFill>
                <a:latin typeface="Aptos" panose="020B0004020202020204" pitchFamily="34" charset="0"/>
              </a:rPr>
              <a:t>is Microsoft’s framework for Power Platform implementations</a:t>
            </a:r>
          </a:p>
        </p:txBody>
      </p:sp>
      <p:sp>
        <p:nvSpPr>
          <p:cNvPr id="19" name="Oval 18">
            <a:extLst>
              <a:ext uri="{FF2B5EF4-FFF2-40B4-BE49-F238E27FC236}">
                <a16:creationId xmlns:a16="http://schemas.microsoft.com/office/drawing/2014/main" id="{86EEF643-7D0B-4E1A-B09B-36E89847D64E}"/>
              </a:ext>
            </a:extLst>
          </p:cNvPr>
          <p:cNvSpPr/>
          <p:nvPr/>
        </p:nvSpPr>
        <p:spPr>
          <a:xfrm>
            <a:off x="619314" y="1591340"/>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grpSp>
        <p:nvGrpSpPr>
          <p:cNvPr id="3" name="Group 2">
            <a:extLst>
              <a:ext uri="{FF2B5EF4-FFF2-40B4-BE49-F238E27FC236}">
                <a16:creationId xmlns:a16="http://schemas.microsoft.com/office/drawing/2014/main" id="{65A60699-AF40-4C95-89AA-365867D09A84}"/>
              </a:ext>
              <a:ext uri="{C183D7F6-B498-43B3-948B-1728B52AA6E4}">
                <adec:decorative xmlns:adec="http://schemas.microsoft.com/office/drawing/2017/decorative" val="1"/>
              </a:ext>
            </a:extLst>
          </p:cNvPr>
          <p:cNvGrpSpPr/>
          <p:nvPr/>
        </p:nvGrpSpPr>
        <p:grpSpPr>
          <a:xfrm>
            <a:off x="7406640" y="1564446"/>
            <a:ext cx="4324922" cy="4292412"/>
            <a:chOff x="7451471" y="6064989"/>
            <a:chExt cx="4324922" cy="4292412"/>
          </a:xfrm>
          <a:solidFill>
            <a:schemeClr val="accent2"/>
          </a:solidFill>
        </p:grpSpPr>
        <p:sp>
          <p:nvSpPr>
            <p:cNvPr id="61" name="Freeform 5">
              <a:extLst>
                <a:ext uri="{FF2B5EF4-FFF2-40B4-BE49-F238E27FC236}">
                  <a16:creationId xmlns:a16="http://schemas.microsoft.com/office/drawing/2014/main" id="{8958E916-F0A4-476B-BF89-FFAACBECE388}"/>
                </a:ext>
              </a:extLst>
            </p:cNvPr>
            <p:cNvSpPr>
              <a:spLocks/>
            </p:cNvSpPr>
            <p:nvPr/>
          </p:nvSpPr>
          <p:spPr bwMode="auto">
            <a:xfrm>
              <a:off x="7451471" y="7182657"/>
              <a:ext cx="2114697" cy="3174744"/>
            </a:xfrm>
            <a:custGeom>
              <a:avLst/>
              <a:gdLst>
                <a:gd name="T0" fmla="*/ 165 w 330"/>
                <a:gd name="T1" fmla="*/ 166 h 496"/>
                <a:gd name="T2" fmla="*/ 187 w 330"/>
                <a:gd name="T3" fmla="*/ 83 h 496"/>
                <a:gd name="T4" fmla="*/ 44 w 330"/>
                <a:gd name="T5" fmla="*/ 0 h 496"/>
                <a:gd name="T6" fmla="*/ 0 w 330"/>
                <a:gd name="T7" fmla="*/ 166 h 496"/>
                <a:gd name="T8" fmla="*/ 330 w 330"/>
                <a:gd name="T9" fmla="*/ 496 h 496"/>
                <a:gd name="T10" fmla="*/ 330 w 330"/>
                <a:gd name="T11" fmla="*/ 331 h 496"/>
                <a:gd name="T12" fmla="*/ 165 w 330"/>
                <a:gd name="T13" fmla="*/ 166 h 496"/>
              </a:gdLst>
              <a:ahLst/>
              <a:cxnLst>
                <a:cxn ang="0">
                  <a:pos x="T0" y="T1"/>
                </a:cxn>
                <a:cxn ang="0">
                  <a:pos x="T2" y="T3"/>
                </a:cxn>
                <a:cxn ang="0">
                  <a:pos x="T4" y="T5"/>
                </a:cxn>
                <a:cxn ang="0">
                  <a:pos x="T6" y="T7"/>
                </a:cxn>
                <a:cxn ang="0">
                  <a:pos x="T8" y="T9"/>
                </a:cxn>
                <a:cxn ang="0">
                  <a:pos x="T10" y="T11"/>
                </a:cxn>
                <a:cxn ang="0">
                  <a:pos x="T12" y="T13"/>
                </a:cxn>
              </a:cxnLst>
              <a:rect l="0" t="0" r="r" b="b"/>
              <a:pathLst>
                <a:path w="330" h="496">
                  <a:moveTo>
                    <a:pt x="165" y="166"/>
                  </a:moveTo>
                  <a:cubicBezTo>
                    <a:pt x="165" y="135"/>
                    <a:pt x="173" y="107"/>
                    <a:pt x="187" y="83"/>
                  </a:cubicBezTo>
                  <a:cubicBezTo>
                    <a:pt x="44" y="0"/>
                    <a:pt x="44" y="0"/>
                    <a:pt x="44" y="0"/>
                  </a:cubicBezTo>
                  <a:cubicBezTo>
                    <a:pt x="16" y="49"/>
                    <a:pt x="0" y="105"/>
                    <a:pt x="0" y="166"/>
                  </a:cubicBezTo>
                  <a:cubicBezTo>
                    <a:pt x="0" y="348"/>
                    <a:pt x="148" y="496"/>
                    <a:pt x="330" y="496"/>
                  </a:cubicBezTo>
                  <a:cubicBezTo>
                    <a:pt x="330" y="331"/>
                    <a:pt x="330" y="331"/>
                    <a:pt x="330" y="331"/>
                  </a:cubicBezTo>
                  <a:cubicBezTo>
                    <a:pt x="239" y="331"/>
                    <a:pt x="165" y="257"/>
                    <a:pt x="165" y="166"/>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3" name="Freeform 6">
              <a:extLst>
                <a:ext uri="{FF2B5EF4-FFF2-40B4-BE49-F238E27FC236}">
                  <a16:creationId xmlns:a16="http://schemas.microsoft.com/office/drawing/2014/main" id="{3FA3E279-7720-455A-81CE-B4F00DB1DE49}"/>
                </a:ext>
              </a:extLst>
            </p:cNvPr>
            <p:cNvSpPr>
              <a:spLocks/>
            </p:cNvSpPr>
            <p:nvPr/>
          </p:nvSpPr>
          <p:spPr bwMode="auto">
            <a:xfrm>
              <a:off x="9656303" y="7182657"/>
              <a:ext cx="2120090" cy="3174744"/>
            </a:xfrm>
            <a:custGeom>
              <a:avLst/>
              <a:gdLst>
                <a:gd name="T0" fmla="*/ 144 w 331"/>
                <a:gd name="T1" fmla="*/ 83 h 496"/>
                <a:gd name="T2" fmla="*/ 166 w 331"/>
                <a:gd name="T3" fmla="*/ 166 h 496"/>
                <a:gd name="T4" fmla="*/ 0 w 331"/>
                <a:gd name="T5" fmla="*/ 331 h 496"/>
                <a:gd name="T6" fmla="*/ 0 w 331"/>
                <a:gd name="T7" fmla="*/ 496 h 496"/>
                <a:gd name="T8" fmla="*/ 331 w 331"/>
                <a:gd name="T9" fmla="*/ 166 h 496"/>
                <a:gd name="T10" fmla="*/ 287 w 331"/>
                <a:gd name="T11" fmla="*/ 0 h 496"/>
                <a:gd name="T12" fmla="*/ 144 w 331"/>
                <a:gd name="T13" fmla="*/ 83 h 496"/>
              </a:gdLst>
              <a:ahLst/>
              <a:cxnLst>
                <a:cxn ang="0">
                  <a:pos x="T0" y="T1"/>
                </a:cxn>
                <a:cxn ang="0">
                  <a:pos x="T2" y="T3"/>
                </a:cxn>
                <a:cxn ang="0">
                  <a:pos x="T4" y="T5"/>
                </a:cxn>
                <a:cxn ang="0">
                  <a:pos x="T6" y="T7"/>
                </a:cxn>
                <a:cxn ang="0">
                  <a:pos x="T8" y="T9"/>
                </a:cxn>
                <a:cxn ang="0">
                  <a:pos x="T10" y="T11"/>
                </a:cxn>
                <a:cxn ang="0">
                  <a:pos x="T12" y="T13"/>
                </a:cxn>
              </a:cxnLst>
              <a:rect l="0" t="0" r="r" b="b"/>
              <a:pathLst>
                <a:path w="331" h="496">
                  <a:moveTo>
                    <a:pt x="144" y="83"/>
                  </a:moveTo>
                  <a:cubicBezTo>
                    <a:pt x="158" y="107"/>
                    <a:pt x="166" y="135"/>
                    <a:pt x="166" y="166"/>
                  </a:cubicBezTo>
                  <a:cubicBezTo>
                    <a:pt x="166" y="257"/>
                    <a:pt x="92" y="331"/>
                    <a:pt x="0" y="331"/>
                  </a:cubicBezTo>
                  <a:cubicBezTo>
                    <a:pt x="0" y="496"/>
                    <a:pt x="0" y="496"/>
                    <a:pt x="0" y="496"/>
                  </a:cubicBezTo>
                  <a:cubicBezTo>
                    <a:pt x="183" y="496"/>
                    <a:pt x="331" y="348"/>
                    <a:pt x="331" y="166"/>
                  </a:cubicBezTo>
                  <a:cubicBezTo>
                    <a:pt x="331" y="105"/>
                    <a:pt x="315" y="49"/>
                    <a:pt x="287" y="0"/>
                  </a:cubicBezTo>
                  <a:lnTo>
                    <a:pt x="144" y="83"/>
                  </a:ln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4" name="Freeform 7">
              <a:extLst>
                <a:ext uri="{FF2B5EF4-FFF2-40B4-BE49-F238E27FC236}">
                  <a16:creationId xmlns:a16="http://schemas.microsoft.com/office/drawing/2014/main" id="{4A8373E1-7AF6-41AA-A8EB-CC0E25A87A26}"/>
                </a:ext>
              </a:extLst>
            </p:cNvPr>
            <p:cNvSpPr>
              <a:spLocks/>
            </p:cNvSpPr>
            <p:nvPr/>
          </p:nvSpPr>
          <p:spPr bwMode="auto">
            <a:xfrm>
              <a:off x="7779758" y="6064989"/>
              <a:ext cx="3668350" cy="1586022"/>
            </a:xfrm>
            <a:custGeom>
              <a:avLst/>
              <a:gdLst>
                <a:gd name="T0" fmla="*/ 286 w 573"/>
                <a:gd name="T1" fmla="*/ 165 h 248"/>
                <a:gd name="T2" fmla="*/ 430 w 573"/>
                <a:gd name="T3" fmla="*/ 248 h 248"/>
                <a:gd name="T4" fmla="*/ 573 w 573"/>
                <a:gd name="T5" fmla="*/ 165 h 248"/>
                <a:gd name="T6" fmla="*/ 286 w 573"/>
                <a:gd name="T7" fmla="*/ 0 h 248"/>
                <a:gd name="T8" fmla="*/ 0 w 573"/>
                <a:gd name="T9" fmla="*/ 165 h 248"/>
                <a:gd name="T10" fmla="*/ 143 w 573"/>
                <a:gd name="T11" fmla="*/ 248 h 248"/>
                <a:gd name="T12" fmla="*/ 286 w 573"/>
                <a:gd name="T13" fmla="*/ 165 h 248"/>
              </a:gdLst>
              <a:ahLst/>
              <a:cxnLst>
                <a:cxn ang="0">
                  <a:pos x="T0" y="T1"/>
                </a:cxn>
                <a:cxn ang="0">
                  <a:pos x="T2" y="T3"/>
                </a:cxn>
                <a:cxn ang="0">
                  <a:pos x="T4" y="T5"/>
                </a:cxn>
                <a:cxn ang="0">
                  <a:pos x="T6" y="T7"/>
                </a:cxn>
                <a:cxn ang="0">
                  <a:pos x="T8" y="T9"/>
                </a:cxn>
                <a:cxn ang="0">
                  <a:pos x="T10" y="T11"/>
                </a:cxn>
                <a:cxn ang="0">
                  <a:pos x="T12" y="T13"/>
                </a:cxn>
              </a:cxnLst>
              <a:rect l="0" t="0" r="r" b="b"/>
              <a:pathLst>
                <a:path w="573" h="248">
                  <a:moveTo>
                    <a:pt x="286" y="165"/>
                  </a:moveTo>
                  <a:cubicBezTo>
                    <a:pt x="348" y="165"/>
                    <a:pt x="401" y="198"/>
                    <a:pt x="430" y="248"/>
                  </a:cubicBezTo>
                  <a:cubicBezTo>
                    <a:pt x="573" y="165"/>
                    <a:pt x="573" y="165"/>
                    <a:pt x="573" y="165"/>
                  </a:cubicBezTo>
                  <a:cubicBezTo>
                    <a:pt x="515" y="67"/>
                    <a:pt x="409" y="0"/>
                    <a:pt x="286" y="0"/>
                  </a:cubicBezTo>
                  <a:cubicBezTo>
                    <a:pt x="164" y="0"/>
                    <a:pt x="57" y="67"/>
                    <a:pt x="0" y="165"/>
                  </a:cubicBezTo>
                  <a:cubicBezTo>
                    <a:pt x="143" y="248"/>
                    <a:pt x="143" y="248"/>
                    <a:pt x="143" y="248"/>
                  </a:cubicBezTo>
                  <a:cubicBezTo>
                    <a:pt x="171" y="198"/>
                    <a:pt x="225" y="165"/>
                    <a:pt x="286" y="165"/>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34262F06-2160-47A5-896D-445702066946}"/>
              </a:ext>
              <a:ext uri="{C183D7F6-B498-43B3-948B-1728B52AA6E4}">
                <adec:decorative xmlns:adec="http://schemas.microsoft.com/office/drawing/2017/decorative" val="1"/>
              </a:ext>
            </a:extLst>
          </p:cNvPr>
          <p:cNvGrpSpPr/>
          <p:nvPr/>
        </p:nvGrpSpPr>
        <p:grpSpPr>
          <a:xfrm rot="19957037">
            <a:off x="10825741" y="2716975"/>
            <a:ext cx="335420" cy="334063"/>
            <a:chOff x="11181976" y="2925955"/>
            <a:chExt cx="335420" cy="334063"/>
          </a:xfrm>
        </p:grpSpPr>
        <p:sp>
          <p:nvSpPr>
            <p:cNvPr id="4" name="Oval 3">
              <a:extLst>
                <a:ext uri="{FF2B5EF4-FFF2-40B4-BE49-F238E27FC236}">
                  <a16:creationId xmlns:a16="http://schemas.microsoft.com/office/drawing/2014/main" id="{8A2898D3-D143-45BC-8911-CFCA84F2749B}"/>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3" name="Freeform 9">
              <a:extLst>
                <a:ext uri="{FF2B5EF4-FFF2-40B4-BE49-F238E27FC236}">
                  <a16:creationId xmlns:a16="http://schemas.microsoft.com/office/drawing/2014/main" id="{7FB5EA02-0569-4B17-A102-63C420934535}"/>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294E6E6F-8115-4BAA-A37D-2342C7797B52}"/>
              </a:ext>
              <a:ext uri="{C183D7F6-B498-43B3-948B-1728B52AA6E4}">
                <adec:decorative xmlns:adec="http://schemas.microsoft.com/office/drawing/2017/decorative" val="1"/>
              </a:ext>
            </a:extLst>
          </p:cNvPr>
          <p:cNvGrpSpPr/>
          <p:nvPr/>
        </p:nvGrpSpPr>
        <p:grpSpPr>
          <a:xfrm rot="5400000">
            <a:off x="9393183" y="5166807"/>
            <a:ext cx="335420" cy="334063"/>
            <a:chOff x="11181976" y="2925955"/>
            <a:chExt cx="335420" cy="334063"/>
          </a:xfrm>
        </p:grpSpPr>
        <p:sp>
          <p:nvSpPr>
            <p:cNvPr id="68" name="Oval 67">
              <a:extLst>
                <a:ext uri="{FF2B5EF4-FFF2-40B4-BE49-F238E27FC236}">
                  <a16:creationId xmlns:a16="http://schemas.microsoft.com/office/drawing/2014/main" id="{FDF78BC7-6AF6-4C1A-B07C-3D7A13CE3BE1}"/>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9" name="Freeform 9">
              <a:extLst>
                <a:ext uri="{FF2B5EF4-FFF2-40B4-BE49-F238E27FC236}">
                  <a16:creationId xmlns:a16="http://schemas.microsoft.com/office/drawing/2014/main" id="{ED526EE6-2DB8-49F8-9AC0-FCF85E6048A1}"/>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9E331BFB-6D6B-4A72-8340-B9B745B6DEE9}"/>
              </a:ext>
              <a:ext uri="{C183D7F6-B498-43B3-948B-1728B52AA6E4}">
                <adec:decorative xmlns:adec="http://schemas.microsoft.com/office/drawing/2017/decorative" val="1"/>
              </a:ext>
            </a:extLst>
          </p:cNvPr>
          <p:cNvGrpSpPr/>
          <p:nvPr/>
        </p:nvGrpSpPr>
        <p:grpSpPr>
          <a:xfrm rot="12412206">
            <a:off x="8184797" y="2863640"/>
            <a:ext cx="335420" cy="334063"/>
            <a:chOff x="11181976" y="2925955"/>
            <a:chExt cx="335420" cy="334063"/>
          </a:xfrm>
        </p:grpSpPr>
        <p:sp>
          <p:nvSpPr>
            <p:cNvPr id="71" name="Oval 70">
              <a:extLst>
                <a:ext uri="{FF2B5EF4-FFF2-40B4-BE49-F238E27FC236}">
                  <a16:creationId xmlns:a16="http://schemas.microsoft.com/office/drawing/2014/main" id="{F4BFE7F4-B69B-4AE7-860E-CA9120103C3A}"/>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2" name="Freeform 9">
              <a:extLst>
                <a:ext uri="{FF2B5EF4-FFF2-40B4-BE49-F238E27FC236}">
                  <a16:creationId xmlns:a16="http://schemas.microsoft.com/office/drawing/2014/main" id="{C37AE835-8F65-404B-BD7F-FEAB6D178740}"/>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11A84D5-D13C-4E37-8C45-0A2C78B54FF8}"/>
              </a:ext>
              <a:ext uri="{C183D7F6-B498-43B3-948B-1728B52AA6E4}">
                <adec:decorative xmlns:adec="http://schemas.microsoft.com/office/drawing/2017/decorative" val="1"/>
              </a:ext>
            </a:extLst>
          </p:cNvPr>
          <p:cNvGrpSpPr/>
          <p:nvPr/>
        </p:nvGrpSpPr>
        <p:grpSpPr>
          <a:xfrm>
            <a:off x="9266511" y="2403717"/>
            <a:ext cx="582827" cy="582825"/>
            <a:chOff x="9322520" y="8310813"/>
            <a:chExt cx="582827" cy="582825"/>
          </a:xfrm>
        </p:grpSpPr>
        <p:sp>
          <p:nvSpPr>
            <p:cNvPr id="100" name="Oval 99">
              <a:extLst>
                <a:ext uri="{FF2B5EF4-FFF2-40B4-BE49-F238E27FC236}">
                  <a16:creationId xmlns:a16="http://schemas.microsoft.com/office/drawing/2014/main" id="{DC845E3A-D25F-470B-A7AB-7A6D6BA35B22}"/>
                </a:ext>
              </a:extLst>
            </p:cNvPr>
            <p:cNvSpPr/>
            <p:nvPr/>
          </p:nvSpPr>
          <p:spPr>
            <a:xfrm>
              <a:off x="9322520" y="831081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101" name="send" title="Icon of a paper airplane">
              <a:extLst>
                <a:ext uri="{FF2B5EF4-FFF2-40B4-BE49-F238E27FC236}">
                  <a16:creationId xmlns:a16="http://schemas.microsoft.com/office/drawing/2014/main" id="{6D602A2F-7B58-42B6-A515-9D7452B0B02F}"/>
                </a:ext>
              </a:extLst>
            </p:cNvPr>
            <p:cNvSpPr>
              <a:spLocks noChangeAspect="1" noEditPoints="1"/>
            </p:cNvSpPr>
            <p:nvPr/>
          </p:nvSpPr>
          <p:spPr bwMode="auto">
            <a:xfrm rot="19573410">
              <a:off x="9427004" y="8477057"/>
              <a:ext cx="373858" cy="25033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2000">
                <a:gradFill>
                  <a:gsLst>
                    <a:gs pos="0">
                      <a:srgbClr val="505050"/>
                    </a:gs>
                    <a:gs pos="100000">
                      <a:srgbClr val="505050"/>
                    </a:gs>
                  </a:gsLst>
                </a:gradFill>
                <a:latin typeface="Aptos" panose="020B0004020202020204" pitchFamily="34" charset="0"/>
              </a:endParaRPr>
            </a:p>
          </p:txBody>
        </p:sp>
      </p:grpSp>
      <p:sp>
        <p:nvSpPr>
          <p:cNvPr id="75" name="Oval 74">
            <a:extLst>
              <a:ext uri="{FF2B5EF4-FFF2-40B4-BE49-F238E27FC236}">
                <a16:creationId xmlns:a16="http://schemas.microsoft.com/office/drawing/2014/main" id="{E1AC9BB9-EEDE-4DA1-B1AE-61F87D31B4BF}"/>
              </a:ext>
            </a:extLst>
          </p:cNvPr>
          <p:cNvSpPr/>
          <p:nvPr/>
        </p:nvSpPr>
        <p:spPr>
          <a:xfrm>
            <a:off x="10170185" y="3849639"/>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5" name="Oval 84">
            <a:extLst>
              <a:ext uri="{FF2B5EF4-FFF2-40B4-BE49-F238E27FC236}">
                <a16:creationId xmlns:a16="http://schemas.microsoft.com/office/drawing/2014/main" id="{D33E0761-F102-47D8-8E08-F5D0927A9A56}"/>
              </a:ext>
            </a:extLst>
          </p:cNvPr>
          <p:cNvSpPr/>
          <p:nvPr/>
        </p:nvSpPr>
        <p:spPr>
          <a:xfrm>
            <a:off x="8528079" y="395185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7" name="Chart_E999">
            <a:extLst>
              <a:ext uri="{FF2B5EF4-FFF2-40B4-BE49-F238E27FC236}">
                <a16:creationId xmlns:a16="http://schemas.microsoft.com/office/drawing/2014/main" id="{AD2CB0F0-7CB4-44A3-9CD8-37CFF6BFE636}"/>
              </a:ext>
            </a:extLst>
          </p:cNvPr>
          <p:cNvSpPr>
            <a:spLocks noChangeAspect="1" noEditPoints="1"/>
          </p:cNvSpPr>
          <p:nvPr/>
        </p:nvSpPr>
        <p:spPr bwMode="auto">
          <a:xfrm>
            <a:off x="10311957" y="3991304"/>
            <a:ext cx="299283" cy="29949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06" name="Financial_E7BB">
            <a:extLst>
              <a:ext uri="{FF2B5EF4-FFF2-40B4-BE49-F238E27FC236}">
                <a16:creationId xmlns:a16="http://schemas.microsoft.com/office/drawing/2014/main" id="{AC7B08C0-309B-4E31-9522-AAE3B57E7109}"/>
              </a:ext>
            </a:extLst>
          </p:cNvPr>
          <p:cNvSpPr>
            <a:spLocks noChangeAspect="1" noEditPoints="1"/>
          </p:cNvSpPr>
          <p:nvPr/>
        </p:nvSpPr>
        <p:spPr bwMode="auto">
          <a:xfrm>
            <a:off x="8646670" y="4089103"/>
            <a:ext cx="345644" cy="308325"/>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12" name="TextBox 111">
            <a:extLst>
              <a:ext uri="{FF2B5EF4-FFF2-40B4-BE49-F238E27FC236}">
                <a16:creationId xmlns:a16="http://schemas.microsoft.com/office/drawing/2014/main" id="{B5404789-7E08-4B5D-9800-A1057A86C8F6}"/>
              </a:ext>
            </a:extLst>
          </p:cNvPr>
          <p:cNvSpPr txBox="1"/>
          <p:nvPr/>
        </p:nvSpPr>
        <p:spPr>
          <a:xfrm>
            <a:off x="8345456" y="2244535"/>
            <a:ext cx="2606994" cy="1985742"/>
          </a:xfrm>
          <a:prstGeom prst="rect">
            <a:avLst/>
          </a:prstGeom>
          <a:noFill/>
        </p:spPr>
        <p:txBody>
          <a:bodyPr spcFirstLastPara="1" wrap="none" lIns="44813" tIns="44813" rIns="44813" bIns="44813" numCol="1" rtlCol="0">
            <a:prstTxWarp prst="textArchUp">
              <a:avLst/>
            </a:prstTxWarp>
            <a:spAutoFit/>
          </a:bodyPr>
          <a:lstStyle/>
          <a:p>
            <a:pPr algn="ctr" defTabSz="914180"/>
            <a:r>
              <a:rPr lang="en-US" sz="2400" spc="-29">
                <a:solidFill>
                  <a:schemeClr val="bg1"/>
                </a:solidFill>
                <a:latin typeface="Aptos" panose="020B0004020202020204" pitchFamily="34" charset="0"/>
              </a:rPr>
              <a:t>Faster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Deployment</a:t>
            </a:r>
          </a:p>
        </p:txBody>
      </p:sp>
      <p:sp>
        <p:nvSpPr>
          <p:cNvPr id="113" name="TextBox 112">
            <a:extLst>
              <a:ext uri="{FF2B5EF4-FFF2-40B4-BE49-F238E27FC236}">
                <a16:creationId xmlns:a16="http://schemas.microsoft.com/office/drawing/2014/main" id="{889D21FB-8BCC-4741-9AFF-52D79A343816}"/>
              </a:ext>
            </a:extLst>
          </p:cNvPr>
          <p:cNvSpPr txBox="1"/>
          <p:nvPr/>
        </p:nvSpPr>
        <p:spPr>
          <a:xfrm rot="17965387">
            <a:off x="9655487" y="3830070"/>
            <a:ext cx="1856586" cy="754488"/>
          </a:xfrm>
          <a:prstGeom prst="rect">
            <a:avLst/>
          </a:prstGeom>
          <a:noFill/>
        </p:spPr>
        <p:txBody>
          <a:bodyPr spcFirstLastPara="1" wrap="none" lIns="44813" tIns="44813" rIns="44813" bIns="44813" numCol="1" rtlCol="0">
            <a:prstTxWarp prst="textArchDown">
              <a:avLst/>
            </a:prstTxWarp>
            <a:spAutoFit/>
          </a:bodyPr>
          <a:lstStyle/>
          <a:p>
            <a:pPr algn="ctr" defTabSz="914180"/>
            <a:r>
              <a:rPr lang="en-US" sz="2400" spc="-29">
                <a:solidFill>
                  <a:schemeClr val="bg1"/>
                </a:solidFill>
                <a:latin typeface="Aptos" panose="020B0004020202020204" pitchFamily="34" charset="0"/>
              </a:rPr>
              <a:t>Higher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Adoption</a:t>
            </a:r>
          </a:p>
        </p:txBody>
      </p:sp>
      <p:sp>
        <p:nvSpPr>
          <p:cNvPr id="114" name="TextBox 113">
            <a:extLst>
              <a:ext uri="{FF2B5EF4-FFF2-40B4-BE49-F238E27FC236}">
                <a16:creationId xmlns:a16="http://schemas.microsoft.com/office/drawing/2014/main" id="{D185724B-90BE-4AEA-8B66-35F1D501CF07}"/>
              </a:ext>
            </a:extLst>
          </p:cNvPr>
          <p:cNvSpPr txBox="1"/>
          <p:nvPr/>
        </p:nvSpPr>
        <p:spPr>
          <a:xfrm rot="3474637">
            <a:off x="7739383" y="3859648"/>
            <a:ext cx="1701916" cy="829667"/>
          </a:xfrm>
          <a:prstGeom prst="rect">
            <a:avLst/>
          </a:prstGeom>
          <a:noFill/>
        </p:spPr>
        <p:txBody>
          <a:bodyPr spcFirstLastPara="1" wrap="none" lIns="44813" tIns="44813" rIns="44813" bIns="44813" numCol="1" rtlCol="0">
            <a:prstTxWarp prst="textArchDown">
              <a:avLst>
                <a:gd name="adj" fmla="val 473164"/>
              </a:avLst>
            </a:prstTxWarp>
            <a:spAutoFit/>
          </a:bodyPr>
          <a:lstStyle/>
          <a:p>
            <a:pPr algn="ctr" defTabSz="914180"/>
            <a:r>
              <a:rPr lang="en-US" sz="2400" spc="-29">
                <a:solidFill>
                  <a:schemeClr val="bg1"/>
                </a:solidFill>
                <a:latin typeface="Aptos" panose="020B0004020202020204" pitchFamily="34" charset="0"/>
              </a:rPr>
              <a:t>Maximized </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ROI</a:t>
            </a:r>
          </a:p>
        </p:txBody>
      </p:sp>
      <p:grpSp>
        <p:nvGrpSpPr>
          <p:cNvPr id="17" name="Group 16">
            <a:extLst>
              <a:ext uri="{FF2B5EF4-FFF2-40B4-BE49-F238E27FC236}">
                <a16:creationId xmlns:a16="http://schemas.microsoft.com/office/drawing/2014/main" id="{7CA9523E-2DB7-484E-8650-7348B904C503}"/>
              </a:ext>
              <a:ext uri="{C183D7F6-B498-43B3-948B-1728B52AA6E4}">
                <adec:decorative xmlns:adec="http://schemas.microsoft.com/office/drawing/2017/decorative" val="1"/>
              </a:ext>
            </a:extLst>
          </p:cNvPr>
          <p:cNvGrpSpPr/>
          <p:nvPr/>
        </p:nvGrpSpPr>
        <p:grpSpPr>
          <a:xfrm>
            <a:off x="735612" y="1788708"/>
            <a:ext cx="537683" cy="373603"/>
            <a:chOff x="-2966560" y="2206485"/>
            <a:chExt cx="1426628" cy="991282"/>
          </a:xfrm>
        </p:grpSpPr>
        <p:grpSp>
          <p:nvGrpSpPr>
            <p:cNvPr id="128" name="Group 127">
              <a:extLst>
                <a:ext uri="{FF2B5EF4-FFF2-40B4-BE49-F238E27FC236}">
                  <a16:creationId xmlns:a16="http://schemas.microsoft.com/office/drawing/2014/main" id="{6291253E-F40A-4B02-B9B4-B632A94B9CD6}"/>
                </a:ext>
              </a:extLst>
            </p:cNvPr>
            <p:cNvGrpSpPr/>
            <p:nvPr/>
          </p:nvGrpSpPr>
          <p:grpSpPr>
            <a:xfrm>
              <a:off x="-2966560" y="2538059"/>
              <a:ext cx="637277" cy="659708"/>
              <a:chOff x="5769769" y="3088481"/>
              <a:chExt cx="647700" cy="674370"/>
            </a:xfrm>
          </p:grpSpPr>
          <p:sp>
            <p:nvSpPr>
              <p:cNvPr id="129" name="Freeform: Shape 128">
                <a:extLst>
                  <a:ext uri="{FF2B5EF4-FFF2-40B4-BE49-F238E27FC236}">
                    <a16:creationId xmlns:a16="http://schemas.microsoft.com/office/drawing/2014/main" id="{F9EC5390-57A9-4D1F-8F14-754886EBDA43}"/>
                  </a:ext>
                </a:extLst>
              </p:cNvPr>
              <p:cNvSpPr/>
              <p:nvPr/>
            </p:nvSpPr>
            <p:spPr>
              <a:xfrm>
                <a:off x="5938361" y="3088481"/>
                <a:ext cx="314325" cy="314325"/>
              </a:xfrm>
              <a:custGeom>
                <a:avLst/>
                <a:gdLst>
                  <a:gd name="connsiteX0" fmla="*/ 308134 w 314325"/>
                  <a:gd name="connsiteY0" fmla="*/ 157639 h 314325"/>
                  <a:gd name="connsiteX1" fmla="*/ 157639 w 314325"/>
                  <a:gd name="connsiteY1" fmla="*/ 308134 h 314325"/>
                  <a:gd name="connsiteX2" fmla="*/ 7144 w 314325"/>
                  <a:gd name="connsiteY2" fmla="*/ 157639 h 314325"/>
                  <a:gd name="connsiteX3" fmla="*/ 157639 w 314325"/>
                  <a:gd name="connsiteY3" fmla="*/ 7144 h 314325"/>
                  <a:gd name="connsiteX4" fmla="*/ 308134 w 314325"/>
                  <a:gd name="connsiteY4" fmla="*/ 157639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14325">
                    <a:moveTo>
                      <a:pt x="308134" y="157639"/>
                    </a:moveTo>
                    <a:cubicBezTo>
                      <a:pt x="308134" y="240755"/>
                      <a:pt x="240755" y="308134"/>
                      <a:pt x="157639" y="308134"/>
                    </a:cubicBezTo>
                    <a:cubicBezTo>
                      <a:pt x="74523" y="308134"/>
                      <a:pt x="7144" y="240755"/>
                      <a:pt x="7144" y="157639"/>
                    </a:cubicBezTo>
                    <a:cubicBezTo>
                      <a:pt x="7144" y="74523"/>
                      <a:pt x="74523" y="7144"/>
                      <a:pt x="157639" y="7144"/>
                    </a:cubicBezTo>
                    <a:cubicBezTo>
                      <a:pt x="240755" y="7144"/>
                      <a:pt x="308134" y="74523"/>
                      <a:pt x="308134" y="157639"/>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30" name="Freeform: Shape 129">
                <a:extLst>
                  <a:ext uri="{FF2B5EF4-FFF2-40B4-BE49-F238E27FC236}">
                    <a16:creationId xmlns:a16="http://schemas.microsoft.com/office/drawing/2014/main" id="{7F240053-51A9-4B5D-B7E4-BEDDDA226B26}"/>
                  </a:ext>
                </a:extLst>
              </p:cNvPr>
              <p:cNvSpPr/>
              <p:nvPr/>
            </p:nvSpPr>
            <p:spPr>
              <a:xfrm>
                <a:off x="5769769" y="3410426"/>
                <a:ext cx="647700" cy="352425"/>
              </a:xfrm>
              <a:custGeom>
                <a:avLst/>
                <a:gdLst>
                  <a:gd name="connsiteX0" fmla="*/ 436721 w 647700"/>
                  <a:gd name="connsiteY0" fmla="*/ 7144 h 352425"/>
                  <a:gd name="connsiteX1" fmla="*/ 215741 w 647700"/>
                  <a:gd name="connsiteY1" fmla="*/ 7144 h 352425"/>
                  <a:gd name="connsiteX2" fmla="*/ 7144 w 647700"/>
                  <a:gd name="connsiteY2" fmla="*/ 215741 h 352425"/>
                  <a:gd name="connsiteX3" fmla="*/ 7144 w 647700"/>
                  <a:gd name="connsiteY3" fmla="*/ 351949 h 352425"/>
                  <a:gd name="connsiteX4" fmla="*/ 644366 w 647700"/>
                  <a:gd name="connsiteY4" fmla="*/ 351949 h 352425"/>
                  <a:gd name="connsiteX5" fmla="*/ 644366 w 647700"/>
                  <a:gd name="connsiteY5" fmla="*/ 214789 h 352425"/>
                  <a:gd name="connsiteX6" fmla="*/ 436721 w 647700"/>
                  <a:gd name="connsiteY6" fmla="*/ 7144 h 352425"/>
                  <a:gd name="connsiteX7" fmla="*/ 326231 w 647700"/>
                  <a:gd name="connsiteY7" fmla="*/ 290989 h 352425"/>
                  <a:gd name="connsiteX8" fmla="*/ 302419 w 647700"/>
                  <a:gd name="connsiteY8" fmla="*/ 208121 h 352425"/>
                  <a:gd name="connsiteX9" fmla="*/ 310991 w 647700"/>
                  <a:gd name="connsiteY9" fmla="*/ 77629 h 352425"/>
                  <a:gd name="connsiteX10" fmla="*/ 341471 w 647700"/>
                  <a:gd name="connsiteY10" fmla="*/ 77629 h 352425"/>
                  <a:gd name="connsiteX11" fmla="*/ 350044 w 647700"/>
                  <a:gd name="connsiteY11" fmla="*/ 208121 h 352425"/>
                  <a:gd name="connsiteX12" fmla="*/ 326231 w 647700"/>
                  <a:gd name="connsiteY12" fmla="*/ 290989 h 352425"/>
                  <a:gd name="connsiteX13" fmla="*/ 341471 w 647700"/>
                  <a:gd name="connsiteY13" fmla="*/ 72866 h 352425"/>
                  <a:gd name="connsiteX14" fmla="*/ 341471 w 647700"/>
                  <a:gd name="connsiteY14" fmla="*/ 72866 h 352425"/>
                  <a:gd name="connsiteX15" fmla="*/ 311944 w 647700"/>
                  <a:gd name="connsiteY15" fmla="*/ 72866 h 352425"/>
                  <a:gd name="connsiteX16" fmla="*/ 290989 w 647700"/>
                  <a:gd name="connsiteY16" fmla="*/ 36671 h 352425"/>
                  <a:gd name="connsiteX17" fmla="*/ 363379 w 647700"/>
                  <a:gd name="connsiteY17" fmla="*/ 36671 h 352425"/>
                  <a:gd name="connsiteX18" fmla="*/ 341471 w 647700"/>
                  <a:gd name="connsiteY18" fmla="*/ 7286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352425">
                    <a:moveTo>
                      <a:pt x="436721" y="7144"/>
                    </a:moveTo>
                    <a:lnTo>
                      <a:pt x="215741" y="7144"/>
                    </a:lnTo>
                    <a:cubicBezTo>
                      <a:pt x="101441" y="7144"/>
                      <a:pt x="7144" y="100489"/>
                      <a:pt x="7144" y="215741"/>
                    </a:cubicBezTo>
                    <a:lnTo>
                      <a:pt x="7144" y="351949"/>
                    </a:lnTo>
                    <a:lnTo>
                      <a:pt x="644366" y="351949"/>
                    </a:lnTo>
                    <a:lnTo>
                      <a:pt x="644366" y="214789"/>
                    </a:lnTo>
                    <a:cubicBezTo>
                      <a:pt x="645319" y="100489"/>
                      <a:pt x="551021" y="7144"/>
                      <a:pt x="436721" y="7144"/>
                    </a:cubicBezTo>
                    <a:close/>
                    <a:moveTo>
                      <a:pt x="326231" y="290989"/>
                    </a:moveTo>
                    <a:lnTo>
                      <a:pt x="302419" y="208121"/>
                    </a:lnTo>
                    <a:lnTo>
                      <a:pt x="310991" y="77629"/>
                    </a:lnTo>
                    <a:lnTo>
                      <a:pt x="341471" y="77629"/>
                    </a:lnTo>
                    <a:lnTo>
                      <a:pt x="350044" y="208121"/>
                    </a:lnTo>
                    <a:lnTo>
                      <a:pt x="326231" y="290989"/>
                    </a:lnTo>
                    <a:close/>
                    <a:moveTo>
                      <a:pt x="341471" y="72866"/>
                    </a:moveTo>
                    <a:lnTo>
                      <a:pt x="341471" y="72866"/>
                    </a:lnTo>
                    <a:lnTo>
                      <a:pt x="311944" y="72866"/>
                    </a:lnTo>
                    <a:lnTo>
                      <a:pt x="290989" y="36671"/>
                    </a:lnTo>
                    <a:lnTo>
                      <a:pt x="363379" y="36671"/>
                    </a:lnTo>
                    <a:lnTo>
                      <a:pt x="341471" y="72866"/>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sp>
          <p:nvSpPr>
            <p:cNvPr id="137" name="Freeform: Shape 136">
              <a:extLst>
                <a:ext uri="{FF2B5EF4-FFF2-40B4-BE49-F238E27FC236}">
                  <a16:creationId xmlns:a16="http://schemas.microsoft.com/office/drawing/2014/main" id="{83B5B691-A172-46FF-B04B-08C63F01AC35}"/>
                </a:ext>
              </a:extLst>
            </p:cNvPr>
            <p:cNvSpPr/>
            <p:nvPr/>
          </p:nvSpPr>
          <p:spPr bwMode="auto">
            <a:xfrm>
              <a:off x="-2675312" y="2206485"/>
              <a:ext cx="1135380" cy="811499"/>
            </a:xfrm>
            <a:custGeom>
              <a:avLst/>
              <a:gdLst>
                <a:gd name="connsiteX0" fmla="*/ 0 w 1135380"/>
                <a:gd name="connsiteY0" fmla="*/ 0 h 811499"/>
                <a:gd name="connsiteX1" fmla="*/ 1135380 w 1135380"/>
                <a:gd name="connsiteY1" fmla="*/ 0 h 811499"/>
                <a:gd name="connsiteX2" fmla="*/ 1135380 w 1135380"/>
                <a:gd name="connsiteY2" fmla="*/ 811499 h 811499"/>
                <a:gd name="connsiteX3" fmla="*/ 407670 w 1135380"/>
                <a:gd name="connsiteY3" fmla="*/ 811499 h 811499"/>
                <a:gd name="connsiteX4" fmla="*/ 407670 w 1135380"/>
                <a:gd name="connsiteY4" fmla="*/ 751976 h 811499"/>
                <a:gd name="connsiteX5" fmla="*/ 1075857 w 1135380"/>
                <a:gd name="connsiteY5" fmla="*/ 751976 h 811499"/>
                <a:gd name="connsiteX6" fmla="*/ 1075857 w 1135380"/>
                <a:gd name="connsiteY6" fmla="*/ 59523 h 811499"/>
                <a:gd name="connsiteX7" fmla="*/ 59523 w 1135380"/>
                <a:gd name="connsiteY7" fmla="*/ 59523 h 811499"/>
                <a:gd name="connsiteX8" fmla="*/ 59523 w 1135380"/>
                <a:gd name="connsiteY8" fmla="*/ 278741 h 811499"/>
                <a:gd name="connsiteX9" fmla="*/ 0 w 1135380"/>
                <a:gd name="connsiteY9" fmla="*/ 278741 h 81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5380" h="811499">
                  <a:moveTo>
                    <a:pt x="0" y="0"/>
                  </a:moveTo>
                  <a:lnTo>
                    <a:pt x="1135380" y="0"/>
                  </a:lnTo>
                  <a:lnTo>
                    <a:pt x="1135380" y="811499"/>
                  </a:lnTo>
                  <a:lnTo>
                    <a:pt x="407670" y="811499"/>
                  </a:lnTo>
                  <a:lnTo>
                    <a:pt x="407670" y="751976"/>
                  </a:lnTo>
                  <a:lnTo>
                    <a:pt x="1075857" y="751976"/>
                  </a:lnTo>
                  <a:lnTo>
                    <a:pt x="1075857" y="59523"/>
                  </a:lnTo>
                  <a:lnTo>
                    <a:pt x="59523" y="59523"/>
                  </a:lnTo>
                  <a:lnTo>
                    <a:pt x="59523" y="278741"/>
                  </a:lnTo>
                  <a:lnTo>
                    <a:pt x="0" y="278741"/>
                  </a:lnTo>
                  <a:close/>
                </a:path>
              </a:pathLst>
            </a:custGeom>
            <a:solidFill>
              <a:schemeClr val="bg1"/>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nvGrpSpPr>
            <p:cNvPr id="16" name="Group 15">
              <a:extLst>
                <a:ext uri="{FF2B5EF4-FFF2-40B4-BE49-F238E27FC236}">
                  <a16:creationId xmlns:a16="http://schemas.microsoft.com/office/drawing/2014/main" id="{4BF9EC1F-B8E5-4D6B-B19D-561669EB04D7}"/>
                </a:ext>
              </a:extLst>
            </p:cNvPr>
            <p:cNvGrpSpPr/>
            <p:nvPr/>
          </p:nvGrpSpPr>
          <p:grpSpPr>
            <a:xfrm>
              <a:off x="-2419350" y="2412839"/>
              <a:ext cx="717479" cy="336075"/>
              <a:chOff x="-2419350" y="2412839"/>
              <a:chExt cx="717479" cy="336075"/>
            </a:xfrm>
          </p:grpSpPr>
          <p:sp>
            <p:nvSpPr>
              <p:cNvPr id="10" name="Freeform: Shape 9">
                <a:extLst>
                  <a:ext uri="{FF2B5EF4-FFF2-40B4-BE49-F238E27FC236}">
                    <a16:creationId xmlns:a16="http://schemas.microsoft.com/office/drawing/2014/main" id="{54CD0802-B932-40FF-9D58-0058712AAD31}"/>
                  </a:ext>
                </a:extLst>
              </p:cNvPr>
              <p:cNvSpPr/>
              <p:nvPr/>
            </p:nvSpPr>
            <p:spPr bwMode="auto">
              <a:xfrm>
                <a:off x="-2419350" y="2465069"/>
                <a:ext cx="681990" cy="283845"/>
              </a:xfrm>
              <a:custGeom>
                <a:avLst/>
                <a:gdLst>
                  <a:gd name="connsiteX0" fmla="*/ 0 w 681990"/>
                  <a:gd name="connsiteY0" fmla="*/ 243840 h 304800"/>
                  <a:gd name="connsiteX1" fmla="*/ 266700 w 681990"/>
                  <a:gd name="connsiteY1" fmla="*/ 45720 h 304800"/>
                  <a:gd name="connsiteX2" fmla="*/ 358140 w 681990"/>
                  <a:gd name="connsiteY2" fmla="*/ 201930 h 304800"/>
                  <a:gd name="connsiteX3" fmla="*/ 647700 w 681990"/>
                  <a:gd name="connsiteY3" fmla="*/ 0 h 304800"/>
                  <a:gd name="connsiteX4" fmla="*/ 681990 w 681990"/>
                  <a:gd name="connsiteY4" fmla="*/ 38100 h 304800"/>
                  <a:gd name="connsiteX5" fmla="*/ 346710 w 681990"/>
                  <a:gd name="connsiteY5" fmla="*/ 262890 h 304800"/>
                  <a:gd name="connsiteX6" fmla="*/ 251460 w 681990"/>
                  <a:gd name="connsiteY6" fmla="*/ 106680 h 304800"/>
                  <a:gd name="connsiteX7" fmla="*/ 26670 w 681990"/>
                  <a:gd name="connsiteY7" fmla="*/ 304800 h 304800"/>
                  <a:gd name="connsiteX8" fmla="*/ 0 w 681990"/>
                  <a:gd name="connsiteY8" fmla="*/ 243840 h 304800"/>
                  <a:gd name="connsiteX0" fmla="*/ 0 w 681990"/>
                  <a:gd name="connsiteY0" fmla="*/ 243840 h 283845"/>
                  <a:gd name="connsiteX1" fmla="*/ 266700 w 681990"/>
                  <a:gd name="connsiteY1" fmla="*/ 45720 h 283845"/>
                  <a:gd name="connsiteX2" fmla="*/ 358140 w 681990"/>
                  <a:gd name="connsiteY2" fmla="*/ 201930 h 283845"/>
                  <a:gd name="connsiteX3" fmla="*/ 647700 w 681990"/>
                  <a:gd name="connsiteY3" fmla="*/ 0 h 283845"/>
                  <a:gd name="connsiteX4" fmla="*/ 681990 w 681990"/>
                  <a:gd name="connsiteY4" fmla="*/ 38100 h 283845"/>
                  <a:gd name="connsiteX5" fmla="*/ 346710 w 681990"/>
                  <a:gd name="connsiteY5" fmla="*/ 262890 h 283845"/>
                  <a:gd name="connsiteX6" fmla="*/ 251460 w 681990"/>
                  <a:gd name="connsiteY6" fmla="*/ 106680 h 283845"/>
                  <a:gd name="connsiteX7" fmla="*/ 20955 w 681990"/>
                  <a:gd name="connsiteY7" fmla="*/ 283845 h 283845"/>
                  <a:gd name="connsiteX8" fmla="*/ 0 w 681990"/>
                  <a:gd name="connsiteY8" fmla="*/ 243840 h 28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990" h="283845">
                    <a:moveTo>
                      <a:pt x="0" y="243840"/>
                    </a:moveTo>
                    <a:lnTo>
                      <a:pt x="266700" y="45720"/>
                    </a:lnTo>
                    <a:lnTo>
                      <a:pt x="358140" y="201930"/>
                    </a:lnTo>
                    <a:lnTo>
                      <a:pt x="647700" y="0"/>
                    </a:lnTo>
                    <a:lnTo>
                      <a:pt x="681990" y="38100"/>
                    </a:lnTo>
                    <a:lnTo>
                      <a:pt x="346710" y="262890"/>
                    </a:lnTo>
                    <a:lnTo>
                      <a:pt x="251460" y="106680"/>
                    </a:lnTo>
                    <a:lnTo>
                      <a:pt x="20955" y="283845"/>
                    </a:lnTo>
                    <a:lnTo>
                      <a:pt x="0" y="243840"/>
                    </a:lnTo>
                    <a:close/>
                  </a:path>
                </a:pathLst>
              </a:cu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sp>
            <p:nvSpPr>
              <p:cNvPr id="11" name="Isosceles Triangle 10">
                <a:extLst>
                  <a:ext uri="{FF2B5EF4-FFF2-40B4-BE49-F238E27FC236}">
                    <a16:creationId xmlns:a16="http://schemas.microsoft.com/office/drawing/2014/main" id="{1B84A075-8044-47EC-A92F-1D4A209E393E}"/>
                  </a:ext>
                </a:extLst>
              </p:cNvPr>
              <p:cNvSpPr/>
              <p:nvPr/>
            </p:nvSpPr>
            <p:spPr bwMode="auto">
              <a:xfrm rot="3192519">
                <a:off x="-1804747" y="2430686"/>
                <a:ext cx="120724" cy="85029"/>
              </a:xfrm>
              <a:prstGeom prst="triangle">
                <a:avLst/>
              </a:pr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grpSp>
      <p:grpSp>
        <p:nvGrpSpPr>
          <p:cNvPr id="138" name="Group 137">
            <a:extLst>
              <a:ext uri="{FF2B5EF4-FFF2-40B4-BE49-F238E27FC236}">
                <a16:creationId xmlns:a16="http://schemas.microsoft.com/office/drawing/2014/main" id="{8B3CE1C8-1EE3-4407-9407-502C4150EF09}"/>
              </a:ext>
              <a:ext uri="{C183D7F6-B498-43B3-948B-1728B52AA6E4}">
                <adec:decorative xmlns:adec="http://schemas.microsoft.com/office/drawing/2017/decorative" val="1"/>
              </a:ext>
            </a:extLst>
          </p:cNvPr>
          <p:cNvGrpSpPr/>
          <p:nvPr/>
        </p:nvGrpSpPr>
        <p:grpSpPr>
          <a:xfrm>
            <a:off x="797822" y="4836229"/>
            <a:ext cx="420483" cy="386394"/>
            <a:chOff x="3848315" y="2854269"/>
            <a:chExt cx="180212" cy="166560"/>
          </a:xfrm>
        </p:grpSpPr>
        <p:sp>
          <p:nvSpPr>
            <p:cNvPr id="139" name="Freeform: Shape 138">
              <a:extLst>
                <a:ext uri="{FF2B5EF4-FFF2-40B4-BE49-F238E27FC236}">
                  <a16:creationId xmlns:a16="http://schemas.microsoft.com/office/drawing/2014/main" id="{D344B84B-1C86-48BE-B4CF-00FF96A28A73}"/>
                </a:ext>
              </a:extLst>
            </p:cNvPr>
            <p:cNvSpPr/>
            <p:nvPr/>
          </p:nvSpPr>
          <p:spPr>
            <a:xfrm>
              <a:off x="3848315" y="2854269"/>
              <a:ext cx="121450" cy="166560"/>
            </a:xfrm>
            <a:custGeom>
              <a:avLst/>
              <a:gdLst>
                <a:gd name="connsiteX0" fmla="*/ 241548 w 333375"/>
                <a:gd name="connsiteY0" fmla="*/ 144730 h 457200"/>
                <a:gd name="connsiteX1" fmla="*/ 190110 w 333375"/>
                <a:gd name="connsiteY1" fmla="*/ 93296 h 457200"/>
                <a:gd name="connsiteX2" fmla="*/ 190110 w 333375"/>
                <a:gd name="connsiteY2" fmla="*/ 16715 h 457200"/>
                <a:gd name="connsiteX3" fmla="*/ 191819 w 333375"/>
                <a:gd name="connsiteY3" fmla="*/ 7144 h 457200"/>
                <a:gd name="connsiteX4" fmla="*/ 39495 w 333375"/>
                <a:gd name="connsiteY4" fmla="*/ 7144 h 457200"/>
                <a:gd name="connsiteX5" fmla="*/ 7144 w 333375"/>
                <a:gd name="connsiteY5" fmla="*/ 39486 h 457200"/>
                <a:gd name="connsiteX6" fmla="*/ 7144 w 333375"/>
                <a:gd name="connsiteY6" fmla="*/ 421258 h 457200"/>
                <a:gd name="connsiteX7" fmla="*/ 39495 w 333375"/>
                <a:gd name="connsiteY7" fmla="*/ 453605 h 457200"/>
                <a:gd name="connsiteX8" fmla="*/ 295340 w 333375"/>
                <a:gd name="connsiteY8" fmla="*/ 453605 h 457200"/>
                <a:gd name="connsiteX9" fmla="*/ 327682 w 333375"/>
                <a:gd name="connsiteY9" fmla="*/ 421258 h 457200"/>
                <a:gd name="connsiteX10" fmla="*/ 327682 w 333375"/>
                <a:gd name="connsiteY10" fmla="*/ 143010 h 457200"/>
                <a:gd name="connsiteX11" fmla="*/ 318130 w 333375"/>
                <a:gd name="connsiteY11" fmla="*/ 144730 h 457200"/>
                <a:gd name="connsiteX12" fmla="*/ 241548 w 333375"/>
                <a:gd name="connsiteY12" fmla="*/ 144730 h 457200"/>
                <a:gd name="connsiteX13" fmla="*/ 68545 w 333375"/>
                <a:gd name="connsiteY13" fmla="*/ 88325 h 457200"/>
                <a:gd name="connsiteX14" fmla="*/ 166399 w 333375"/>
                <a:gd name="connsiteY14" fmla="*/ 88325 h 457200"/>
                <a:gd name="connsiteX15" fmla="*/ 175924 w 333375"/>
                <a:gd name="connsiteY15" fmla="*/ 97850 h 457200"/>
                <a:gd name="connsiteX16" fmla="*/ 166399 w 333375"/>
                <a:gd name="connsiteY16" fmla="*/ 107375 h 457200"/>
                <a:gd name="connsiteX17" fmla="*/ 68545 w 333375"/>
                <a:gd name="connsiteY17" fmla="*/ 107375 h 457200"/>
                <a:gd name="connsiteX18" fmla="*/ 59020 w 333375"/>
                <a:gd name="connsiteY18" fmla="*/ 97850 h 457200"/>
                <a:gd name="connsiteX19" fmla="*/ 68545 w 333375"/>
                <a:gd name="connsiteY19" fmla="*/ 88325 h 457200"/>
                <a:gd name="connsiteX20" fmla="*/ 254422 w 333375"/>
                <a:gd name="connsiteY20" fmla="*/ 389809 h 457200"/>
                <a:gd name="connsiteX21" fmla="*/ 68545 w 333375"/>
                <a:gd name="connsiteY21" fmla="*/ 389809 h 457200"/>
                <a:gd name="connsiteX22" fmla="*/ 59020 w 333375"/>
                <a:gd name="connsiteY22" fmla="*/ 380284 h 457200"/>
                <a:gd name="connsiteX23" fmla="*/ 68545 w 333375"/>
                <a:gd name="connsiteY23" fmla="*/ 370759 h 457200"/>
                <a:gd name="connsiteX24" fmla="*/ 254422 w 333375"/>
                <a:gd name="connsiteY24" fmla="*/ 370759 h 457200"/>
                <a:gd name="connsiteX25" fmla="*/ 263947 w 333375"/>
                <a:gd name="connsiteY25" fmla="*/ 380284 h 457200"/>
                <a:gd name="connsiteX26" fmla="*/ 254422 w 333375"/>
                <a:gd name="connsiteY26" fmla="*/ 389809 h 457200"/>
                <a:gd name="connsiteX27" fmla="*/ 254422 w 333375"/>
                <a:gd name="connsiteY27" fmla="*/ 315451 h 457200"/>
                <a:gd name="connsiteX28" fmla="*/ 68545 w 333375"/>
                <a:gd name="connsiteY28" fmla="*/ 315451 h 457200"/>
                <a:gd name="connsiteX29" fmla="*/ 59020 w 333375"/>
                <a:gd name="connsiteY29" fmla="*/ 305926 h 457200"/>
                <a:gd name="connsiteX30" fmla="*/ 68545 w 333375"/>
                <a:gd name="connsiteY30" fmla="*/ 296401 h 457200"/>
                <a:gd name="connsiteX31" fmla="*/ 254422 w 333375"/>
                <a:gd name="connsiteY31" fmla="*/ 296401 h 457200"/>
                <a:gd name="connsiteX32" fmla="*/ 263947 w 333375"/>
                <a:gd name="connsiteY32" fmla="*/ 305926 h 457200"/>
                <a:gd name="connsiteX33" fmla="*/ 254422 w 333375"/>
                <a:gd name="connsiteY33" fmla="*/ 315451 h 457200"/>
                <a:gd name="connsiteX34" fmla="*/ 254422 w 333375"/>
                <a:gd name="connsiteY34" fmla="*/ 241097 h 457200"/>
                <a:gd name="connsiteX35" fmla="*/ 68545 w 333375"/>
                <a:gd name="connsiteY35" fmla="*/ 241097 h 457200"/>
                <a:gd name="connsiteX36" fmla="*/ 59020 w 333375"/>
                <a:gd name="connsiteY36" fmla="*/ 231572 h 457200"/>
                <a:gd name="connsiteX37" fmla="*/ 68545 w 333375"/>
                <a:gd name="connsiteY37" fmla="*/ 222047 h 457200"/>
                <a:gd name="connsiteX38" fmla="*/ 254422 w 333375"/>
                <a:gd name="connsiteY38" fmla="*/ 222047 h 457200"/>
                <a:gd name="connsiteX39" fmla="*/ 263947 w 333375"/>
                <a:gd name="connsiteY39" fmla="*/ 231572 h 457200"/>
                <a:gd name="connsiteX40" fmla="*/ 254422 w 333375"/>
                <a:gd name="connsiteY40" fmla="*/ 241097 h 457200"/>
                <a:gd name="connsiteX41" fmla="*/ 254422 w 333375"/>
                <a:gd name="connsiteY41" fmla="*/ 166744 h 457200"/>
                <a:gd name="connsiteX42" fmla="*/ 68545 w 333375"/>
                <a:gd name="connsiteY42" fmla="*/ 166744 h 457200"/>
                <a:gd name="connsiteX43" fmla="*/ 59020 w 333375"/>
                <a:gd name="connsiteY43" fmla="*/ 157219 h 457200"/>
                <a:gd name="connsiteX44" fmla="*/ 68545 w 333375"/>
                <a:gd name="connsiteY44" fmla="*/ 147694 h 457200"/>
                <a:gd name="connsiteX45" fmla="*/ 254422 w 333375"/>
                <a:gd name="connsiteY45" fmla="*/ 147694 h 457200"/>
                <a:gd name="connsiteX46" fmla="*/ 263947 w 333375"/>
                <a:gd name="connsiteY46" fmla="*/ 157219 h 457200"/>
                <a:gd name="connsiteX47" fmla="*/ 254422 w 333375"/>
                <a:gd name="connsiteY47" fmla="*/ 16674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3375" h="457200">
                  <a:moveTo>
                    <a:pt x="241548" y="144730"/>
                  </a:moveTo>
                  <a:cubicBezTo>
                    <a:pt x="213187" y="144730"/>
                    <a:pt x="190110" y="121658"/>
                    <a:pt x="190110" y="93296"/>
                  </a:cubicBezTo>
                  <a:lnTo>
                    <a:pt x="190110" y="16715"/>
                  </a:lnTo>
                  <a:cubicBezTo>
                    <a:pt x="190110" y="13380"/>
                    <a:pt x="190744" y="10169"/>
                    <a:pt x="191819" y="7144"/>
                  </a:cubicBezTo>
                  <a:lnTo>
                    <a:pt x="39495" y="7144"/>
                  </a:lnTo>
                  <a:cubicBezTo>
                    <a:pt x="21655" y="7144"/>
                    <a:pt x="7144" y="21655"/>
                    <a:pt x="7144" y="39486"/>
                  </a:cubicBezTo>
                  <a:lnTo>
                    <a:pt x="7144" y="421258"/>
                  </a:lnTo>
                  <a:cubicBezTo>
                    <a:pt x="7144" y="439094"/>
                    <a:pt x="21655" y="453605"/>
                    <a:pt x="39495" y="453605"/>
                  </a:cubicBezTo>
                  <a:lnTo>
                    <a:pt x="295340" y="453605"/>
                  </a:lnTo>
                  <a:cubicBezTo>
                    <a:pt x="313172" y="453605"/>
                    <a:pt x="327682" y="439094"/>
                    <a:pt x="327682" y="421258"/>
                  </a:cubicBezTo>
                  <a:lnTo>
                    <a:pt x="327682" y="143010"/>
                  </a:lnTo>
                  <a:cubicBezTo>
                    <a:pt x="324657" y="144094"/>
                    <a:pt x="321453" y="144730"/>
                    <a:pt x="318130" y="144730"/>
                  </a:cubicBezTo>
                  <a:lnTo>
                    <a:pt x="241548" y="144730"/>
                  </a:lnTo>
                  <a:close/>
                  <a:moveTo>
                    <a:pt x="68545" y="88325"/>
                  </a:moveTo>
                  <a:lnTo>
                    <a:pt x="166399" y="88325"/>
                  </a:lnTo>
                  <a:cubicBezTo>
                    <a:pt x="171664" y="88325"/>
                    <a:pt x="175924" y="92589"/>
                    <a:pt x="175924" y="97850"/>
                  </a:cubicBezTo>
                  <a:cubicBezTo>
                    <a:pt x="175924" y="103110"/>
                    <a:pt x="171664" y="107375"/>
                    <a:pt x="166399" y="107375"/>
                  </a:cubicBezTo>
                  <a:lnTo>
                    <a:pt x="68545" y="107375"/>
                  </a:lnTo>
                  <a:cubicBezTo>
                    <a:pt x="63280" y="107375"/>
                    <a:pt x="59020" y="103110"/>
                    <a:pt x="59020" y="97850"/>
                  </a:cubicBezTo>
                  <a:cubicBezTo>
                    <a:pt x="59020" y="92589"/>
                    <a:pt x="63280" y="88325"/>
                    <a:pt x="68545" y="88325"/>
                  </a:cubicBezTo>
                  <a:close/>
                  <a:moveTo>
                    <a:pt x="254422" y="389809"/>
                  </a:moveTo>
                  <a:lnTo>
                    <a:pt x="68545" y="389809"/>
                  </a:lnTo>
                  <a:cubicBezTo>
                    <a:pt x="63280" y="389809"/>
                    <a:pt x="59020" y="385544"/>
                    <a:pt x="59020" y="380284"/>
                  </a:cubicBezTo>
                  <a:cubicBezTo>
                    <a:pt x="59020" y="375024"/>
                    <a:pt x="63280" y="370759"/>
                    <a:pt x="68545" y="370759"/>
                  </a:cubicBezTo>
                  <a:lnTo>
                    <a:pt x="254422" y="370759"/>
                  </a:lnTo>
                  <a:cubicBezTo>
                    <a:pt x="259686" y="370759"/>
                    <a:pt x="263947" y="375024"/>
                    <a:pt x="263947" y="380284"/>
                  </a:cubicBezTo>
                  <a:cubicBezTo>
                    <a:pt x="263947" y="385544"/>
                    <a:pt x="259686" y="389809"/>
                    <a:pt x="254422" y="389809"/>
                  </a:cubicBezTo>
                  <a:close/>
                  <a:moveTo>
                    <a:pt x="254422" y="315451"/>
                  </a:moveTo>
                  <a:lnTo>
                    <a:pt x="68545" y="315451"/>
                  </a:lnTo>
                  <a:cubicBezTo>
                    <a:pt x="63280" y="315451"/>
                    <a:pt x="59020" y="311185"/>
                    <a:pt x="59020" y="305926"/>
                  </a:cubicBezTo>
                  <a:cubicBezTo>
                    <a:pt x="59020" y="300665"/>
                    <a:pt x="63280" y="296401"/>
                    <a:pt x="68545" y="296401"/>
                  </a:cubicBezTo>
                  <a:lnTo>
                    <a:pt x="254422" y="296401"/>
                  </a:lnTo>
                  <a:cubicBezTo>
                    <a:pt x="259686" y="296401"/>
                    <a:pt x="263947" y="300665"/>
                    <a:pt x="263947" y="305926"/>
                  </a:cubicBezTo>
                  <a:cubicBezTo>
                    <a:pt x="263947" y="311185"/>
                    <a:pt x="259686" y="315451"/>
                    <a:pt x="254422" y="315451"/>
                  </a:cubicBezTo>
                  <a:close/>
                  <a:moveTo>
                    <a:pt x="254422" y="241097"/>
                  </a:moveTo>
                  <a:lnTo>
                    <a:pt x="68545" y="241097"/>
                  </a:lnTo>
                  <a:cubicBezTo>
                    <a:pt x="63280" y="241097"/>
                    <a:pt x="59020" y="236832"/>
                    <a:pt x="59020" y="231572"/>
                  </a:cubicBezTo>
                  <a:cubicBezTo>
                    <a:pt x="59020" y="226312"/>
                    <a:pt x="63280" y="222047"/>
                    <a:pt x="68545" y="222047"/>
                  </a:cubicBezTo>
                  <a:lnTo>
                    <a:pt x="254422" y="222047"/>
                  </a:lnTo>
                  <a:cubicBezTo>
                    <a:pt x="259686" y="222047"/>
                    <a:pt x="263947" y="226312"/>
                    <a:pt x="263947" y="231572"/>
                  </a:cubicBezTo>
                  <a:cubicBezTo>
                    <a:pt x="263947" y="236832"/>
                    <a:pt x="259686" y="241097"/>
                    <a:pt x="254422" y="241097"/>
                  </a:cubicBezTo>
                  <a:close/>
                  <a:moveTo>
                    <a:pt x="254422" y="166744"/>
                  </a:moveTo>
                  <a:lnTo>
                    <a:pt x="68545" y="166744"/>
                  </a:lnTo>
                  <a:cubicBezTo>
                    <a:pt x="63280" y="166744"/>
                    <a:pt x="59020" y="162478"/>
                    <a:pt x="59020" y="157219"/>
                  </a:cubicBezTo>
                  <a:cubicBezTo>
                    <a:pt x="59020" y="151958"/>
                    <a:pt x="63280" y="147694"/>
                    <a:pt x="68545" y="147694"/>
                  </a:cubicBezTo>
                  <a:lnTo>
                    <a:pt x="254422" y="147694"/>
                  </a:lnTo>
                  <a:cubicBezTo>
                    <a:pt x="259686" y="147694"/>
                    <a:pt x="263947" y="151958"/>
                    <a:pt x="263947" y="157219"/>
                  </a:cubicBezTo>
                  <a:cubicBezTo>
                    <a:pt x="263947" y="162478"/>
                    <a:pt x="259686" y="166744"/>
                    <a:pt x="254422" y="16674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0" name="Freeform: Shape 139">
              <a:extLst>
                <a:ext uri="{FF2B5EF4-FFF2-40B4-BE49-F238E27FC236}">
                  <a16:creationId xmlns:a16="http://schemas.microsoft.com/office/drawing/2014/main" id="{687441F1-26E8-4301-A143-819A6CB0DEE9}"/>
                </a:ext>
              </a:extLst>
            </p:cNvPr>
            <p:cNvSpPr/>
            <p:nvPr/>
          </p:nvSpPr>
          <p:spPr>
            <a:xfrm>
              <a:off x="3921911" y="2854272"/>
              <a:ext cx="45110" cy="45110"/>
            </a:xfrm>
            <a:custGeom>
              <a:avLst/>
              <a:gdLst>
                <a:gd name="connsiteX0" fmla="*/ 39529 w 123825"/>
                <a:gd name="connsiteY0" fmla="*/ 125674 h 123825"/>
                <a:gd name="connsiteX1" fmla="*/ 116110 w 123825"/>
                <a:gd name="connsiteY1" fmla="*/ 125674 h 123825"/>
                <a:gd name="connsiteX2" fmla="*/ 124968 w 123825"/>
                <a:gd name="connsiteY2" fmla="*/ 119768 h 123825"/>
                <a:gd name="connsiteX3" fmla="*/ 122873 w 123825"/>
                <a:gd name="connsiteY3" fmla="*/ 109386 h 123825"/>
                <a:gd name="connsiteX4" fmla="*/ 23432 w 123825"/>
                <a:gd name="connsiteY4" fmla="*/ 9945 h 123825"/>
                <a:gd name="connsiteX5" fmla="*/ 13049 w 123825"/>
                <a:gd name="connsiteY5" fmla="*/ 7849 h 123825"/>
                <a:gd name="connsiteX6" fmla="*/ 7144 w 123825"/>
                <a:gd name="connsiteY6" fmla="*/ 16708 h 123825"/>
                <a:gd name="connsiteX7" fmla="*/ 7144 w 123825"/>
                <a:gd name="connsiteY7" fmla="*/ 93289 h 123825"/>
                <a:gd name="connsiteX8" fmla="*/ 39529 w 123825"/>
                <a:gd name="connsiteY8" fmla="*/ 12567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9529" y="125674"/>
                  </a:moveTo>
                  <a:lnTo>
                    <a:pt x="116110" y="125674"/>
                  </a:lnTo>
                  <a:cubicBezTo>
                    <a:pt x="120015" y="125674"/>
                    <a:pt x="123444" y="123292"/>
                    <a:pt x="124968" y="119768"/>
                  </a:cubicBezTo>
                  <a:cubicBezTo>
                    <a:pt x="126397" y="116244"/>
                    <a:pt x="125635" y="112148"/>
                    <a:pt x="122873" y="109386"/>
                  </a:cubicBezTo>
                  <a:lnTo>
                    <a:pt x="23432" y="9945"/>
                  </a:lnTo>
                  <a:cubicBezTo>
                    <a:pt x="20669" y="7183"/>
                    <a:pt x="16573" y="6421"/>
                    <a:pt x="13049" y="7849"/>
                  </a:cubicBezTo>
                  <a:cubicBezTo>
                    <a:pt x="9430" y="9373"/>
                    <a:pt x="7144" y="12802"/>
                    <a:pt x="7144" y="16708"/>
                  </a:cubicBezTo>
                  <a:lnTo>
                    <a:pt x="7144" y="93289"/>
                  </a:lnTo>
                  <a:cubicBezTo>
                    <a:pt x="7144" y="111100"/>
                    <a:pt x="21622" y="125674"/>
                    <a:pt x="39529" y="12567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1" name="Freeform: Shape 140">
              <a:extLst>
                <a:ext uri="{FF2B5EF4-FFF2-40B4-BE49-F238E27FC236}">
                  <a16:creationId xmlns:a16="http://schemas.microsoft.com/office/drawing/2014/main" id="{8A6F87F5-EC2F-48A4-8745-5F74CF37A33A}"/>
                </a:ext>
              </a:extLst>
            </p:cNvPr>
            <p:cNvSpPr/>
            <p:nvPr/>
          </p:nvSpPr>
          <p:spPr>
            <a:xfrm>
              <a:off x="3982792" y="2866188"/>
              <a:ext cx="34700" cy="27760"/>
            </a:xfrm>
            <a:custGeom>
              <a:avLst/>
              <a:gdLst>
                <a:gd name="connsiteX0" fmla="*/ 72962 w 95250"/>
                <a:gd name="connsiteY0" fmla="*/ 7144 h 76200"/>
                <a:gd name="connsiteX1" fmla="*/ 28670 w 95250"/>
                <a:gd name="connsiteY1" fmla="*/ 7144 h 76200"/>
                <a:gd name="connsiteX2" fmla="*/ 7144 w 95250"/>
                <a:gd name="connsiteY2" fmla="*/ 32385 h 76200"/>
                <a:gd name="connsiteX3" fmla="*/ 7144 w 95250"/>
                <a:gd name="connsiteY3" fmla="*/ 69913 h 76200"/>
                <a:gd name="connsiteX4" fmla="*/ 94583 w 95250"/>
                <a:gd name="connsiteY4" fmla="*/ 69913 h 76200"/>
                <a:gd name="connsiteX5" fmla="*/ 94583 w 95250"/>
                <a:gd name="connsiteY5" fmla="*/ 32385 h 76200"/>
                <a:gd name="connsiteX6" fmla="*/ 72962 w 95250"/>
                <a:gd name="connsiteY6"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76200">
                  <a:moveTo>
                    <a:pt x="72962" y="7144"/>
                  </a:moveTo>
                  <a:lnTo>
                    <a:pt x="28670" y="7144"/>
                  </a:lnTo>
                  <a:cubicBezTo>
                    <a:pt x="16573" y="7144"/>
                    <a:pt x="7144" y="18288"/>
                    <a:pt x="7144" y="32385"/>
                  </a:cubicBezTo>
                  <a:lnTo>
                    <a:pt x="7144" y="69913"/>
                  </a:lnTo>
                  <a:lnTo>
                    <a:pt x="94583" y="69913"/>
                  </a:lnTo>
                  <a:lnTo>
                    <a:pt x="94583" y="32385"/>
                  </a:lnTo>
                  <a:cubicBezTo>
                    <a:pt x="94583" y="18288"/>
                    <a:pt x="85058" y="7144"/>
                    <a:pt x="72962" y="7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2" name="Freeform: Shape 141">
              <a:extLst>
                <a:ext uri="{FF2B5EF4-FFF2-40B4-BE49-F238E27FC236}">
                  <a16:creationId xmlns:a16="http://schemas.microsoft.com/office/drawing/2014/main" id="{BF3D1771-BD53-40ED-B384-7C24B85ED477}"/>
                </a:ext>
              </a:extLst>
            </p:cNvPr>
            <p:cNvSpPr/>
            <p:nvPr/>
          </p:nvSpPr>
          <p:spPr>
            <a:xfrm>
              <a:off x="3982792" y="2895995"/>
              <a:ext cx="34700" cy="117980"/>
            </a:xfrm>
            <a:custGeom>
              <a:avLst/>
              <a:gdLst>
                <a:gd name="connsiteX0" fmla="*/ 7144 w 95250"/>
                <a:gd name="connsiteY0" fmla="*/ 7144 h 323850"/>
                <a:gd name="connsiteX1" fmla="*/ 7144 w 95250"/>
                <a:gd name="connsiteY1" fmla="*/ 102584 h 323850"/>
                <a:gd name="connsiteX2" fmla="*/ 41815 w 95250"/>
                <a:gd name="connsiteY2" fmla="*/ 311277 h 323850"/>
                <a:gd name="connsiteX3" fmla="*/ 50864 w 95250"/>
                <a:gd name="connsiteY3" fmla="*/ 317659 h 323850"/>
                <a:gd name="connsiteX4" fmla="*/ 59817 w 95250"/>
                <a:gd name="connsiteY4" fmla="*/ 311277 h 323850"/>
                <a:gd name="connsiteX5" fmla="*/ 94583 w 95250"/>
                <a:gd name="connsiteY5" fmla="*/ 102584 h 323850"/>
                <a:gd name="connsiteX6" fmla="*/ 94583 w 95250"/>
                <a:gd name="connsiteY6" fmla="*/ 7144 h 323850"/>
                <a:gd name="connsiteX7" fmla="*/ 16669 w 95250"/>
                <a:gd name="connsiteY7" fmla="*/ 7144 h 323850"/>
                <a:gd name="connsiteX8" fmla="*/ 7144 w 95250"/>
                <a:gd name="connsiteY8" fmla="*/ 714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323850">
                  <a:moveTo>
                    <a:pt x="7144" y="7144"/>
                  </a:moveTo>
                  <a:lnTo>
                    <a:pt x="7144" y="102584"/>
                  </a:lnTo>
                  <a:cubicBezTo>
                    <a:pt x="7144" y="175070"/>
                    <a:pt x="18859" y="245269"/>
                    <a:pt x="41815" y="311277"/>
                  </a:cubicBezTo>
                  <a:cubicBezTo>
                    <a:pt x="43148" y="315087"/>
                    <a:pt x="46768" y="317659"/>
                    <a:pt x="50864" y="317659"/>
                  </a:cubicBezTo>
                  <a:cubicBezTo>
                    <a:pt x="54864" y="317659"/>
                    <a:pt x="58483" y="315087"/>
                    <a:pt x="59817" y="311277"/>
                  </a:cubicBezTo>
                  <a:cubicBezTo>
                    <a:pt x="82868" y="245269"/>
                    <a:pt x="94583" y="175070"/>
                    <a:pt x="94583" y="102584"/>
                  </a:cubicBezTo>
                  <a:lnTo>
                    <a:pt x="94583" y="7144"/>
                  </a:lnTo>
                  <a:lnTo>
                    <a:pt x="16669" y="7144"/>
                  </a:lnTo>
                  <a:lnTo>
                    <a:pt x="7144" y="7144"/>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3" name="Freeform: Shape 142">
              <a:extLst>
                <a:ext uri="{FF2B5EF4-FFF2-40B4-BE49-F238E27FC236}">
                  <a16:creationId xmlns:a16="http://schemas.microsoft.com/office/drawing/2014/main" id="{607BFB50-025B-4ED5-8D89-E93C57F026C0}"/>
                </a:ext>
              </a:extLst>
            </p:cNvPr>
            <p:cNvSpPr/>
            <p:nvPr/>
          </p:nvSpPr>
          <p:spPr>
            <a:xfrm>
              <a:off x="4014647" y="2889055"/>
              <a:ext cx="13880" cy="58990"/>
            </a:xfrm>
            <a:custGeom>
              <a:avLst/>
              <a:gdLst>
                <a:gd name="connsiteX0" fmla="*/ 30194 w 38100"/>
                <a:gd name="connsiteY0" fmla="*/ 9144 h 161925"/>
                <a:gd name="connsiteX1" fmla="*/ 24384 w 38100"/>
                <a:gd name="connsiteY1" fmla="*/ 7144 h 161925"/>
                <a:gd name="connsiteX2" fmla="*/ 7144 w 38100"/>
                <a:gd name="connsiteY2" fmla="*/ 7144 h 161925"/>
                <a:gd name="connsiteX3" fmla="*/ 7144 w 38100"/>
                <a:gd name="connsiteY3" fmla="*/ 26194 h 161925"/>
                <a:gd name="connsiteX4" fmla="*/ 14859 w 38100"/>
                <a:gd name="connsiteY4" fmla="*/ 26194 h 161925"/>
                <a:gd name="connsiteX5" fmla="*/ 14859 w 38100"/>
                <a:gd name="connsiteY5" fmla="*/ 149828 h 161925"/>
                <a:gd name="connsiteX6" fmla="*/ 24384 w 38100"/>
                <a:gd name="connsiteY6" fmla="*/ 159353 h 161925"/>
                <a:gd name="connsiteX7" fmla="*/ 33909 w 38100"/>
                <a:gd name="connsiteY7" fmla="*/ 149828 h 161925"/>
                <a:gd name="connsiteX8" fmla="*/ 33909 w 38100"/>
                <a:gd name="connsiteY8" fmla="*/ 16669 h 161925"/>
                <a:gd name="connsiteX9" fmla="*/ 30194 w 38100"/>
                <a:gd name="connsiteY9" fmla="*/ 9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161925">
                  <a:moveTo>
                    <a:pt x="30194" y="9144"/>
                  </a:moveTo>
                  <a:cubicBezTo>
                    <a:pt x="28575" y="7906"/>
                    <a:pt x="26575" y="7144"/>
                    <a:pt x="24384" y="7144"/>
                  </a:cubicBezTo>
                  <a:lnTo>
                    <a:pt x="7144" y="7144"/>
                  </a:lnTo>
                  <a:lnTo>
                    <a:pt x="7144" y="26194"/>
                  </a:lnTo>
                  <a:lnTo>
                    <a:pt x="14859" y="26194"/>
                  </a:lnTo>
                  <a:lnTo>
                    <a:pt x="14859" y="149828"/>
                  </a:lnTo>
                  <a:cubicBezTo>
                    <a:pt x="14859" y="155162"/>
                    <a:pt x="19145" y="159353"/>
                    <a:pt x="24384" y="159353"/>
                  </a:cubicBezTo>
                  <a:cubicBezTo>
                    <a:pt x="29623" y="159353"/>
                    <a:pt x="33909" y="155162"/>
                    <a:pt x="33909" y="149828"/>
                  </a:cubicBezTo>
                  <a:lnTo>
                    <a:pt x="33909" y="16669"/>
                  </a:lnTo>
                  <a:cubicBezTo>
                    <a:pt x="33909" y="13621"/>
                    <a:pt x="32480" y="10858"/>
                    <a:pt x="30194" y="9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grpSp>
        <p:nvGrpSpPr>
          <p:cNvPr id="144" name="Group 143">
            <a:extLst>
              <a:ext uri="{FF2B5EF4-FFF2-40B4-BE49-F238E27FC236}">
                <a16:creationId xmlns:a16="http://schemas.microsoft.com/office/drawing/2014/main" id="{75E6C490-27C5-464E-B9AA-68C06DC5E379}"/>
              </a:ext>
              <a:ext uri="{C183D7F6-B498-43B3-948B-1728B52AA6E4}">
                <adec:decorative xmlns:adec="http://schemas.microsoft.com/office/drawing/2017/decorative" val="1"/>
              </a:ext>
            </a:extLst>
          </p:cNvPr>
          <p:cNvGrpSpPr/>
          <p:nvPr/>
        </p:nvGrpSpPr>
        <p:grpSpPr>
          <a:xfrm>
            <a:off x="808889" y="2826427"/>
            <a:ext cx="398304" cy="530522"/>
            <a:chOff x="2203659" y="2819574"/>
            <a:chExt cx="179394" cy="240325"/>
          </a:xfrm>
        </p:grpSpPr>
        <p:sp>
          <p:nvSpPr>
            <p:cNvPr id="145" name="Freeform: Shape 144">
              <a:extLst>
                <a:ext uri="{FF2B5EF4-FFF2-40B4-BE49-F238E27FC236}">
                  <a16:creationId xmlns:a16="http://schemas.microsoft.com/office/drawing/2014/main" id="{4148AD17-2C83-4C7B-8A22-FE43EC4A8D03}"/>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6" name="Freeform: Shape 145">
              <a:extLst>
                <a:ext uri="{FF2B5EF4-FFF2-40B4-BE49-F238E27FC236}">
                  <a16:creationId xmlns:a16="http://schemas.microsoft.com/office/drawing/2014/main" id="{3CCCFCDC-9ED3-4409-9D85-9D5412C90E32}"/>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7" name="Freeform: Shape 146">
              <a:extLst>
                <a:ext uri="{FF2B5EF4-FFF2-40B4-BE49-F238E27FC236}">
                  <a16:creationId xmlns:a16="http://schemas.microsoft.com/office/drawing/2014/main" id="{A6F6003B-5C76-44B4-B306-C9A9885F8EF7}"/>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8" name="Freeform: Shape 147">
              <a:extLst>
                <a:ext uri="{FF2B5EF4-FFF2-40B4-BE49-F238E27FC236}">
                  <a16:creationId xmlns:a16="http://schemas.microsoft.com/office/drawing/2014/main" id="{4A4A4023-ED49-4217-BFB9-514090B98547}"/>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9" name="Freeform: Shape 148">
              <a:extLst>
                <a:ext uri="{FF2B5EF4-FFF2-40B4-BE49-F238E27FC236}">
                  <a16:creationId xmlns:a16="http://schemas.microsoft.com/office/drawing/2014/main" id="{35784B0D-8A86-49D4-9734-4B2E3269094A}"/>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0" name="Freeform: Shape 149">
              <a:extLst>
                <a:ext uri="{FF2B5EF4-FFF2-40B4-BE49-F238E27FC236}">
                  <a16:creationId xmlns:a16="http://schemas.microsoft.com/office/drawing/2014/main" id="{80DD81A2-17B1-4E7D-A406-4CA00F955C5F}"/>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1" name="Freeform: Shape 150">
              <a:extLst>
                <a:ext uri="{FF2B5EF4-FFF2-40B4-BE49-F238E27FC236}">
                  <a16:creationId xmlns:a16="http://schemas.microsoft.com/office/drawing/2014/main" id="{5A4F3173-03CF-42BF-B672-876A09FDD555}"/>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2" name="Freeform: Shape 151">
              <a:extLst>
                <a:ext uri="{FF2B5EF4-FFF2-40B4-BE49-F238E27FC236}">
                  <a16:creationId xmlns:a16="http://schemas.microsoft.com/office/drawing/2014/main" id="{6609ED8A-8249-48BE-8028-8D58B99093D3}"/>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3" name="Freeform: Shape 152">
              <a:extLst>
                <a:ext uri="{FF2B5EF4-FFF2-40B4-BE49-F238E27FC236}">
                  <a16:creationId xmlns:a16="http://schemas.microsoft.com/office/drawing/2014/main" id="{A3665710-34CE-45DB-AC20-4E91210725C2}"/>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sp>
          <p:nvSpPr>
            <p:cNvPr id="154" name="Freeform: Shape 153">
              <a:extLst>
                <a:ext uri="{FF2B5EF4-FFF2-40B4-BE49-F238E27FC236}">
                  <a16:creationId xmlns:a16="http://schemas.microsoft.com/office/drawing/2014/main" id="{266F88A0-8827-421D-9C60-2DDA4DE35ECC}"/>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grpSp>
      <p:grpSp>
        <p:nvGrpSpPr>
          <p:cNvPr id="23" name="Group 22">
            <a:extLst>
              <a:ext uri="{FF2B5EF4-FFF2-40B4-BE49-F238E27FC236}">
                <a16:creationId xmlns:a16="http://schemas.microsoft.com/office/drawing/2014/main" id="{4CADA0A7-6243-DC23-83F0-C198FAAD8F48}"/>
              </a:ext>
            </a:extLst>
          </p:cNvPr>
          <p:cNvGrpSpPr/>
          <p:nvPr/>
        </p:nvGrpSpPr>
        <p:grpSpPr>
          <a:xfrm>
            <a:off x="1747047" y="3279172"/>
            <a:ext cx="252000" cy="252000"/>
            <a:chOff x="1074887" y="3330462"/>
            <a:chExt cx="326112" cy="326112"/>
          </a:xfrm>
        </p:grpSpPr>
        <p:sp>
          <p:nvSpPr>
            <p:cNvPr id="21" name="Freeform: Shape 20">
              <a:extLst>
                <a:ext uri="{FF2B5EF4-FFF2-40B4-BE49-F238E27FC236}">
                  <a16:creationId xmlns:a16="http://schemas.microsoft.com/office/drawing/2014/main" id="{5A90C1C5-4FBC-C176-EB40-4B90116C378E}"/>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2" name="Graphic 77">
              <a:extLst>
                <a:ext uri="{FF2B5EF4-FFF2-40B4-BE49-F238E27FC236}">
                  <a16:creationId xmlns:a16="http://schemas.microsoft.com/office/drawing/2014/main" id="{0464504F-F5EB-31D0-33BF-5D7B7C9E5BB4}"/>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4" name="Group 23">
            <a:extLst>
              <a:ext uri="{FF2B5EF4-FFF2-40B4-BE49-F238E27FC236}">
                <a16:creationId xmlns:a16="http://schemas.microsoft.com/office/drawing/2014/main" id="{83513EBD-DD64-0878-640D-14B272043F6B}"/>
              </a:ext>
            </a:extLst>
          </p:cNvPr>
          <p:cNvGrpSpPr/>
          <p:nvPr/>
        </p:nvGrpSpPr>
        <p:grpSpPr>
          <a:xfrm>
            <a:off x="1739846" y="3629237"/>
            <a:ext cx="252000" cy="252000"/>
            <a:chOff x="1074887" y="3330462"/>
            <a:chExt cx="326112" cy="326112"/>
          </a:xfrm>
        </p:grpSpPr>
        <p:sp>
          <p:nvSpPr>
            <p:cNvPr id="25" name="Freeform: Shape 24">
              <a:extLst>
                <a:ext uri="{FF2B5EF4-FFF2-40B4-BE49-F238E27FC236}">
                  <a16:creationId xmlns:a16="http://schemas.microsoft.com/office/drawing/2014/main" id="{3AD6F3FB-5BCF-C51C-34C8-E57B70FF8671}"/>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6" name="Graphic 77">
              <a:extLst>
                <a:ext uri="{FF2B5EF4-FFF2-40B4-BE49-F238E27FC236}">
                  <a16:creationId xmlns:a16="http://schemas.microsoft.com/office/drawing/2014/main" id="{4FA14E01-80FA-3C78-B1BB-6CCF4DACAC93}"/>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7" name="Group 26">
            <a:extLst>
              <a:ext uri="{FF2B5EF4-FFF2-40B4-BE49-F238E27FC236}">
                <a16:creationId xmlns:a16="http://schemas.microsoft.com/office/drawing/2014/main" id="{B10BC6CC-3830-1D16-F1F8-9C3DE53F59F1}"/>
              </a:ext>
            </a:extLst>
          </p:cNvPr>
          <p:cNvGrpSpPr/>
          <p:nvPr/>
        </p:nvGrpSpPr>
        <p:grpSpPr>
          <a:xfrm>
            <a:off x="1734054" y="3986079"/>
            <a:ext cx="252000" cy="252000"/>
            <a:chOff x="1074887" y="3330462"/>
            <a:chExt cx="326112" cy="326112"/>
          </a:xfrm>
        </p:grpSpPr>
        <p:sp>
          <p:nvSpPr>
            <p:cNvPr id="28" name="Freeform: Shape 27">
              <a:extLst>
                <a:ext uri="{FF2B5EF4-FFF2-40B4-BE49-F238E27FC236}">
                  <a16:creationId xmlns:a16="http://schemas.microsoft.com/office/drawing/2014/main" id="{C85F014E-BE6A-1BC6-E054-C4796125848C}"/>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9" name="Graphic 77">
              <a:extLst>
                <a:ext uri="{FF2B5EF4-FFF2-40B4-BE49-F238E27FC236}">
                  <a16:creationId xmlns:a16="http://schemas.microsoft.com/office/drawing/2014/main" id="{1DC09BD2-E865-0904-4C3E-7675E1F2D300}"/>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Tree>
    <p:extLst>
      <p:ext uri="{BB962C8B-B14F-4D97-AF65-F5344CB8AC3E}">
        <p14:creationId xmlns:p14="http://schemas.microsoft.com/office/powerpoint/2010/main" val="2567493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Conversation Design</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39540"/>
          </a:xfrm>
        </p:spPr>
        <p:txBody>
          <a:bodyPr/>
          <a:lstStyle/>
          <a:p>
            <a:pPr marL="231140" indent="-231140">
              <a:spcBef>
                <a:spcPts val="600"/>
              </a:spcBef>
            </a:pPr>
            <a:r>
              <a:rPr lang="en-US" dirty="0">
                <a:latin typeface="Aptos"/>
                <a:cs typeface="Segoe UI"/>
              </a:rPr>
              <a:t>Localization &amp; languages</a:t>
            </a:r>
          </a:p>
          <a:p>
            <a:pPr marL="231140" indent="-231140">
              <a:spcBef>
                <a:spcPts val="600"/>
              </a:spcBef>
            </a:pPr>
            <a:r>
              <a:rPr lang="en-US" sz="2800" dirty="0">
                <a:latin typeface="Aptos"/>
                <a:cs typeface="Segoe UI"/>
              </a:rPr>
              <a:t>Topic structure</a:t>
            </a:r>
          </a:p>
          <a:p>
            <a:pPr marL="231140" indent="-231140">
              <a:spcBef>
                <a:spcPts val="600"/>
              </a:spcBef>
            </a:pPr>
            <a:r>
              <a:rPr lang="en-US" dirty="0">
                <a:latin typeface="Aptos"/>
                <a:cs typeface="Segoe UI"/>
              </a:rPr>
              <a:t>Topic structure example</a:t>
            </a:r>
            <a:endParaRPr lang="en-US" sz="2800" dirty="0">
              <a:latin typeface="Aptos"/>
              <a:cs typeface="Segoe UI"/>
            </a:endParaRPr>
          </a:p>
          <a:p>
            <a:pPr marL="231140" indent="-231140">
              <a:spcBef>
                <a:spcPts val="600"/>
              </a:spcBef>
            </a:pPr>
            <a:r>
              <a:rPr lang="en-US" dirty="0">
                <a:latin typeface="Aptos"/>
                <a:cs typeface="Segoe UI"/>
              </a:rPr>
              <a:t>Intent recognition and slot filling</a:t>
            </a:r>
          </a:p>
          <a:p>
            <a:pPr marL="231140" indent="-231140">
              <a:spcBef>
                <a:spcPts val="600"/>
              </a:spcBef>
            </a:pPr>
            <a:r>
              <a:rPr lang="en-US" sz="2800" dirty="0">
                <a:latin typeface="Aptos"/>
                <a:cs typeface="Segoe UI"/>
              </a:rPr>
              <a:t>Azure CLU integration</a:t>
            </a:r>
          </a:p>
          <a:p>
            <a:pPr marL="231140" indent="-231140">
              <a:spcBef>
                <a:spcPts val="600"/>
              </a:spcBef>
            </a:pPr>
            <a:r>
              <a:rPr lang="en-US" sz="2800" dirty="0">
                <a:latin typeface="Aptos"/>
                <a:cs typeface="Segoe UI"/>
              </a:rPr>
              <a:t>Handling unrecognized intents</a:t>
            </a:r>
          </a:p>
          <a:p>
            <a:pPr marL="231140" indent="-231140">
              <a:spcBef>
                <a:spcPts val="600"/>
              </a:spcBef>
            </a:pPr>
            <a:r>
              <a:rPr lang="en-US" dirty="0">
                <a:latin typeface="Aptos"/>
                <a:cs typeface="Segoe UI"/>
              </a:rPr>
              <a:t>Miscellaneous</a:t>
            </a:r>
            <a:endParaRPr lang="en-US" sz="2800" dirty="0"/>
          </a:p>
        </p:txBody>
      </p:sp>
    </p:spTree>
    <p:extLst>
      <p:ext uri="{BB962C8B-B14F-4D97-AF65-F5344CB8AC3E}">
        <p14:creationId xmlns:p14="http://schemas.microsoft.com/office/powerpoint/2010/main" val="239784806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dirty="0"/>
              <a:t>Localization &amp; languages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languages should your bot speak?</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188269660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What languages and markets should your chatbot support?</a:t>
                      </a:r>
                      <a:endParaRPr kumimoji="0" lang="en-US" sz="1400" b="0" i="1"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for a single bot multi-languages chatbot, or for one bot per language?</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Should the translations be set during configuration or real-time (i.e., provided at runtime)?</a:t>
                      </a: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585254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There are multiple ways to address chatbot localizations. </a:t>
            </a:r>
            <a:r>
              <a:rPr lang="en-US" sz="1200" dirty="0">
                <a:solidFill>
                  <a:srgbClr val="FFFFFF">
                    <a:lumMod val="95000"/>
                  </a:srgbClr>
                </a:solidFill>
                <a:latin typeface="Aptos" panose="020B0004020202020204" pitchFamily="34" charset="0"/>
              </a:rPr>
              <a:t>Understanding your requirements will help make better architecture recommendations.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The main approaches are:</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One bot per language.</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One bot for multiple languages, with translations provided as part of the bot configuration. Translations need to be updated each time the bot is updated or when new content is added.</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One bot for multiple languages, with translations provided real-time, at runtime, through a relay bot sitting between the user and the chatbot. This allows deploying more languages rapidly, but it also adds a dependency on a relay bot and a real-time translation layer (e.g., Azure Service Bot and Azure Cognitive Services Translator).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hlinkClick r:id="rId3"/>
              </a:rPr>
              <a:t>Supported languages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hlinkClick r:id="rId4"/>
              </a:rPr>
              <a:t>Azure CLU integration</a:t>
            </a:r>
            <a:endParaRPr lang="en-US" sz="1200" dirty="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hlinkClick r:id="rId5"/>
              </a:rPr>
              <a:t>Real-time multilingual bot sample</a:t>
            </a:r>
            <a:endParaRPr lang="en-US" sz="1800" dirty="0">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Primarily US English (70% of end-users), Spanish (20%), French, Portuguese (Brazilian) and Dutch (Belgium Flemish). </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bot enabled for multiple languages, with condition logic based on the end-user language so that some topics are only available for specific regions.</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Not yet, but this could be considered to deploy to more markets more rapidly.</a:t>
            </a:r>
          </a:p>
        </p:txBody>
      </p:sp>
    </p:spTree>
    <p:extLst>
      <p:ext uri="{BB962C8B-B14F-4D97-AF65-F5344CB8AC3E}">
        <p14:creationId xmlns:p14="http://schemas.microsoft.com/office/powerpoint/2010/main" val="20489697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Topic structure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Creating and designing efficient topics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311026445"/>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What is your approach to designing topics?</a:t>
                      </a:r>
                      <a:endParaRPr kumimoji="0" lang="en-US" sz="1400" b="0" i="1"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disambiguation topics?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avoiding duplicating topic content multiple times?</a:t>
                      </a: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4AA1736D-05F6-AFC7-81D3-4C571488220C}"/>
              </a:ext>
            </a:extLst>
          </p:cNvPr>
          <p:cNvSpPr>
            <a:spLocks noGrp="1"/>
          </p:cNvSpPr>
          <p:nvPr>
            <p:ph type="body" sz="quarter" idx="15"/>
          </p:nvPr>
        </p:nvSpPr>
        <p:spPr>
          <a:xfrm>
            <a:off x="8967788" y="0"/>
            <a:ext cx="3224212" cy="69297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Topics are discrete conversation paths that, when used together, allow for users to have a conversation with a bot that feels natural and flows appropriately.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there's no one size fits all, given how topics can be triggered, it's a good practice to distinguish between:</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based on user utterances</a:t>
            </a:r>
            <a:r>
              <a:rPr lang="en-US" sz="1200">
                <a:solidFill>
                  <a:srgbClr val="FFFFFF">
                    <a:lumMod val="95000"/>
                  </a:srgbClr>
                </a:solidFill>
              </a:rPr>
              <a:t>. These can almost be seen as your entry points topics. If you have trigger phrases that overlap multiple topics, consider having a catch-all topic and then redirect to other topics after clarifying questions. With entity extraction and slot filling, clarifying questions can be skipped if already answered.</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when called from a redirect action</a:t>
            </a:r>
            <a:r>
              <a:rPr lang="en-US" sz="1200" b="1">
                <a:solidFill>
                  <a:srgbClr val="FFFFFF">
                    <a:lumMod val="95000"/>
                  </a:srgbClr>
                </a:solidFill>
                <a:latin typeface="Aptos SemiBold" panose="020B0004020202020204" pitchFamily="34" charset="0"/>
              </a:rPr>
              <a:t>, activity or event</a:t>
            </a:r>
            <a:r>
              <a:rPr lang="en-US" sz="1200">
                <a:solidFill>
                  <a:srgbClr val="FFFFFF">
                    <a:lumMod val="95000"/>
                  </a:srgbClr>
                </a:solidFill>
              </a:rPr>
              <a:t>. These can be called by multiple topics and can have input and output variables. They're ideally reusable, bite-size, topics.</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A topic can also be both</a:t>
            </a:r>
            <a:r>
              <a:rPr lang="en-US" sz="1200">
                <a:solidFill>
                  <a:srgbClr val="FFFFFF">
                    <a:lumMod val="95000"/>
                  </a:srgbClr>
                </a:solidFill>
              </a:rPr>
              <a:t>, triggered through intent recognition or by an explicit redirect.</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Conversational boosting and fallback</a:t>
            </a:r>
            <a:r>
              <a:rPr lang="en-US" sz="1200">
                <a:solidFill>
                  <a:srgbClr val="FFFFFF">
                    <a:lumMod val="95000"/>
                  </a:srgbClr>
                </a:solidFill>
              </a:rPr>
              <a:t>: topics that trigger when no matching topic is triggered based on a user query.</a:t>
            </a:r>
          </a:p>
          <a:p>
            <a:pPr marL="279400" indent="-285750" defTabSz="914367">
              <a:buSzPct val="75000"/>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Topics best practices</a:t>
            </a:r>
            <a:endParaRPr lang="en-US" sz="1800">
              <a:latin typeface="Aptos" panose="020B0004020202020204" pitchFamily="34" charset="0"/>
            </a:endParaRPr>
          </a:p>
        </p:txBody>
      </p:sp>
      <p:sp>
        <p:nvSpPr>
          <p:cNvPr id="4" name="Rectangle: Folded Corner 3">
            <a:extLst>
              <a:ext uri="{FF2B5EF4-FFF2-40B4-BE49-F238E27FC236}">
                <a16:creationId xmlns:a16="http://schemas.microsoft.com/office/drawing/2014/main" id="{E9C5BFBF-F847-5B50-97D3-FA701EBB51E5}"/>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A few custom topics for key scenarios with relevant trigger phrases and redirects, with a parent-child topic structure. Unrecognized intents will trigger generative answers and fallback.</a:t>
            </a:r>
          </a:p>
        </p:txBody>
      </p:sp>
      <p:sp>
        <p:nvSpPr>
          <p:cNvPr id="5" name="Rectangle: Folded Corner 4">
            <a:extLst>
              <a:ext uri="{FF2B5EF4-FFF2-40B4-BE49-F238E27FC236}">
                <a16:creationId xmlns:a16="http://schemas.microsoft.com/office/drawing/2014/main" id="{1EB269F9-F2EA-EF68-24DF-23CE5F2A1EA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for user account operations with clarifying questions on the operation (e.g. create, unlock, suspend, etc.) and system (e.g. SAP, ServiceNow, Microsoft, etc.)</a:t>
            </a:r>
          </a:p>
        </p:txBody>
      </p:sp>
      <p:sp>
        <p:nvSpPr>
          <p:cNvPr id="6" name="Rectangle: Folded Corner 5">
            <a:extLst>
              <a:ext uri="{FF2B5EF4-FFF2-40B4-BE49-F238E27FC236}">
                <a16:creationId xmlns:a16="http://schemas.microsoft.com/office/drawing/2014/main" id="{15EC0A05-DA4D-6D5B-E048-5CB298572D30}"/>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Whenever a dialog path needs to be repeated, creating reusable topics that can be called by a parent topic before resuming the parent topic conversation logic once the child topic is complete.</a:t>
            </a:r>
          </a:p>
        </p:txBody>
      </p:sp>
    </p:spTree>
    <p:extLst>
      <p:ext uri="{BB962C8B-B14F-4D97-AF65-F5344CB8AC3E}">
        <p14:creationId xmlns:p14="http://schemas.microsoft.com/office/powerpoint/2010/main" val="14971587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 name="Table 2">
            <a:extLst>
              <a:ext uri="{FF2B5EF4-FFF2-40B4-BE49-F238E27FC236}">
                <a16:creationId xmlns:a16="http://schemas.microsoft.com/office/drawing/2014/main" id="{20AA6B57-B346-5F61-2E29-220580C0A2A8}"/>
              </a:ext>
            </a:extLst>
          </p:cNvPr>
          <p:cNvGraphicFramePr>
            <a:graphicFrameLocks noGrp="1"/>
          </p:cNvGraphicFramePr>
          <p:nvPr>
            <p:extLst>
              <p:ext uri="{D42A27DB-BD31-4B8C-83A1-F6EECF244321}">
                <p14:modId xmlns:p14="http://schemas.microsoft.com/office/powerpoint/2010/main" val="2356510859"/>
              </p:ext>
            </p:extLst>
          </p:nvPr>
        </p:nvGraphicFramePr>
        <p:xfrm>
          <a:off x="0" y="1419500"/>
          <a:ext cx="8978608" cy="5448025"/>
        </p:xfrm>
        <a:graphic>
          <a:graphicData uri="http://schemas.openxmlformats.org/drawingml/2006/table">
            <a:tbl>
              <a:tblPr firstRow="1">
                <a:tableStyleId>{8799B23B-EC83-4686-B30A-512413B5E67A}</a:tableStyleId>
              </a:tblPr>
              <a:tblGrid>
                <a:gridCol w="2884304">
                  <a:extLst>
                    <a:ext uri="{9D8B030D-6E8A-4147-A177-3AD203B41FA5}">
                      <a16:colId xmlns:a16="http://schemas.microsoft.com/office/drawing/2014/main" val="3345673983"/>
                    </a:ext>
                  </a:extLst>
                </a:gridCol>
                <a:gridCol w="3068661">
                  <a:extLst>
                    <a:ext uri="{9D8B030D-6E8A-4147-A177-3AD203B41FA5}">
                      <a16:colId xmlns:a16="http://schemas.microsoft.com/office/drawing/2014/main" val="3821226278"/>
                    </a:ext>
                  </a:extLst>
                </a:gridCol>
                <a:gridCol w="3025643">
                  <a:extLst>
                    <a:ext uri="{9D8B030D-6E8A-4147-A177-3AD203B41FA5}">
                      <a16:colId xmlns:a16="http://schemas.microsoft.com/office/drawing/2014/main" val="3618510609"/>
                    </a:ext>
                  </a:extLst>
                </a:gridCol>
              </a:tblGrid>
              <a:tr h="466261">
                <a:tc>
                  <a:txBody>
                    <a:bodyPr/>
                    <a:lstStyle/>
                    <a:p>
                      <a:pPr algn="ctr"/>
                      <a:r>
                        <a:rPr lang="en-US" sz="1200">
                          <a:solidFill>
                            <a:schemeClr val="tx1">
                              <a:lumMod val="95000"/>
                            </a:schemeClr>
                          </a:solidFill>
                        </a:rPr>
                        <a:t>Natural Language Understanding</a:t>
                      </a:r>
                    </a:p>
                    <a:p>
                      <a:pPr algn="ctr"/>
                      <a:r>
                        <a:rPr lang="en-US" sz="1100" b="0">
                          <a:solidFill>
                            <a:schemeClr val="tx1">
                              <a:lumMod val="95000"/>
                            </a:schemeClr>
                          </a:solidFill>
                        </a:rPr>
                        <a:t>Trigger phrases</a:t>
                      </a:r>
                      <a:endParaRPr lang="en-US" sz="1100" b="0">
                        <a:solidFill>
                          <a:schemeClr val="tx1">
                            <a:lumMod val="95000"/>
                          </a:schemeClr>
                        </a:solidFill>
                        <a:latin typeface="Segoe UI" panose="020B0502040204020203" pitchFamily="34" charset="0"/>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“Trigger Phrases” Topics</a:t>
                      </a:r>
                    </a:p>
                    <a:p>
                      <a:pPr marL="0" algn="ctr" defTabSz="914400" rtl="0" eaLnBrk="1" latinLnBrk="0" hangingPunct="1"/>
                      <a:r>
                        <a:rPr lang="en-US" sz="1100" b="0" kern="1200">
                          <a:solidFill>
                            <a:schemeClr val="tx1">
                              <a:lumMod val="95000"/>
                            </a:schemeClr>
                          </a:solidFill>
                        </a:rPr>
                        <a:t>Triggered from trigger phrases or redirects</a:t>
                      </a:r>
                      <a:endParaRPr lang="en-US" sz="1100" b="0" kern="1200">
                        <a:solidFill>
                          <a:schemeClr val="tx1">
                            <a:lumMod val="95000"/>
                          </a:schemeClr>
                        </a:solidFill>
                        <a:latin typeface="Segoe UI" panose="020B0502040204020203" pitchFamily="34" charset="0"/>
                        <a:ea typeface="+mn-ea"/>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tx1">
                              <a:lumMod val="95000"/>
                            </a:schemeClr>
                          </a:solidFill>
                          <a:latin typeface="+mn-lt"/>
                          <a:ea typeface="+mn-ea"/>
                          <a:cs typeface="+mn-cs"/>
                        </a:rPr>
                        <a:t>Explicitly called by topics</a:t>
                      </a:r>
                    </a:p>
                  </a:txBody>
                  <a:tcPr>
                    <a:lnL w="635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Disambiguation topic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topics triggered by trigger phrases and redirected topics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5988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85725" defTabSz="914367">
              <a:spcBef>
                <a:spcPts val="300"/>
              </a:spcBef>
              <a:spcAft>
                <a:spcPts val="0"/>
              </a:spcAft>
              <a:buSzTx/>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example showcases the use of a disambiguation topic. It’s very useful when it’s hard or impossible to be certain of triggering the right topic if the user doesn’t provide enough details in their query. This also prevents triggering a </a:t>
            </a:r>
            <a:r>
              <a:rPr kumimoji="0" lang="en-US" sz="1200" b="0" i="0" u="none" strike="noStrike" kern="1200" cap="none" spc="0" normalizeH="0" baseline="0" noProof="0">
                <a:ln>
                  <a:noFill/>
                </a:ln>
                <a:solidFill>
                  <a:srgbClr val="FFFFFF">
                    <a:lumMod val="95000"/>
                  </a:srgbClr>
                </a:solidFill>
                <a:effectLst/>
                <a:uLnTx/>
                <a:uFillTx/>
              </a:rPr>
              <a:t>multiple topics matched</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topic that sometime confuse users.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this example, trigger phrases are </a:t>
            </a:r>
            <a:r>
              <a:rPr lang="en-US" sz="1200">
                <a:solidFill>
                  <a:srgbClr val="FFFFFF">
                    <a:lumMod val="95000"/>
                  </a:srgbClr>
                </a:solidFill>
                <a:latin typeface="Aptos" panose="020B0004020202020204" pitchFamily="34" charset="0"/>
              </a:rPr>
              <a:t>associated to two main topics, that then break down their logic into multiple sub-topics that are called with redirect actions.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Some topics can be called by multiple other topics: that's typically the case with the </a:t>
            </a:r>
            <a:r>
              <a:rPr lang="en-US" sz="1200">
                <a:solidFill>
                  <a:srgbClr val="FFFFFF">
                    <a:lumMod val="95000"/>
                  </a:srgbClr>
                </a:solidFill>
              </a:rPr>
              <a:t>End Of Conversation </a:t>
            </a:r>
            <a:r>
              <a:rPr lang="en-US" sz="1200">
                <a:solidFill>
                  <a:srgbClr val="FFFFFF">
                    <a:lumMod val="95000"/>
                  </a:srgbClr>
                </a:solidFill>
                <a:latin typeface="Aptos" panose="020B0004020202020204" pitchFamily="34" charset="0"/>
              </a:rPr>
              <a:t>topic.</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Thanks to slot filling and entity extraction, if a user says "</a:t>
            </a:r>
            <a:r>
              <a:rPr lang="en-US" sz="1200" i="1">
                <a:solidFill>
                  <a:srgbClr val="FFFFFF">
                    <a:lumMod val="95000"/>
                  </a:srgbClr>
                </a:solidFill>
                <a:latin typeface="Aptos" panose="020B0004020202020204" pitchFamily="34" charset="0"/>
              </a:rPr>
              <a:t>I need to unblock my credit card</a:t>
            </a:r>
            <a:r>
              <a:rPr lang="en-US" sz="1200">
                <a:solidFill>
                  <a:srgbClr val="FFFFFF">
                    <a:lumMod val="95000"/>
                  </a:srgbClr>
                </a:solidFill>
                <a:latin typeface="Aptos" panose="020B0004020202020204" pitchFamily="34" charset="0"/>
              </a:rPr>
              <a:t>", the </a:t>
            </a:r>
            <a:r>
              <a:rPr lang="en-US" sz="1200">
                <a:solidFill>
                  <a:srgbClr val="FFFFFF">
                    <a:lumMod val="95000"/>
                  </a:srgbClr>
                </a:solidFill>
              </a:rPr>
              <a:t>Card</a:t>
            </a:r>
            <a:r>
              <a:rPr lang="en-US" sz="1200">
                <a:solidFill>
                  <a:srgbClr val="FFFFFF">
                    <a:lumMod val="95000"/>
                  </a:srgbClr>
                </a:solidFill>
                <a:latin typeface="Aptos" panose="020B0004020202020204" pitchFamily="34" charset="0"/>
              </a:rPr>
              <a:t> topic will get triggered and both </a:t>
            </a:r>
            <a:r>
              <a:rPr lang="en-US" sz="1200">
                <a:solidFill>
                  <a:srgbClr val="FFFFFF">
                    <a:lumMod val="95000"/>
                  </a:srgbClr>
                </a:solidFill>
              </a:rPr>
              <a:t>Debit/Credit </a:t>
            </a:r>
            <a:r>
              <a:rPr lang="en-US" sz="1200">
                <a:solidFill>
                  <a:srgbClr val="FFFFFF">
                    <a:lumMod val="95000"/>
                  </a:srgbClr>
                </a:solidFill>
                <a:latin typeface="Aptos" panose="020B0004020202020204" pitchFamily="34" charset="0"/>
              </a:rPr>
              <a:t>and </a:t>
            </a:r>
            <a:r>
              <a:rPr lang="en-US" sz="1200">
                <a:solidFill>
                  <a:srgbClr val="FFFFFF">
                    <a:lumMod val="95000"/>
                  </a:srgbClr>
                </a:solidFill>
              </a:rPr>
              <a:t>Block/Unblock </a:t>
            </a:r>
            <a:r>
              <a:rPr lang="en-US" sz="1200">
                <a:solidFill>
                  <a:srgbClr val="FFFFFF">
                    <a:lumMod val="95000"/>
                  </a:srgbClr>
                </a:solidFill>
                <a:latin typeface="Aptos" panose="020B0004020202020204" pitchFamily="34" charset="0"/>
              </a:rPr>
              <a:t>questions will be skipped, as the </a:t>
            </a:r>
            <a:r>
              <a:rPr lang="en-US" sz="1200">
                <a:solidFill>
                  <a:srgbClr val="FFFFFF">
                    <a:lumMod val="95000"/>
                  </a:srgbClr>
                </a:solidFill>
              </a:rPr>
              <a:t>Card Type </a:t>
            </a:r>
            <a:r>
              <a:rPr lang="en-US" sz="1200">
                <a:solidFill>
                  <a:srgbClr val="FFFFFF">
                    <a:lumMod val="95000"/>
                  </a:srgbClr>
                </a:solidFill>
                <a:latin typeface="Aptos" panose="020B0004020202020204" pitchFamily="34" charset="0"/>
              </a:rPr>
              <a:t>and</a:t>
            </a:r>
            <a:r>
              <a:rPr lang="en-US" sz="1200">
                <a:solidFill>
                  <a:srgbClr val="FFFFFF">
                    <a:lumMod val="95000"/>
                  </a:srgbClr>
                </a:solidFill>
              </a:rPr>
              <a:t> Operation Type </a:t>
            </a:r>
            <a:r>
              <a:rPr lang="en-US" sz="1200">
                <a:solidFill>
                  <a:srgbClr val="FFFFFF">
                    <a:lumMod val="95000"/>
                  </a:srgbClr>
                </a:solidFill>
                <a:latin typeface="Aptos" panose="020B0004020202020204" pitchFamily="34" charset="0"/>
              </a:rPr>
              <a:t>will be deduced from the trigger phrase. That way, the appropriate </a:t>
            </a:r>
            <a:r>
              <a:rPr lang="en-US" sz="1200">
                <a:solidFill>
                  <a:srgbClr val="FFFFFF">
                    <a:lumMod val="95000"/>
                  </a:srgbClr>
                </a:solidFill>
              </a:rPr>
              <a:t>Credit Card </a:t>
            </a:r>
            <a:r>
              <a:rPr lang="en-US" sz="1200">
                <a:solidFill>
                  <a:srgbClr val="FFFFFF">
                    <a:lumMod val="95000"/>
                  </a:srgbClr>
                </a:solidFill>
                <a:latin typeface="Aptos" panose="020B0004020202020204" pitchFamily="34" charset="0"/>
              </a:rPr>
              <a:t>child topic will automatically be called, without the user providing any additional input or even noticing they went through the disambiguation topic.</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Topics best practices</a:t>
            </a:r>
            <a:endParaRPr lang="en-US" sz="1200">
              <a:solidFill>
                <a:srgbClr val="FFFFFF">
                  <a:lumMod val="95000"/>
                </a:srgbClr>
              </a:solidFill>
              <a:latin typeface="Aptos" panose="020B0004020202020204" pitchFamily="34" charset="0"/>
            </a:endParaRPr>
          </a:p>
        </p:txBody>
      </p:sp>
      <p:cxnSp>
        <p:nvCxnSpPr>
          <p:cNvPr id="250" name="Connector: Elbow 249">
            <a:extLst>
              <a:ext uri="{FF2B5EF4-FFF2-40B4-BE49-F238E27FC236}">
                <a16:creationId xmlns:a16="http://schemas.microsoft.com/office/drawing/2014/main" id="{0C18F6BE-A563-5194-8715-4788E825314F}"/>
              </a:ext>
            </a:extLst>
          </p:cNvPr>
          <p:cNvCxnSpPr>
            <a:cxnSpLocks/>
          </p:cNvCxnSpPr>
          <p:nvPr/>
        </p:nvCxnSpPr>
        <p:spPr>
          <a:xfrm>
            <a:off x="5417579" y="3043395"/>
            <a:ext cx="996653" cy="25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Lst>
          </p:cNvPr>
          <p:cNvCxnSpPr>
            <a:cxnSpLocks/>
          </p:cNvCxnSpPr>
          <p:nvPr/>
        </p:nvCxnSpPr>
        <p:spPr>
          <a:xfrm flipV="1">
            <a:off x="5417579" y="2297659"/>
            <a:ext cx="999467" cy="61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Lst>
          </p:cNvPr>
          <p:cNvCxnSpPr>
            <a:cxnSpLocks/>
          </p:cNvCxnSpPr>
          <p:nvPr/>
        </p:nvCxnSpPr>
        <p:spPr>
          <a:xfrm flipV="1">
            <a:off x="6425479" y="2459572"/>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Lst>
          </p:cNvPr>
          <p:cNvSpPr/>
          <p:nvPr/>
        </p:nvSpPr>
        <p:spPr>
          <a:xfrm flipH="1">
            <a:off x="6408630" y="2115764"/>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0368" y="2206293"/>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Lst>
          </p:cNvPr>
          <p:cNvGrpSpPr/>
          <p:nvPr/>
        </p:nvGrpSpPr>
        <p:grpSpPr>
          <a:xfrm>
            <a:off x="6628556" y="2625584"/>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Lst>
          </p:cNvPr>
          <p:cNvSpPr/>
          <p:nvPr/>
        </p:nvSpPr>
        <p:spPr>
          <a:xfrm flipH="1">
            <a:off x="6421555" y="3146796"/>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8911" y="3243033"/>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Lst>
          </p:cNvPr>
          <p:cNvGrpSpPr/>
          <p:nvPr/>
        </p:nvGrpSpPr>
        <p:grpSpPr>
          <a:xfrm>
            <a:off x="6625741" y="3648682"/>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Lst>
          </p:cNvPr>
          <p:cNvSpPr/>
          <p:nvPr/>
        </p:nvSpPr>
        <p:spPr>
          <a:xfrm flipH="1">
            <a:off x="6436284" y="4397492"/>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20917" y="4485151"/>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Lst>
          </p:cNvPr>
          <p:cNvGrpSpPr/>
          <p:nvPr/>
        </p:nvGrpSpPr>
        <p:grpSpPr>
          <a:xfrm>
            <a:off x="6636323" y="4885126"/>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Lst>
          </p:cNvPr>
          <p:cNvCxnSpPr>
            <a:cxnSpLocks/>
          </p:cNvCxnSpPr>
          <p:nvPr/>
        </p:nvCxnSpPr>
        <p:spPr>
          <a:xfrm>
            <a:off x="5417579" y="3672045"/>
            <a:ext cx="1007236"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Lst>
          </p:cNvPr>
          <p:cNvSpPr/>
          <p:nvPr/>
        </p:nvSpPr>
        <p:spPr>
          <a:xfrm>
            <a:off x="341965" y="2625585"/>
            <a:ext cx="2036892" cy="1320372"/>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Lst>
          </p:cNvPr>
          <p:cNvCxnSpPr>
            <a:cxnSpLocks/>
            <a:stCxn id="263" idx="3"/>
            <a:endCxn id="307" idx="1"/>
          </p:cNvCxnSpPr>
          <p:nvPr/>
        </p:nvCxnSpPr>
        <p:spPr>
          <a:xfrm>
            <a:off x="2378857" y="3285771"/>
            <a:ext cx="1001830" cy="5274"/>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Lst>
          </p:cNvPr>
          <p:cNvSpPr/>
          <p:nvPr/>
        </p:nvSpPr>
        <p:spPr>
          <a:xfrm>
            <a:off x="339951" y="5304547"/>
            <a:ext cx="2036892" cy="99381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Lst>
          </p:cNvPr>
          <p:cNvCxnSpPr>
            <a:cxnSpLocks/>
          </p:cNvCxnSpPr>
          <p:nvPr/>
        </p:nvCxnSpPr>
        <p:spPr>
          <a:xfrm>
            <a:off x="3390214" y="5273808"/>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Lst>
          </p:cNvPr>
          <p:cNvGrpSpPr/>
          <p:nvPr/>
        </p:nvGrpSpPr>
        <p:grpSpPr>
          <a:xfrm>
            <a:off x="3584139" y="5412841"/>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Lst>
          </p:cNvPr>
          <p:cNvSpPr/>
          <p:nvPr/>
        </p:nvSpPr>
        <p:spPr>
          <a:xfrm flipH="1">
            <a:off x="3380687" y="4924397"/>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72425" y="5014926"/>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Lst>
          </p:cNvPr>
          <p:cNvGrpSpPr/>
          <p:nvPr/>
        </p:nvGrpSpPr>
        <p:grpSpPr>
          <a:xfrm>
            <a:off x="3584139" y="6340020"/>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Lst>
          </p:cNvPr>
          <p:cNvGrpSpPr/>
          <p:nvPr/>
        </p:nvGrpSpPr>
        <p:grpSpPr>
          <a:xfrm>
            <a:off x="3584139" y="6047415"/>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Lst>
          </p:cNvPr>
          <p:cNvSpPr/>
          <p:nvPr/>
        </p:nvSpPr>
        <p:spPr>
          <a:xfrm>
            <a:off x="3584138" y="5728566"/>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Lst>
          </p:cNvPr>
          <p:cNvSpPr/>
          <p:nvPr/>
        </p:nvSpPr>
        <p:spPr>
          <a:xfrm>
            <a:off x="3584139" y="5727911"/>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Lst>
          </p:cNvPr>
          <p:cNvCxnSpPr>
            <a:cxnSpLocks/>
          </p:cNvCxnSpPr>
          <p:nvPr/>
        </p:nvCxnSpPr>
        <p:spPr>
          <a:xfrm flipV="1">
            <a:off x="5425997" y="4642926"/>
            <a:ext cx="998818"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Lst>
          </p:cNvPr>
          <p:cNvCxnSpPr>
            <a:cxnSpLocks/>
            <a:stCxn id="265" idx="3"/>
            <a:endCxn id="270" idx="1"/>
          </p:cNvCxnSpPr>
          <p:nvPr/>
        </p:nvCxnSpPr>
        <p:spPr>
          <a:xfrm>
            <a:off x="2376843" y="5801453"/>
            <a:ext cx="1012262" cy="13792"/>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Lst>
          </p:cNvPr>
          <p:cNvCxnSpPr>
            <a:cxnSpLocks/>
          </p:cNvCxnSpPr>
          <p:nvPr/>
        </p:nvCxnSpPr>
        <p:spPr>
          <a:xfrm flipV="1">
            <a:off x="6431082" y="3490730"/>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Lst>
          </p:cNvPr>
          <p:cNvCxnSpPr>
            <a:cxnSpLocks/>
          </p:cNvCxnSpPr>
          <p:nvPr/>
        </p:nvCxnSpPr>
        <p:spPr>
          <a:xfrm flipV="1">
            <a:off x="6432137" y="474737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Lst>
          </p:cNvPr>
          <p:cNvSpPr/>
          <p:nvPr/>
        </p:nvSpPr>
        <p:spPr>
          <a:xfrm>
            <a:off x="6414232" y="3137769"/>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Lst>
          </p:cNvPr>
          <p:cNvSpPr/>
          <p:nvPr/>
        </p:nvSpPr>
        <p:spPr>
          <a:xfrm>
            <a:off x="6424815" y="4383738"/>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Lst>
          </p:cNvPr>
          <p:cNvSpPr/>
          <p:nvPr/>
        </p:nvSpPr>
        <p:spPr>
          <a:xfrm flipH="1">
            <a:off x="6432137" y="564391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19493" y="5740148"/>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Lst>
          </p:cNvPr>
          <p:cNvGrpSpPr/>
          <p:nvPr/>
        </p:nvGrpSpPr>
        <p:grpSpPr>
          <a:xfrm>
            <a:off x="6636323" y="6145797"/>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Lst>
          </p:cNvPr>
          <p:cNvCxnSpPr>
            <a:cxnSpLocks/>
          </p:cNvCxnSpPr>
          <p:nvPr/>
        </p:nvCxnSpPr>
        <p:spPr>
          <a:xfrm flipV="1">
            <a:off x="6441664" y="5987845"/>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632168" y="5777633"/>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Lst>
          </p:cNvPr>
          <p:cNvCxnSpPr>
            <a:cxnSpLocks/>
          </p:cNvCxnSpPr>
          <p:nvPr/>
        </p:nvCxnSpPr>
        <p:spPr>
          <a:xfrm>
            <a:off x="3381797" y="2373554"/>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Lst>
          </p:cNvPr>
          <p:cNvSpPr/>
          <p:nvPr/>
        </p:nvSpPr>
        <p:spPr>
          <a:xfrm>
            <a:off x="3461784" y="3731565"/>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Lst>
          </p:cNvPr>
          <p:cNvGrpSpPr/>
          <p:nvPr/>
        </p:nvGrpSpPr>
        <p:grpSpPr>
          <a:xfrm>
            <a:off x="3543507" y="2517284"/>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Lst>
          </p:cNvPr>
          <p:cNvGrpSpPr/>
          <p:nvPr/>
        </p:nvGrpSpPr>
        <p:grpSpPr>
          <a:xfrm>
            <a:off x="3543505" y="2805328"/>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Lst>
          </p:cNvPr>
          <p:cNvSpPr/>
          <p:nvPr/>
        </p:nvSpPr>
        <p:spPr>
          <a:xfrm>
            <a:off x="3543507" y="3114586"/>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Lst>
          </p:cNvPr>
          <p:cNvSpPr/>
          <p:nvPr/>
        </p:nvSpPr>
        <p:spPr>
          <a:xfrm>
            <a:off x="3785013" y="3118353"/>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Lst>
          </p:cNvPr>
          <p:cNvSpPr/>
          <p:nvPr/>
        </p:nvSpPr>
        <p:spPr>
          <a:xfrm>
            <a:off x="3540795" y="3114956"/>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76383" y="3159427"/>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Lst>
          </p:cNvPr>
          <p:cNvSpPr/>
          <p:nvPr/>
        </p:nvSpPr>
        <p:spPr>
          <a:xfrm>
            <a:off x="4435235" y="3731565"/>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Lst>
          </p:cNvPr>
          <p:cNvSpPr/>
          <p:nvPr/>
        </p:nvSpPr>
        <p:spPr>
          <a:xfrm>
            <a:off x="3460257"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3768372"/>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Lst>
          </p:cNvPr>
          <p:cNvSpPr/>
          <p:nvPr/>
        </p:nvSpPr>
        <p:spPr>
          <a:xfrm>
            <a:off x="4428150"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2565" y="3768372"/>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Lst>
          </p:cNvPr>
          <p:cNvSpPr/>
          <p:nvPr/>
        </p:nvSpPr>
        <p:spPr>
          <a:xfrm flipH="1">
            <a:off x="3372270" y="202414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64008" y="2114671"/>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Lst>
          </p:cNvPr>
          <p:cNvCxnSpPr>
            <a:cxnSpLocks/>
            <a:stCxn id="290" idx="2"/>
            <a:endCxn id="287" idx="0"/>
          </p:cNvCxnSpPr>
          <p:nvPr/>
        </p:nvCxnSpPr>
        <p:spPr>
          <a:xfrm rot="5400000">
            <a:off x="3949288" y="3292909"/>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Lst>
          </p:cNvPr>
          <p:cNvCxnSpPr>
            <a:cxnSpLocks/>
            <a:stCxn id="290" idx="2"/>
            <a:endCxn id="294" idx="0"/>
          </p:cNvCxnSpPr>
          <p:nvPr/>
        </p:nvCxnSpPr>
        <p:spPr>
          <a:xfrm rot="16200000" flipH="1">
            <a:off x="4448442" y="3307921"/>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Lst>
          </p:cNvPr>
          <p:cNvSpPr/>
          <p:nvPr/>
        </p:nvSpPr>
        <p:spPr>
          <a:xfrm>
            <a:off x="3467342" y="4125892"/>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Lst>
          </p:cNvPr>
          <p:cNvSpPr/>
          <p:nvPr/>
        </p:nvSpPr>
        <p:spPr>
          <a:xfrm>
            <a:off x="3460257" y="4125238"/>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4162700"/>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Lst>
          </p:cNvPr>
          <p:cNvCxnSpPr>
            <a:cxnSpLocks/>
          </p:cNvCxnSpPr>
          <p:nvPr/>
        </p:nvCxnSpPr>
        <p:spPr>
          <a:xfrm>
            <a:off x="5425997" y="5662845"/>
            <a:ext cx="998818" cy="180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Lst>
          </p:cNvPr>
          <p:cNvSpPr/>
          <p:nvPr/>
        </p:nvSpPr>
        <p:spPr>
          <a:xfrm>
            <a:off x="3380687" y="2023049"/>
            <a:ext cx="2036892" cy="253599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descr="Robot outline">
            <a:extLst>
              <a:ext uri="{FF2B5EF4-FFF2-40B4-BE49-F238E27FC236}">
                <a16:creationId xmlns:a16="http://schemas.microsoft.com/office/drawing/2014/main" id="{BA33C6CF-CD54-7127-878D-D1B26BCBF20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1676" y="2865993"/>
            <a:ext cx="381176" cy="381176"/>
          </a:xfrm>
          <a:prstGeom prst="rect">
            <a:avLst/>
          </a:prstGeom>
        </p:spPr>
      </p:pic>
      <p:pic>
        <p:nvPicPr>
          <p:cNvPr id="309" name="Graphic 308" descr="Robot outline">
            <a:extLst>
              <a:ext uri="{FF2B5EF4-FFF2-40B4-BE49-F238E27FC236}">
                <a16:creationId xmlns:a16="http://schemas.microsoft.com/office/drawing/2014/main" id="{549B7CD7-2EAA-B2DE-471F-B100846F088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6165" y="5376401"/>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Lst>
          </p:cNvPr>
          <p:cNvSpPr/>
          <p:nvPr/>
        </p:nvSpPr>
        <p:spPr>
          <a:xfrm>
            <a:off x="6417046" y="2114671"/>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Lst>
          </p:cNvPr>
          <p:cNvSpPr/>
          <p:nvPr/>
        </p:nvSpPr>
        <p:spPr>
          <a:xfrm>
            <a:off x="6424815" y="5634884"/>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Lst>
          </p:cNvPr>
          <p:cNvSpPr/>
          <p:nvPr/>
        </p:nvSpPr>
        <p:spPr>
          <a:xfrm>
            <a:off x="3389105" y="4923303"/>
            <a:ext cx="2036892" cy="1783884"/>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a:t>Intent recognition and slot filling</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native capabilities for better intent recognition and efficient conversations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450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85725" marR="0" lvl="0" algn="l" defTabSz="914367" rtl="0" eaLnBrk="1" fontAlgn="auto" latinLnBrk="0" hangingPunct="1">
              <a:lnSpc>
                <a:spcPct val="100000"/>
              </a:lnSpc>
              <a:spcBef>
                <a:spcPts val="300"/>
              </a:spcBef>
              <a:spcAft>
                <a:spcPts val="0"/>
              </a:spcAft>
              <a:buClrTx/>
              <a:buSzTx/>
              <a:tabLst/>
              <a:defRPr/>
            </a:pPr>
            <a:r>
              <a:rPr kumimoji="0" lang="en-US" sz="1200" b="1" i="0" u="none" strike="noStrike" kern="1200" cap="none" spc="0" normalizeH="0" baseline="0" noProof="0" dirty="0">
                <a:ln>
                  <a:noFill/>
                </a:ln>
                <a:solidFill>
                  <a:srgbClr val="FFFFFF">
                    <a:lumMod val="95000"/>
                  </a:srgbClr>
                </a:solidFill>
                <a:effectLst/>
                <a:uLnTx/>
                <a:uFillTx/>
                <a:latin typeface="Aptos" panose="020B0004020202020204" pitchFamily="34" charset="0"/>
              </a:rPr>
              <a:t>Trigger phrases:</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Trigger phrases train your chatbot's natural language understanding (NLU) model.</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It’s important to appropriately configure them to make sure that the right topic triggers for the user utterances. </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When a chatbot is uncertain what topic to trigger, it can suggest up to 3 potential topic candidates (Multiple Topics Matched topic) or go to Fallback if no topic is identified.</a:t>
            </a:r>
          </a:p>
          <a:p>
            <a:pPr marL="85725" defTabSz="914367">
              <a:spcBef>
                <a:spcPts val="600"/>
              </a:spcBef>
              <a:spcAft>
                <a:spcPts val="0"/>
              </a:spcAft>
              <a:buSzTx/>
              <a:defRPr/>
            </a:pPr>
            <a:r>
              <a:rPr lang="en-US" sz="1200" b="1" dirty="0">
                <a:solidFill>
                  <a:srgbClr val="FFFFFF">
                    <a:lumMod val="95000"/>
                  </a:srgbClr>
                </a:solidFill>
                <a:latin typeface="Aptos" panose="020B0004020202020204" pitchFamily="34" charset="0"/>
              </a:rPr>
              <a:t>Entity extraction and slot filling:</a:t>
            </a:r>
          </a:p>
          <a:p>
            <a:pPr marL="257175" indent="-171450"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Slot filling relates to the use of entities that let a chatbot acquire and use information more easily by identifying and extracting them from the user query.</a:t>
            </a:r>
          </a:p>
          <a:p>
            <a:pPr marL="257175" indent="-171450"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For example, when a user asks: </a:t>
            </a:r>
            <a:br>
              <a:rPr lang="en-US" sz="1200" dirty="0">
                <a:solidFill>
                  <a:srgbClr val="FFFFFF">
                    <a:lumMod val="95000"/>
                  </a:srgbClr>
                </a:solidFill>
                <a:latin typeface="Aptos" panose="020B0004020202020204" pitchFamily="34" charset="0"/>
              </a:rPr>
            </a:br>
            <a:r>
              <a:rPr lang="en-US" sz="1200" dirty="0">
                <a:solidFill>
                  <a:srgbClr val="FFFFFF">
                    <a:lumMod val="95000"/>
                  </a:srgbClr>
                </a:solidFill>
                <a:latin typeface="Aptos" panose="020B0004020202020204" pitchFamily="34" charset="0"/>
              </a:rPr>
              <a:t>“</a:t>
            </a:r>
            <a:r>
              <a:rPr lang="en-US" sz="1200" i="1" dirty="0">
                <a:solidFill>
                  <a:srgbClr val="FFFFFF">
                    <a:lumMod val="95000"/>
                  </a:srgbClr>
                </a:solidFill>
                <a:latin typeface="Aptos" panose="020B0004020202020204" pitchFamily="34" charset="0"/>
              </a:rPr>
              <a:t>I’d like to order 3 large blue t-shirts</a:t>
            </a:r>
            <a:r>
              <a:rPr lang="en-US" sz="1200" dirty="0">
                <a:solidFill>
                  <a:srgbClr val="FFFFFF">
                    <a:lumMod val="95000"/>
                  </a:srgbClr>
                </a:solidFill>
                <a:latin typeface="Aptos" panose="020B0004020202020204" pitchFamily="34" charset="0"/>
              </a:rPr>
              <a:t>”, </a:t>
            </a:r>
            <a:br>
              <a:rPr lang="en-US" sz="1200" dirty="0">
                <a:solidFill>
                  <a:srgbClr val="FFFFFF">
                    <a:lumMod val="95000"/>
                  </a:srgbClr>
                </a:solidFill>
                <a:latin typeface="Aptos" panose="020B0004020202020204" pitchFamily="34" charset="0"/>
              </a:rPr>
            </a:br>
            <a:r>
              <a:rPr lang="en-US" sz="1200" dirty="0">
                <a:solidFill>
                  <a:srgbClr val="FFFFFF">
                    <a:lumMod val="95000"/>
                  </a:srgbClr>
                </a:solidFill>
                <a:latin typeface="Aptos" panose="020B0004020202020204" pitchFamily="34" charset="0"/>
              </a:rPr>
              <a:t>the Natural Language Understanding (NLU) can immediately understand:</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Topic is </a:t>
            </a:r>
            <a:r>
              <a:rPr lang="en-US" sz="1200" b="1" dirty="0">
                <a:solidFill>
                  <a:srgbClr val="FFFFFF">
                    <a:lumMod val="95000"/>
                  </a:srgbClr>
                </a:solidFill>
              </a:rPr>
              <a:t>Order</a:t>
            </a:r>
            <a:r>
              <a:rPr lang="en-US" sz="1200" dirty="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Quantity is </a:t>
            </a:r>
            <a:r>
              <a:rPr lang="en-US" sz="1200" b="1" dirty="0">
                <a:solidFill>
                  <a:srgbClr val="FFFFFF">
                    <a:lumMod val="95000"/>
                  </a:srgbClr>
                </a:solidFill>
              </a:rPr>
              <a:t>3</a:t>
            </a:r>
            <a:r>
              <a:rPr lang="en-US" sz="1200" dirty="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Color is </a:t>
            </a:r>
            <a:r>
              <a:rPr lang="en-US" sz="1200" b="1" dirty="0">
                <a:solidFill>
                  <a:srgbClr val="FFFFFF">
                    <a:lumMod val="95000"/>
                  </a:srgbClr>
                </a:solidFill>
              </a:rPr>
              <a:t>Blue</a:t>
            </a:r>
            <a:r>
              <a:rPr lang="en-US" sz="1200" dirty="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Size is </a:t>
            </a:r>
            <a:r>
              <a:rPr lang="en-US" sz="1200" b="1" dirty="0">
                <a:solidFill>
                  <a:srgbClr val="FFFFFF">
                    <a:lumMod val="95000"/>
                  </a:srgbClr>
                </a:solidFill>
              </a:rPr>
              <a:t>Large</a:t>
            </a:r>
            <a:r>
              <a:rPr lang="en-US" sz="1200" dirty="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Item Type is </a:t>
            </a:r>
            <a:r>
              <a:rPr lang="en-US" sz="1200" b="1" dirty="0">
                <a:solidFill>
                  <a:srgbClr val="FFFFFF">
                    <a:lumMod val="95000"/>
                  </a:srgbClr>
                </a:solidFill>
              </a:rPr>
              <a:t>T-Shirt</a:t>
            </a:r>
            <a:r>
              <a:rPr lang="en-US" sz="1200" dirty="0">
                <a:solidFill>
                  <a:srgbClr val="FFFFFF">
                    <a:lumMod val="95000"/>
                  </a:srgbClr>
                </a:solidFill>
              </a:rPr>
              <a:t>.</a:t>
            </a:r>
          </a:p>
          <a:p>
            <a:pPr marL="269875" defTabSz="914367">
              <a:spcBef>
                <a:spcPts val="300"/>
              </a:spcBef>
              <a:spcAft>
                <a:spcPts val="0"/>
              </a:spcAft>
              <a:buSzTx/>
              <a:defRPr/>
            </a:pPr>
            <a:r>
              <a:rPr lang="en-US" sz="1200" dirty="0">
                <a:solidFill>
                  <a:srgbClr val="FFFFFF">
                    <a:lumMod val="95000"/>
                  </a:srgbClr>
                </a:solidFill>
                <a:latin typeface="Aptos" panose="020B0004020202020204" pitchFamily="34" charset="0"/>
              </a:rPr>
              <a:t>And the related questions be skipped.</a:t>
            </a:r>
          </a:p>
          <a:p>
            <a:pPr marL="85725" defTabSz="914367">
              <a:spcBef>
                <a:spcPts val="300"/>
              </a:spcBef>
              <a:spcAft>
                <a:spcPts val="0"/>
              </a:spcAft>
              <a:buSzTx/>
              <a:defRPr/>
            </a:pPr>
            <a:endParaRPr lang="en-US" sz="1200" dirty="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38C07EA3-193C-F7D1-50DB-6F6EBA8EE9BE}"/>
              </a:ext>
            </a:extLst>
          </p:cNvPr>
          <p:cNvGraphicFramePr>
            <a:graphicFrameLocks noGrp="1"/>
          </p:cNvGraphicFramePr>
          <p:nvPr>
            <p:extLst>
              <p:ext uri="{D42A27DB-BD31-4B8C-83A1-F6EECF244321}">
                <p14:modId xmlns:p14="http://schemas.microsoft.com/office/powerpoint/2010/main" val="186919814"/>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planning to define the topics trigger phrases?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expected use of entities (prebuilt, closed list, regular expressions).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test topic triggering with test utterances?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86727057-2481-203F-77CA-2CF512E67E2B}"/>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From an existing FAQ base and from agent chat transcripts.</a:t>
            </a:r>
          </a:p>
        </p:txBody>
      </p:sp>
      <p:sp>
        <p:nvSpPr>
          <p:cNvPr id="6" name="Rectangle: Folded Corner 5">
            <a:extLst>
              <a:ext uri="{FF2B5EF4-FFF2-40B4-BE49-F238E27FC236}">
                <a16:creationId xmlns:a16="http://schemas.microsoft.com/office/drawing/2014/main" id="{6DEF66DA-6DA2-68F5-1FBD-06A5BBF97A5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Regular expressions to identify an order ID, prebuilt entity for email, and closed list for operation type and synonyms for each.</a:t>
            </a:r>
          </a:p>
        </p:txBody>
      </p:sp>
      <p:sp>
        <p:nvSpPr>
          <p:cNvPr id="8" name="Rectangle: Folded Corner 7">
            <a:extLst>
              <a:ext uri="{FF2B5EF4-FFF2-40B4-BE49-F238E27FC236}">
                <a16:creationId xmlns:a16="http://schemas.microsoft.com/office/drawing/2014/main" id="{C9A5E1C9-F8F7-6919-3F2F-7181F496D412}"/>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bulk testing to make sure the relevant topics are triggered based on a set of test user utterances.</a:t>
            </a:r>
          </a:p>
        </p:txBody>
      </p:sp>
    </p:spTree>
    <p:extLst>
      <p:ext uri="{BB962C8B-B14F-4D97-AF65-F5344CB8AC3E}">
        <p14:creationId xmlns:p14="http://schemas.microsoft.com/office/powerpoint/2010/main" val="26378743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dirty="0"/>
              <a:t>When to use Azure CLU?</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19054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Azure Conversational Language Understanding (CLU) is the modern equivalent of LUIS.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You can integrate a custom CLU model with a Power Virtual Agents bot, so that intent recognition and entity extraction can be done by CLU instead of the native PVA NLU.</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Azure </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CLU is one of the custom features offered by Azure Cognitive Service for Language.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Azure CLU supported languages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PVA supported languages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Azure CLU limits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CLU pricing</a:t>
            </a:r>
            <a:endParaRPr lang="en-US" sz="1200" dirty="0">
              <a:solidFill>
                <a:srgbClr val="FFFFFF">
                  <a:lumMod val="95000"/>
                </a:srgbClr>
              </a:solidFill>
              <a:latin typeface="Aptos" panose="020B0004020202020204" pitchFamily="34" charset="0"/>
            </a:endParaRPr>
          </a:p>
        </p:txBody>
      </p:sp>
      <p:sp>
        <p:nvSpPr>
          <p:cNvPr id="4" name="Content Placeholder 3">
            <a:extLst>
              <a:ext uri="{FF2B5EF4-FFF2-40B4-BE49-F238E27FC236}">
                <a16:creationId xmlns:a16="http://schemas.microsoft.com/office/drawing/2014/main" id="{CD776C94-11DB-FB7B-17B3-6CF2C8F7A5CB}"/>
              </a:ext>
            </a:extLst>
          </p:cNvPr>
          <p:cNvSpPr txBox="1">
            <a:spLocks/>
          </p:cNvSpPr>
          <p:nvPr/>
        </p:nvSpPr>
        <p:spPr>
          <a:xfrm>
            <a:off x="894453" y="1148929"/>
            <a:ext cx="7801847" cy="199432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Clr>
                <a:srgbClr val="9BF00B"/>
              </a:buClr>
              <a:buSzPct val="100000"/>
              <a:buFont typeface="Wingdings" panose="05000000000000000000" pitchFamily="2" charset="2"/>
              <a:buNone/>
            </a:pPr>
            <a:r>
              <a:rPr lang="en-GB" sz="2000" dirty="0"/>
              <a:t>When needing support for languages PVA doesn’t cover.</a:t>
            </a:r>
          </a:p>
          <a:p>
            <a:pPr marL="0" indent="0">
              <a:spcBef>
                <a:spcPts val="1800"/>
              </a:spcBef>
              <a:buClr>
                <a:srgbClr val="9BF00B"/>
              </a:buClr>
              <a:buSzPct val="100000"/>
              <a:buFont typeface="Wingdings" panose="05000000000000000000" pitchFamily="2" charset="2"/>
              <a:buNone/>
            </a:pPr>
            <a:r>
              <a:rPr lang="en-GB" sz="2000" dirty="0"/>
              <a:t>When needing to customize the intent triggering model for better intent recognition or to address specific industry requirements.</a:t>
            </a:r>
          </a:p>
          <a:p>
            <a:pPr marL="0" indent="0">
              <a:spcBef>
                <a:spcPts val="1800"/>
              </a:spcBef>
              <a:buClr>
                <a:srgbClr val="9BF00B"/>
              </a:buClr>
              <a:buSzPct val="100000"/>
              <a:buFont typeface="Wingdings" panose="05000000000000000000" pitchFamily="2" charset="2"/>
              <a:buNone/>
            </a:pPr>
            <a:r>
              <a:rPr lang="en-GB" sz="2000" dirty="0"/>
              <a:t>When needing to do complex entity extraction (e.g., extract departure and destination cities from a single utterance).</a:t>
            </a:r>
          </a:p>
        </p:txBody>
      </p:sp>
      <p:grpSp>
        <p:nvGrpSpPr>
          <p:cNvPr id="37" name="Group 36">
            <a:extLst>
              <a:ext uri="{FF2B5EF4-FFF2-40B4-BE49-F238E27FC236}">
                <a16:creationId xmlns:a16="http://schemas.microsoft.com/office/drawing/2014/main" id="{695AB04B-E367-51A5-11A0-9348DCC857A6}"/>
              </a:ext>
            </a:extLst>
          </p:cNvPr>
          <p:cNvGrpSpPr/>
          <p:nvPr/>
        </p:nvGrpSpPr>
        <p:grpSpPr>
          <a:xfrm>
            <a:off x="415955" y="2568766"/>
            <a:ext cx="326112" cy="324000"/>
            <a:chOff x="731863" y="3273792"/>
            <a:chExt cx="326112" cy="324000"/>
          </a:xfrm>
          <a:solidFill>
            <a:srgbClr val="9BF00B"/>
          </a:solidFill>
        </p:grpSpPr>
        <p:sp>
          <p:nvSpPr>
            <p:cNvPr id="38" name="Freeform: Shape 37">
              <a:extLst>
                <a:ext uri="{FF2B5EF4-FFF2-40B4-BE49-F238E27FC236}">
                  <a16:creationId xmlns:a16="http://schemas.microsoft.com/office/drawing/2014/main" id="{015AED5B-C38B-93D4-7157-6A7A96DBCBA1}"/>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9" name="Graphic 77">
              <a:extLst>
                <a:ext uri="{FF2B5EF4-FFF2-40B4-BE49-F238E27FC236}">
                  <a16:creationId xmlns:a16="http://schemas.microsoft.com/office/drawing/2014/main" id="{39311DF3-1303-E127-12AF-FF13E0C76A38}"/>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grpSp>
        <p:nvGrpSpPr>
          <p:cNvPr id="50" name="Group 49">
            <a:extLst>
              <a:ext uri="{FF2B5EF4-FFF2-40B4-BE49-F238E27FC236}">
                <a16:creationId xmlns:a16="http://schemas.microsoft.com/office/drawing/2014/main" id="{FC40DB77-1FB7-0E36-AB17-96A83A4628D1}"/>
              </a:ext>
            </a:extLst>
          </p:cNvPr>
          <p:cNvGrpSpPr/>
          <p:nvPr/>
        </p:nvGrpSpPr>
        <p:grpSpPr>
          <a:xfrm>
            <a:off x="415308" y="1737838"/>
            <a:ext cx="326112" cy="324000"/>
            <a:chOff x="731863" y="3273792"/>
            <a:chExt cx="326112" cy="324000"/>
          </a:xfrm>
          <a:solidFill>
            <a:srgbClr val="9BF00B"/>
          </a:solidFill>
        </p:grpSpPr>
        <p:sp>
          <p:nvSpPr>
            <p:cNvPr id="51" name="Freeform: Shape 50">
              <a:extLst>
                <a:ext uri="{FF2B5EF4-FFF2-40B4-BE49-F238E27FC236}">
                  <a16:creationId xmlns:a16="http://schemas.microsoft.com/office/drawing/2014/main" id="{E2FE3166-6641-8E43-DF79-F1796F7C12A9}"/>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52" name="Graphic 77">
              <a:extLst>
                <a:ext uri="{FF2B5EF4-FFF2-40B4-BE49-F238E27FC236}">
                  <a16:creationId xmlns:a16="http://schemas.microsoft.com/office/drawing/2014/main" id="{A3202DAD-2F30-DB5E-5E5C-48CC043A6C28}"/>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
        <p:nvSpPr>
          <p:cNvPr id="55" name="Text Placeholder 1">
            <a:extLst>
              <a:ext uri="{FF2B5EF4-FFF2-40B4-BE49-F238E27FC236}">
                <a16:creationId xmlns:a16="http://schemas.microsoft.com/office/drawing/2014/main" id="{B6B6F518-9709-F738-33A8-EE4E8CBCE823}"/>
              </a:ext>
            </a:extLst>
          </p:cNvPr>
          <p:cNvSpPr txBox="1">
            <a:spLocks/>
          </p:cNvSpPr>
          <p:nvPr/>
        </p:nvSpPr>
        <p:spPr>
          <a:xfrm>
            <a:off x="276200" y="3599395"/>
            <a:ext cx="8420100" cy="553998"/>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3600" b="0" kern="1200" cap="none" spc="-51" baseline="0" dirty="0" smtClean="0">
                <a:ln w="3175">
                  <a:noFill/>
                </a:ln>
                <a:solidFill>
                  <a:schemeClr val="tx1"/>
                </a:solidFill>
                <a:effectLst/>
                <a:latin typeface="+mj-lt"/>
                <a:ea typeface="+mn-ea"/>
                <a:cs typeface="Segoe UI" pitchFamily="34" charset="0"/>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Considerations</a:t>
            </a:r>
          </a:p>
        </p:txBody>
      </p:sp>
      <p:sp>
        <p:nvSpPr>
          <p:cNvPr id="56" name="Rectangle 55">
            <a:extLst>
              <a:ext uri="{FF2B5EF4-FFF2-40B4-BE49-F238E27FC236}">
                <a16:creationId xmlns:a16="http://schemas.microsoft.com/office/drawing/2014/main" id="{CCF4D13D-2269-ED77-3C49-70D947B67E3C}"/>
              </a:ext>
            </a:extLst>
          </p:cNvPr>
          <p:cNvSpPr/>
          <p:nvPr/>
        </p:nvSpPr>
        <p:spPr bwMode="auto">
          <a:xfrm>
            <a:off x="161925" y="791131"/>
            <a:ext cx="543572" cy="55399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6CF4ADCD-89BF-798F-A1E2-FA56493836D8}"/>
              </a:ext>
            </a:extLst>
          </p:cNvPr>
          <p:cNvGrpSpPr/>
          <p:nvPr/>
        </p:nvGrpSpPr>
        <p:grpSpPr>
          <a:xfrm>
            <a:off x="415308" y="1174805"/>
            <a:ext cx="326112" cy="324000"/>
            <a:chOff x="731863" y="3273792"/>
            <a:chExt cx="326112" cy="324000"/>
          </a:xfrm>
          <a:solidFill>
            <a:srgbClr val="9BF00B"/>
          </a:solidFill>
        </p:grpSpPr>
        <p:sp>
          <p:nvSpPr>
            <p:cNvPr id="8" name="Freeform: Shape 7">
              <a:extLst>
                <a:ext uri="{FF2B5EF4-FFF2-40B4-BE49-F238E27FC236}">
                  <a16:creationId xmlns:a16="http://schemas.microsoft.com/office/drawing/2014/main" id="{F6E348C2-6846-F0A6-AA15-9661F49745A4}"/>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90FA365-9621-BA7E-1067-425A69D1B4B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
        <p:nvSpPr>
          <p:cNvPr id="58" name="TextBox 57">
            <a:extLst>
              <a:ext uri="{FF2B5EF4-FFF2-40B4-BE49-F238E27FC236}">
                <a16:creationId xmlns:a16="http://schemas.microsoft.com/office/drawing/2014/main" id="{A87600E3-95EB-2725-35AF-64D8B938C9F2}"/>
              </a:ext>
            </a:extLst>
          </p:cNvPr>
          <p:cNvSpPr txBox="1"/>
          <p:nvPr/>
        </p:nvSpPr>
        <p:spPr>
          <a:xfrm>
            <a:off x="868064" y="4418198"/>
            <a:ext cx="7828236" cy="2092881"/>
          </a:xfrm>
          <a:prstGeom prst="rect">
            <a:avLst/>
          </a:prstGeom>
          <a:noFill/>
        </p:spPr>
        <p:txBody>
          <a:bodyPr wrap="square">
            <a:spAutoFit/>
          </a:bodyPr>
          <a:lstStyle/>
          <a:p>
            <a:pPr lvl="0" defTabSz="932719">
              <a:spcBef>
                <a:spcPts val="1800"/>
              </a:spcBef>
              <a:buClr>
                <a:srgbClr val="9BF00B"/>
              </a:buClr>
              <a:buSzPct val="100000"/>
              <a:defRPr/>
            </a:pPr>
            <a:r>
              <a:rPr lang="en-US" sz="2000" dirty="0">
                <a:cs typeface="Segoe UI" panose="020B0502040204020203" pitchFamily="34" charset="0"/>
              </a:rPr>
              <a:t>Azure CLU requires setting up separate Azure resources in the tenant and involves additional costs.</a:t>
            </a:r>
          </a:p>
          <a:p>
            <a:pPr lvl="0" defTabSz="932719">
              <a:spcBef>
                <a:spcPts val="1800"/>
              </a:spcBef>
              <a:buClr>
                <a:srgbClr val="9BF00B"/>
              </a:buClr>
              <a:buSzPct val="100000"/>
              <a:defRPr/>
            </a:pPr>
            <a:r>
              <a:rPr lang="en-US" sz="2000" dirty="0">
                <a:cs typeface="Segoe UI" panose="020B0502040204020203" pitchFamily="34" charset="0"/>
              </a:rPr>
              <a:t>Azure CLU has its own service limits that need to be evaluated.</a:t>
            </a:r>
          </a:p>
          <a:p>
            <a:pPr lvl="0" defTabSz="932719">
              <a:spcBef>
                <a:spcPts val="1800"/>
              </a:spcBef>
              <a:buClr>
                <a:srgbClr val="9BF00B"/>
              </a:buClr>
              <a:buSzPct val="100000"/>
              <a:defRPr/>
            </a:pPr>
            <a:r>
              <a:rPr lang="en-US" sz="2000" dirty="0">
                <a:cs typeface="Segoe UI" panose="020B0502040204020203" pitchFamily="34" charset="0"/>
              </a:rPr>
              <a:t>The mapping between Azure CLU intents and PVA topics must be carefully maintained and kept in sync.</a:t>
            </a:r>
          </a:p>
        </p:txBody>
      </p:sp>
      <p:grpSp>
        <p:nvGrpSpPr>
          <p:cNvPr id="59" name="Group 58">
            <a:extLst>
              <a:ext uri="{FF2B5EF4-FFF2-40B4-BE49-F238E27FC236}">
                <a16:creationId xmlns:a16="http://schemas.microsoft.com/office/drawing/2014/main" id="{5E77B7AB-84C4-C200-D093-64DC9DE87758}"/>
              </a:ext>
            </a:extLst>
          </p:cNvPr>
          <p:cNvGrpSpPr/>
          <p:nvPr/>
        </p:nvGrpSpPr>
        <p:grpSpPr>
          <a:xfrm>
            <a:off x="415308" y="4471129"/>
            <a:ext cx="326112" cy="324000"/>
            <a:chOff x="731863" y="3273792"/>
            <a:chExt cx="326112" cy="324000"/>
          </a:xfrm>
          <a:solidFill>
            <a:srgbClr val="D83B01"/>
          </a:solidFill>
        </p:grpSpPr>
        <p:sp>
          <p:nvSpPr>
            <p:cNvPr id="60" name="Freeform: Shape 59">
              <a:extLst>
                <a:ext uri="{FF2B5EF4-FFF2-40B4-BE49-F238E27FC236}">
                  <a16:creationId xmlns:a16="http://schemas.microsoft.com/office/drawing/2014/main" id="{7FA6648E-C9C9-408C-6777-025EAE9652D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61" name="Graphic 77">
              <a:extLst>
                <a:ext uri="{FF2B5EF4-FFF2-40B4-BE49-F238E27FC236}">
                  <a16:creationId xmlns:a16="http://schemas.microsoft.com/office/drawing/2014/main" id="{587F730E-4897-0274-70F2-0EDB800AC758}"/>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grpSp>
        <p:nvGrpSpPr>
          <p:cNvPr id="62" name="Group 61">
            <a:extLst>
              <a:ext uri="{FF2B5EF4-FFF2-40B4-BE49-F238E27FC236}">
                <a16:creationId xmlns:a16="http://schemas.microsoft.com/office/drawing/2014/main" id="{850C0519-7B50-0549-40C9-ED47FB3458B2}"/>
              </a:ext>
            </a:extLst>
          </p:cNvPr>
          <p:cNvGrpSpPr/>
          <p:nvPr/>
        </p:nvGrpSpPr>
        <p:grpSpPr>
          <a:xfrm>
            <a:off x="433711" y="5321643"/>
            <a:ext cx="326112" cy="324000"/>
            <a:chOff x="731863" y="3273792"/>
            <a:chExt cx="326112" cy="324000"/>
          </a:xfrm>
          <a:solidFill>
            <a:srgbClr val="D83B01"/>
          </a:solidFill>
        </p:grpSpPr>
        <p:sp>
          <p:nvSpPr>
            <p:cNvPr id="63" name="Freeform: Shape 62">
              <a:extLst>
                <a:ext uri="{FF2B5EF4-FFF2-40B4-BE49-F238E27FC236}">
                  <a16:creationId xmlns:a16="http://schemas.microsoft.com/office/drawing/2014/main" id="{89CCE9AA-038C-64D6-016A-F5C744513FA3}"/>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92" name="Graphic 77">
              <a:extLst>
                <a:ext uri="{FF2B5EF4-FFF2-40B4-BE49-F238E27FC236}">
                  <a16:creationId xmlns:a16="http://schemas.microsoft.com/office/drawing/2014/main" id="{BB6594F7-A9C0-B61E-E18B-94B3685542EE}"/>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grpSp>
        <p:nvGrpSpPr>
          <p:cNvPr id="193" name="Group 192">
            <a:extLst>
              <a:ext uri="{FF2B5EF4-FFF2-40B4-BE49-F238E27FC236}">
                <a16:creationId xmlns:a16="http://schemas.microsoft.com/office/drawing/2014/main" id="{70DD1514-31DA-7FFB-7D72-7D405F45003C}"/>
              </a:ext>
            </a:extLst>
          </p:cNvPr>
          <p:cNvGrpSpPr/>
          <p:nvPr/>
        </p:nvGrpSpPr>
        <p:grpSpPr>
          <a:xfrm>
            <a:off x="433711" y="5851965"/>
            <a:ext cx="326112" cy="324000"/>
            <a:chOff x="731863" y="3273792"/>
            <a:chExt cx="326112" cy="324000"/>
          </a:xfrm>
          <a:solidFill>
            <a:srgbClr val="D83B01"/>
          </a:solidFill>
        </p:grpSpPr>
        <p:sp>
          <p:nvSpPr>
            <p:cNvPr id="194" name="Freeform: Shape 193">
              <a:extLst>
                <a:ext uri="{FF2B5EF4-FFF2-40B4-BE49-F238E27FC236}">
                  <a16:creationId xmlns:a16="http://schemas.microsoft.com/office/drawing/2014/main" id="{36C85A95-5516-9976-D5DA-5D102FB8880F}"/>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95" name="Graphic 77">
              <a:extLst>
                <a:ext uri="{FF2B5EF4-FFF2-40B4-BE49-F238E27FC236}">
                  <a16:creationId xmlns:a16="http://schemas.microsoft.com/office/drawing/2014/main" id="{CE030121-CFFE-D1F4-9BEF-DF596F8D6B2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597805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dirty="0"/>
              <a:t>Azure CLU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Overriding the standard NLU model with Azure Conversational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9751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You can integrate a Conversational Language Understanding (CLU) model with a Power Virtual Agents bot.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Azure CLU intents must be mapped with Power Virtual Agents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Power Virtual Agents prebuilt entities can be used in conjunctions with Azure CLU entities</a:t>
            </a:r>
            <a:r>
              <a:rPr lang="en-US" sz="1200" dirty="0">
                <a:solidFill>
                  <a:srgbClr val="FFFFFF">
                    <a:lumMod val="95000"/>
                  </a:srgbClr>
                </a:solidFill>
                <a:latin typeface="Aptos" panose="020B0004020202020204" pitchFamily="34" charset="0"/>
              </a:rPr>
              <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Using Azure CLU re</a:t>
            </a:r>
            <a:r>
              <a:rPr lang="en-US" sz="1200" dirty="0">
                <a:solidFill>
                  <a:srgbClr val="FFFFFF">
                    <a:lumMod val="95000"/>
                  </a:srgbClr>
                </a:solidFill>
                <a:latin typeface="Aptos" panose="020B0004020202020204" pitchFamily="34" charset="0"/>
              </a:rPr>
              <a:t>quires separate Azure resources and involves separate costs.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Azure CLU integration overview</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Azure CLU best practices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Azure CLU limits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CLU pricing</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936997BF-80A2-7074-04C9-87B3972236A2}"/>
              </a:ext>
            </a:extLst>
          </p:cNvPr>
          <p:cNvGraphicFramePr>
            <a:graphicFrameLocks noGrp="1"/>
          </p:cNvGraphicFramePr>
          <p:nvPr>
            <p:extLst>
              <p:ext uri="{D42A27DB-BD31-4B8C-83A1-F6EECF244321}">
                <p14:modId xmlns:p14="http://schemas.microsoft.com/office/powerpoint/2010/main" val="2924134835"/>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Azure CLU? If yes, why? </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benefits are you expecting?</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also doing custom entity extractions with Azure CLU?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making sure the related Azure CLU service quotas and limits match the use of the chatbot?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060C1237-5010-7C37-2D62-DAD70B1BC81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Using Azure CLU to support additional languages, industry specific dictionaries and complex entity extraction.</a:t>
            </a:r>
          </a:p>
        </p:txBody>
      </p:sp>
      <p:sp>
        <p:nvSpPr>
          <p:cNvPr id="6" name="Rectangle: Folded Corner 5">
            <a:extLst>
              <a:ext uri="{FF2B5EF4-FFF2-40B4-BE49-F238E27FC236}">
                <a16:creationId xmlns:a16="http://schemas.microsoft.com/office/drawing/2014/main" id="{95569390-09D2-7CFC-448D-14317CE5BF0F}"/>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To do silent or lucky slot filling without having to ask questions and to handle unsupported scenarios in PVA such as source and destination city in the same phrase.</a:t>
            </a:r>
          </a:p>
        </p:txBody>
      </p:sp>
      <p:sp>
        <p:nvSpPr>
          <p:cNvPr id="8" name="Rectangle: Folded Corner 7">
            <a:extLst>
              <a:ext uri="{FF2B5EF4-FFF2-40B4-BE49-F238E27FC236}">
                <a16:creationId xmlns:a16="http://schemas.microsoft.com/office/drawing/2014/main" id="{84B8C8CE-0FDF-3896-D9D3-C71C86D2097D}"/>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CLU is setup using the S tier. Less than 1,000 calls requiring intent recognition are expected per minute.</a:t>
            </a:r>
          </a:p>
        </p:txBody>
      </p:sp>
    </p:spTree>
    <p:extLst>
      <p:ext uri="{BB962C8B-B14F-4D97-AF65-F5344CB8AC3E}">
        <p14:creationId xmlns:p14="http://schemas.microsoft.com/office/powerpoint/2010/main" val="5485086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Handling unrecognized intents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The Fallback topic gets triggered </a:t>
            </a:r>
            <a:r>
              <a:rPr lang="en-US" sz="1200" dirty="0">
                <a:solidFill>
                  <a:srgbClr val="FFFFFF">
                    <a:lumMod val="95000"/>
                  </a:srgbClr>
                </a:solidFill>
                <a:latin typeface="Aptos" panose="020B0004020202020204" pitchFamily="34" charset="0"/>
              </a:rPr>
              <a:t>w</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hen Power Virtual Agents doesn't understand a user utterance and doesn’t have sufficient confidence to trigger any of the existing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If Generative Answers are enabled on the bot, the Conversational Boosting topic also triggers on the unknown intent event and triggers before the Fallback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There are many ways to handle unrecognized intents: using</a:t>
            </a:r>
            <a:r>
              <a:rPr lang="en-US" sz="1200" dirty="0">
                <a:solidFill>
                  <a:srgbClr val="FFFFFF">
                    <a:lumMod val="95000"/>
                  </a:srgbClr>
                </a:solidFill>
                <a:latin typeface="Aptos" panose="020B0004020202020204" pitchFamily="34" charset="0"/>
              </a:rPr>
              <a:t> Generative Answers to look for the answer on various data sources and/or using the Fallback topic to integrate with other systems. For example, question answering in Azure Cognitive Service for Language allows you to offload large volumes of question-and-answer pairs. It also has a chitchat model to handle random questions to the bot.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While it’s important to leverage the Conversational Boosting</a:t>
            </a:r>
            <a:r>
              <a:rPr lang="en-US" sz="1200" dirty="0">
                <a:solidFill>
                  <a:srgbClr val="FFFFFF">
                    <a:lumMod val="95000"/>
                  </a:srgbClr>
                </a:solidFill>
                <a:latin typeface="Aptos" panose="020B0004020202020204" pitchFamily="34" charset="0"/>
              </a:rPr>
              <a:t> and Fallback capabilities, it’s also important to make sure that the core scenarios and topics of your chatbots are property handled through custom topics and their outcomes defined (resolved, etc.).</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Generative Answers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Using the Fallback topic</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50042687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planning to manage unrecognized intents?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integrating with an external system as part of fallback? If yes,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What is the expected % of conversations hitting fallback?</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First by going to the Conversational Boosting topic to look for the answer in corporate resources (SharePoint sites and public websites) and if no result to a fallback ChatGPT experience.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The Azure OpenAI GPT-4 model is called through an HTTP request. It uses a custom system prompt to offer a compliant  ChatGPT-like experience.</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25% initially, and these are regularly reviewed to enrich existing topics or create new ones.</a:t>
            </a:r>
          </a:p>
        </p:txBody>
      </p:sp>
    </p:spTree>
    <p:extLst>
      <p:ext uri="{BB962C8B-B14F-4D97-AF65-F5344CB8AC3E}">
        <p14:creationId xmlns:p14="http://schemas.microsoft.com/office/powerpoint/2010/main" val="144810132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Miscellaneous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Miscellaneous conversation design questions and requestions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3054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Sessions can be configured to last for more than the default 30-minute by using the inactivity trigger.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Inactivity trigger</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Conversation Design Institute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101148672"/>
              </p:ext>
            </p:extLst>
          </p:nvPr>
        </p:nvGraphicFramePr>
        <p:xfrm>
          <a:off x="361951" y="1666779"/>
          <a:ext cx="8334350" cy="477212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requirements on session timeout? (i.e., how long a chatbot session can last)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30912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requirements or questions on conversation design?</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We need chat sessions to last up to 7 days on the Teams channel.</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75240" y="3510548"/>
            <a:ext cx="5400000" cy="273316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the chatbot business subject matter experts in the project all trained and certified with Conversation Designer Certification from the Conversation Design Institute.</a:t>
            </a:r>
          </a:p>
        </p:txBody>
      </p:sp>
    </p:spTree>
    <p:extLst>
      <p:ext uri="{BB962C8B-B14F-4D97-AF65-F5344CB8AC3E}">
        <p14:creationId xmlns:p14="http://schemas.microsoft.com/office/powerpoint/2010/main" val="25462141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2"/>
                </a:solidFill>
              </a:rPr>
              <a:t>AI capabilities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769989"/>
          </a:xfrm>
        </p:spPr>
        <p:txBody>
          <a:bodyPr/>
          <a:lstStyle/>
          <a:p>
            <a:pPr>
              <a:spcBef>
                <a:spcPts val="600"/>
              </a:spcBef>
            </a:pPr>
            <a:r>
              <a:rPr lang="en-US" dirty="0"/>
              <a:t>Generative answers</a:t>
            </a:r>
          </a:p>
          <a:p>
            <a:pPr>
              <a:spcBef>
                <a:spcPts val="600"/>
              </a:spcBef>
            </a:pPr>
            <a:r>
              <a:rPr lang="en-US" sz="2800" dirty="0"/>
              <a:t>Infusing generative AI into topics example</a:t>
            </a:r>
          </a:p>
          <a:p>
            <a:pPr>
              <a:spcBef>
                <a:spcPts val="600"/>
              </a:spcBef>
            </a:pPr>
            <a:r>
              <a:rPr lang="en-US" dirty="0"/>
              <a:t>Generative actions</a:t>
            </a:r>
            <a:endParaRPr lang="en-US" sz="1800" i="1" dirty="0">
              <a:solidFill>
                <a:schemeClr val="tx2">
                  <a:lumMod val="50000"/>
                </a:schemeClr>
              </a:solidFill>
            </a:endParaRPr>
          </a:p>
          <a:p>
            <a:pPr>
              <a:spcBef>
                <a:spcPts val="600"/>
              </a:spcBef>
            </a:pPr>
            <a:r>
              <a:rPr lang="en-US" sz="2800" dirty="0"/>
              <a:t>Generative builder</a:t>
            </a:r>
          </a:p>
          <a:p>
            <a:pPr>
              <a:spcBef>
                <a:spcPts val="600"/>
              </a:spcBef>
            </a:pPr>
            <a:r>
              <a:rPr lang="en-US" dirty="0"/>
              <a:t>Other AI requirements</a:t>
            </a:r>
            <a:endParaRPr lang="en-US" sz="2800" dirty="0"/>
          </a:p>
        </p:txBody>
      </p:sp>
    </p:spTree>
    <p:extLst>
      <p:ext uri="{BB962C8B-B14F-4D97-AF65-F5344CB8AC3E}">
        <p14:creationId xmlns:p14="http://schemas.microsoft.com/office/powerpoint/2010/main" val="13417567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FE968076-06F5-F6AD-78DE-0EA8EDFB5FE6}"/>
              </a:ext>
            </a:extLst>
          </p:cNvPr>
          <p:cNvCxnSpPr>
            <a:cxnSpLocks/>
          </p:cNvCxnSpPr>
          <p:nvPr/>
        </p:nvCxnSpPr>
        <p:spPr>
          <a:xfrm>
            <a:off x="4197058" y="5494206"/>
            <a:ext cx="255600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0E8753-853F-1400-172B-3F2E9F232A91}"/>
              </a:ext>
            </a:extLst>
          </p:cNvPr>
          <p:cNvCxnSpPr/>
          <p:nvPr/>
        </p:nvCxnSpPr>
        <p:spPr>
          <a:xfrm>
            <a:off x="858285" y="3708406"/>
            <a:ext cx="9159475"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CCA67C2-FE0A-4C11-A779-62810A44FD93}"/>
              </a:ext>
            </a:extLst>
          </p:cNvPr>
          <p:cNvSpPr/>
          <p:nvPr/>
        </p:nvSpPr>
        <p:spPr>
          <a:xfrm>
            <a:off x="1" y="2117502"/>
            <a:ext cx="12191998" cy="825730"/>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dirty="0">
                <a:cs typeface="Segoe UI"/>
              </a:rPr>
              <a:t>Typical Success by Design engagement lifecycle</a:t>
            </a: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2117501"/>
            <a:ext cx="1219200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D83481-6D55-47D4-9609-EFE839EEC338}"/>
              </a:ext>
            </a:extLst>
          </p:cNvPr>
          <p:cNvSpPr/>
          <p:nvPr/>
        </p:nvSpPr>
        <p:spPr>
          <a:xfrm>
            <a:off x="2913727" y="2117502"/>
            <a:ext cx="4054531" cy="42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Implement</a:t>
            </a:r>
          </a:p>
        </p:txBody>
      </p:sp>
      <p:sp>
        <p:nvSpPr>
          <p:cNvPr id="154" name="Rectangle 153">
            <a:extLst>
              <a:ext uri="{FF2B5EF4-FFF2-40B4-BE49-F238E27FC236}">
                <a16:creationId xmlns:a16="http://schemas.microsoft.com/office/drawing/2014/main" id="{321FC369-0662-45F0-BF23-B59606B9B907}"/>
              </a:ext>
            </a:extLst>
          </p:cNvPr>
          <p:cNvSpPr/>
          <p:nvPr/>
        </p:nvSpPr>
        <p:spPr>
          <a:xfrm>
            <a:off x="7074075" y="2117502"/>
            <a:ext cx="2229719" cy="460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Prepare</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2117502"/>
            <a:ext cx="2350710" cy="404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Initiate</a:t>
            </a:r>
          </a:p>
        </p:txBody>
      </p:sp>
      <p:sp>
        <p:nvSpPr>
          <p:cNvPr id="157" name="Rectangle 156">
            <a:extLst>
              <a:ext uri="{FF2B5EF4-FFF2-40B4-BE49-F238E27FC236}">
                <a16:creationId xmlns:a16="http://schemas.microsoft.com/office/drawing/2014/main" id="{4F775C03-2D7A-4D0E-B838-CCBE09DD8E54}"/>
              </a:ext>
            </a:extLst>
          </p:cNvPr>
          <p:cNvSpPr/>
          <p:nvPr/>
        </p:nvSpPr>
        <p:spPr>
          <a:xfrm>
            <a:off x="9409612" y="2117502"/>
            <a:ext cx="2341313" cy="46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Operate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Design</a:t>
            </a:r>
          </a:p>
        </p:txBody>
      </p:sp>
      <p:sp>
        <p:nvSpPr>
          <p:cNvPr id="122" name="Rectangle 121">
            <a:extLst>
              <a:ext uri="{FF2B5EF4-FFF2-40B4-BE49-F238E27FC236}">
                <a16:creationId xmlns:a16="http://schemas.microsoft.com/office/drawing/2014/main" id="{615113FB-1DFA-491C-972F-ED68F7634BAA}"/>
              </a:ext>
            </a:extLst>
          </p:cNvPr>
          <p:cNvSpPr/>
          <p:nvPr/>
        </p:nvSpPr>
        <p:spPr>
          <a:xfrm>
            <a:off x="497013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Build</a:t>
            </a:r>
          </a:p>
        </p:txBody>
      </p:sp>
      <p:cxnSp>
        <p:nvCxnSpPr>
          <p:cNvPr id="123" name="Straight Connector 122">
            <a:extLst>
              <a:ext uri="{FF2B5EF4-FFF2-40B4-BE49-F238E27FC236}">
                <a16:creationId xmlns:a16="http://schemas.microsoft.com/office/drawing/2014/main" id="{B8B0F81A-E6C1-4D92-B9DD-E258EC5F4B63}"/>
              </a:ext>
            </a:extLst>
          </p:cNvPr>
          <p:cNvCxnSpPr/>
          <p:nvPr/>
        </p:nvCxnSpPr>
        <p:spPr>
          <a:xfrm>
            <a:off x="4940992" y="2568785"/>
            <a:ext cx="0" cy="2862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CC0E609-7B65-4D51-9BF3-2E85C11D39F9}"/>
              </a:ext>
            </a:extLst>
          </p:cNvPr>
          <p:cNvSpPr/>
          <p:nvPr/>
        </p:nvSpPr>
        <p:spPr>
          <a:xfrm>
            <a:off x="7189871"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Deploy</a:t>
            </a:r>
          </a:p>
        </p:txBody>
      </p:sp>
      <p:sp>
        <p:nvSpPr>
          <p:cNvPr id="128" name="Rectangle 127">
            <a:extLst>
              <a:ext uri="{FF2B5EF4-FFF2-40B4-BE49-F238E27FC236}">
                <a16:creationId xmlns:a16="http://schemas.microsoft.com/office/drawing/2014/main" id="{B958CC9B-D9B4-433A-A7D0-2F8E1BF3EFEA}"/>
              </a:ext>
            </a:extLst>
          </p:cNvPr>
          <p:cNvSpPr/>
          <p:nvPr/>
        </p:nvSpPr>
        <p:spPr>
          <a:xfrm>
            <a:off x="9581205"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Live</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5CB997F-ADF5-4E13-B978-D7C117644327}"/>
              </a:ext>
            </a:extLst>
          </p:cNvPr>
          <p:cNvCxnSpPr/>
          <p:nvPr/>
        </p:nvCxnSpPr>
        <p:spPr>
          <a:xfrm>
            <a:off x="7021166"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AE4F1E5-D4CD-4553-A070-FD8725ECBE41}"/>
              </a:ext>
            </a:extLst>
          </p:cNvPr>
          <p:cNvCxnSpPr/>
          <p:nvPr/>
        </p:nvCxnSpPr>
        <p:spPr>
          <a:xfrm>
            <a:off x="9356703" y="2117499"/>
            <a:ext cx="0" cy="4752000"/>
          </a:xfrm>
          <a:prstGeom prst="line">
            <a:avLst/>
          </a:prstGeom>
          <a:ln w="12700">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2" name="Rectangle: Rounded Corners 14">
            <a:extLst>
              <a:ext uri="{FF2B5EF4-FFF2-40B4-BE49-F238E27FC236}">
                <a16:creationId xmlns:a16="http://schemas.microsoft.com/office/drawing/2014/main" id="{8B180A5A-9045-4311-85C3-194342ECA99C}"/>
              </a:ext>
            </a:extLst>
          </p:cNvPr>
          <p:cNvSpPr/>
          <p:nvPr/>
        </p:nvSpPr>
        <p:spPr bwMode="auto">
          <a:xfrm>
            <a:off x="7700778"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42" name="Rectangle: Rounded Corners 14">
            <a:extLst>
              <a:ext uri="{FF2B5EF4-FFF2-40B4-BE49-F238E27FC236}">
                <a16:creationId xmlns:a16="http://schemas.microsoft.com/office/drawing/2014/main" id="{380BEE67-DFAE-4895-8960-EF2A15A2EF8A}"/>
              </a:ext>
            </a:extLst>
          </p:cNvPr>
          <p:cNvSpPr/>
          <p:nvPr/>
        </p:nvSpPr>
        <p:spPr bwMode="auto">
          <a:xfrm>
            <a:off x="10092112"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232" name="Oval 231">
            <a:extLst>
              <a:ext uri="{FF2B5EF4-FFF2-40B4-BE49-F238E27FC236}">
                <a16:creationId xmlns:a16="http://schemas.microsoft.com/office/drawing/2014/main" id="{84419F13-E7C8-4577-826D-DBC6C302B437}"/>
              </a:ext>
            </a:extLst>
          </p:cNvPr>
          <p:cNvSpPr/>
          <p:nvPr/>
        </p:nvSpPr>
        <p:spPr bwMode="auto">
          <a:xfrm>
            <a:off x="175216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3" name="Oval 232">
            <a:extLst>
              <a:ext uri="{FF2B5EF4-FFF2-40B4-BE49-F238E27FC236}">
                <a16:creationId xmlns:a16="http://schemas.microsoft.com/office/drawing/2014/main" id="{AC3A5146-30B4-4CB1-BFEC-6D5D28EF1AB0}"/>
              </a:ext>
            </a:extLst>
          </p:cNvPr>
          <p:cNvSpPr/>
          <p:nvPr/>
        </p:nvSpPr>
        <p:spPr bwMode="auto">
          <a:xfrm>
            <a:off x="218087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5" name="Oval 234">
            <a:extLst>
              <a:ext uri="{FF2B5EF4-FFF2-40B4-BE49-F238E27FC236}">
                <a16:creationId xmlns:a16="http://schemas.microsoft.com/office/drawing/2014/main" id="{0B47B301-32E1-445A-A705-B090C171F340}"/>
              </a:ext>
            </a:extLst>
          </p:cNvPr>
          <p:cNvSpPr/>
          <p:nvPr/>
        </p:nvSpPr>
        <p:spPr bwMode="auto">
          <a:xfrm>
            <a:off x="260957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6" name="Oval 235">
            <a:extLst>
              <a:ext uri="{FF2B5EF4-FFF2-40B4-BE49-F238E27FC236}">
                <a16:creationId xmlns:a16="http://schemas.microsoft.com/office/drawing/2014/main" id="{533D897C-6BD7-4120-8210-EDC2B60C6464}"/>
              </a:ext>
            </a:extLst>
          </p:cNvPr>
          <p:cNvSpPr/>
          <p:nvPr/>
        </p:nvSpPr>
        <p:spPr bwMode="auto">
          <a:xfrm>
            <a:off x="303828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7" name="Oval 236">
            <a:extLst>
              <a:ext uri="{FF2B5EF4-FFF2-40B4-BE49-F238E27FC236}">
                <a16:creationId xmlns:a16="http://schemas.microsoft.com/office/drawing/2014/main" id="{C6795B8C-E623-4281-AB6C-32C08237073A}"/>
              </a:ext>
            </a:extLst>
          </p:cNvPr>
          <p:cNvSpPr/>
          <p:nvPr/>
        </p:nvSpPr>
        <p:spPr bwMode="auto">
          <a:xfrm>
            <a:off x="346698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254" name="Straight Connector 253">
            <a:extLst>
              <a:ext uri="{FF2B5EF4-FFF2-40B4-BE49-F238E27FC236}">
                <a16:creationId xmlns:a16="http://schemas.microsoft.com/office/drawing/2014/main" id="{74FB8611-1545-4B1A-92EB-B7C6CBA9633A}"/>
              </a:ext>
            </a:extLst>
          </p:cNvPr>
          <p:cNvCxnSpPr>
            <a:cxnSpLocks/>
          </p:cNvCxnSpPr>
          <p:nvPr/>
        </p:nvCxnSpPr>
        <p:spPr>
          <a:xfrm flipH="1">
            <a:off x="9416257" y="3345441"/>
            <a:ext cx="484199" cy="0"/>
          </a:xfrm>
          <a:prstGeom prst="line">
            <a:avLst/>
          </a:prstGeom>
          <a:ln w="31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6CAFB5-E4DE-47CF-B456-018A2FB4320A}"/>
              </a:ext>
            </a:extLst>
          </p:cNvPr>
          <p:cNvCxnSpPr/>
          <p:nvPr/>
        </p:nvCxnSpPr>
        <p:spPr>
          <a:xfrm>
            <a:off x="9900456" y="3223436"/>
            <a:ext cx="0" cy="24401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8FE7E29-5121-4E45-B8A9-DFF3D0CCED4B}"/>
              </a:ext>
            </a:extLst>
          </p:cNvPr>
          <p:cNvGrpSpPr/>
          <p:nvPr/>
        </p:nvGrpSpPr>
        <p:grpSpPr>
          <a:xfrm>
            <a:off x="4801149" y="1479543"/>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2F7010F5-D246-49EC-9586-239B214B703F}"/>
              </a:ext>
            </a:extLst>
          </p:cNvPr>
          <p:cNvGrpSpPr/>
          <p:nvPr/>
        </p:nvGrpSpPr>
        <p:grpSpPr>
          <a:xfrm>
            <a:off x="7956959" y="1479543"/>
            <a:ext cx="463950" cy="463950"/>
            <a:chOff x="-1642155" y="3458482"/>
            <a:chExt cx="327026" cy="327026"/>
          </a:xfrm>
        </p:grpSpPr>
        <p:sp>
          <p:nvSpPr>
            <p:cNvPr id="80" name="Freeform 12">
              <a:extLst>
                <a:ext uri="{FF2B5EF4-FFF2-40B4-BE49-F238E27FC236}">
                  <a16:creationId xmlns:a16="http://schemas.microsoft.com/office/drawing/2014/main" id="{982B3D20-86B5-4908-A2FE-CBF0E8869C39}"/>
                </a:ext>
              </a:extLst>
            </p:cNvPr>
            <p:cNvSpPr>
              <a:spLocks/>
            </p:cNvSpPr>
            <p:nvPr/>
          </p:nvSpPr>
          <p:spPr bwMode="auto">
            <a:xfrm>
              <a:off x="-1550080" y="3714070"/>
              <a:ext cx="142875" cy="71438"/>
            </a:xfrm>
            <a:custGeom>
              <a:avLst/>
              <a:gdLst>
                <a:gd name="T0" fmla="*/ 74 w 149"/>
                <a:gd name="T1" fmla="*/ 0 h 74"/>
                <a:gd name="T2" fmla="*/ 0 w 149"/>
                <a:gd name="T3" fmla="*/ 74 h 74"/>
                <a:gd name="T4" fmla="*/ 149 w 149"/>
                <a:gd name="T5" fmla="*/ 74 h 74"/>
                <a:gd name="T6" fmla="*/ 74 w 149"/>
                <a:gd name="T7" fmla="*/ 0 h 74"/>
              </a:gdLst>
              <a:ahLst/>
              <a:cxnLst>
                <a:cxn ang="0">
                  <a:pos x="T0" y="T1"/>
                </a:cxn>
                <a:cxn ang="0">
                  <a:pos x="T2" y="T3"/>
                </a:cxn>
                <a:cxn ang="0">
                  <a:pos x="T4" y="T5"/>
                </a:cxn>
                <a:cxn ang="0">
                  <a:pos x="T6" y="T7"/>
                </a:cxn>
              </a:cxnLst>
              <a:rect l="0" t="0" r="r" b="b"/>
              <a:pathLst>
                <a:path w="149" h="74">
                  <a:moveTo>
                    <a:pt x="74" y="0"/>
                  </a:moveTo>
                  <a:cubicBezTo>
                    <a:pt x="33" y="0"/>
                    <a:pt x="0" y="33"/>
                    <a:pt x="0" y="74"/>
                  </a:cubicBezTo>
                  <a:cubicBezTo>
                    <a:pt x="149" y="74"/>
                    <a:pt x="149" y="74"/>
                    <a:pt x="149" y="74"/>
                  </a:cubicBezTo>
                  <a:cubicBezTo>
                    <a:pt x="149" y="33"/>
                    <a:pt x="116" y="0"/>
                    <a:pt x="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Oval 13">
              <a:extLst>
                <a:ext uri="{FF2B5EF4-FFF2-40B4-BE49-F238E27FC236}">
                  <a16:creationId xmlns:a16="http://schemas.microsoft.com/office/drawing/2014/main" id="{EA273794-0979-4CD1-8D12-4E1C4E4BF717}"/>
                </a:ext>
              </a:extLst>
            </p:cNvPr>
            <p:cNvSpPr>
              <a:spLocks noChangeArrowheads="1"/>
            </p:cNvSpPr>
            <p:nvPr/>
          </p:nvSpPr>
          <p:spPr bwMode="auto">
            <a:xfrm>
              <a:off x="-1510392" y="3631520"/>
              <a:ext cx="61913" cy="61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Oval 14">
              <a:extLst>
                <a:ext uri="{FF2B5EF4-FFF2-40B4-BE49-F238E27FC236}">
                  <a16:creationId xmlns:a16="http://schemas.microsoft.com/office/drawing/2014/main" id="{6F7BA9CC-B26B-48E2-9217-B4AAF833A83E}"/>
                </a:ext>
              </a:extLst>
            </p:cNvPr>
            <p:cNvSpPr>
              <a:spLocks noChangeArrowheads="1"/>
            </p:cNvSpPr>
            <p:nvPr/>
          </p:nvSpPr>
          <p:spPr bwMode="auto">
            <a:xfrm>
              <a:off x="-1377042"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15">
              <a:extLst>
                <a:ext uri="{FF2B5EF4-FFF2-40B4-BE49-F238E27FC236}">
                  <a16:creationId xmlns:a16="http://schemas.microsoft.com/office/drawing/2014/main" id="{50D46727-642D-424E-ABBA-360F6559ADF5}"/>
                </a:ext>
              </a:extLst>
            </p:cNvPr>
            <p:cNvSpPr>
              <a:spLocks/>
            </p:cNvSpPr>
            <p:nvPr/>
          </p:nvSpPr>
          <p:spPr bwMode="auto">
            <a:xfrm>
              <a:off x="-1396092"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Oval 16">
              <a:extLst>
                <a:ext uri="{FF2B5EF4-FFF2-40B4-BE49-F238E27FC236}">
                  <a16:creationId xmlns:a16="http://schemas.microsoft.com/office/drawing/2014/main" id="{B3805757-7835-43E7-ABE9-752A251AFFE6}"/>
                </a:ext>
              </a:extLst>
            </p:cNvPr>
            <p:cNvSpPr>
              <a:spLocks noChangeArrowheads="1"/>
            </p:cNvSpPr>
            <p:nvPr/>
          </p:nvSpPr>
          <p:spPr bwMode="auto">
            <a:xfrm>
              <a:off x="-1621517"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17">
              <a:extLst>
                <a:ext uri="{FF2B5EF4-FFF2-40B4-BE49-F238E27FC236}">
                  <a16:creationId xmlns:a16="http://schemas.microsoft.com/office/drawing/2014/main" id="{92A46D31-6E8C-4CE7-9B63-A5DC67EEE4F3}"/>
                </a:ext>
              </a:extLst>
            </p:cNvPr>
            <p:cNvSpPr>
              <a:spLocks/>
            </p:cNvSpPr>
            <p:nvPr/>
          </p:nvSpPr>
          <p:spPr bwMode="auto">
            <a:xfrm>
              <a:off x="-1642155"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18">
              <a:extLst>
                <a:ext uri="{FF2B5EF4-FFF2-40B4-BE49-F238E27FC236}">
                  <a16:creationId xmlns:a16="http://schemas.microsoft.com/office/drawing/2014/main" id="{82D232F4-6714-46A4-A668-DB2152314CE4}"/>
                </a:ext>
              </a:extLst>
            </p:cNvPr>
            <p:cNvSpPr>
              <a:spLocks/>
            </p:cNvSpPr>
            <p:nvPr/>
          </p:nvSpPr>
          <p:spPr bwMode="auto">
            <a:xfrm>
              <a:off x="-1529442" y="3458482"/>
              <a:ext cx="101600" cy="153988"/>
            </a:xfrm>
            <a:custGeom>
              <a:avLst/>
              <a:gdLst>
                <a:gd name="T0" fmla="*/ 64 w 64"/>
                <a:gd name="T1" fmla="*/ 45 h 97"/>
                <a:gd name="T2" fmla="*/ 32 w 64"/>
                <a:gd name="T3" fmla="*/ 0 h 97"/>
                <a:gd name="T4" fmla="*/ 0 w 64"/>
                <a:gd name="T5" fmla="*/ 45 h 97"/>
                <a:gd name="T6" fmla="*/ 26 w 64"/>
                <a:gd name="T7" fmla="*/ 45 h 97"/>
                <a:gd name="T8" fmla="*/ 26 w 64"/>
                <a:gd name="T9" fmla="*/ 97 h 97"/>
                <a:gd name="T10" fmla="*/ 38 w 64"/>
                <a:gd name="T11" fmla="*/ 97 h 97"/>
                <a:gd name="T12" fmla="*/ 38 w 64"/>
                <a:gd name="T13" fmla="*/ 45 h 97"/>
                <a:gd name="T14" fmla="*/ 64 w 64"/>
                <a:gd name="T15" fmla="*/ 4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64" y="45"/>
                  </a:moveTo>
                  <a:lnTo>
                    <a:pt x="32" y="0"/>
                  </a:lnTo>
                  <a:lnTo>
                    <a:pt x="0" y="45"/>
                  </a:lnTo>
                  <a:lnTo>
                    <a:pt x="26" y="45"/>
                  </a:lnTo>
                  <a:lnTo>
                    <a:pt x="26" y="97"/>
                  </a:lnTo>
                  <a:lnTo>
                    <a:pt x="38" y="97"/>
                  </a:lnTo>
                  <a:lnTo>
                    <a:pt x="38" y="45"/>
                  </a:lnTo>
                  <a:lnTo>
                    <a:pt x="64"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D09E7D6-D557-4313-971A-BA3ABDF26BA8}"/>
              </a:ext>
            </a:extLst>
          </p:cNvPr>
          <p:cNvGrpSpPr/>
          <p:nvPr/>
        </p:nvGrpSpPr>
        <p:grpSpPr>
          <a:xfrm>
            <a:off x="10345145" y="1479543"/>
            <a:ext cx="470246" cy="470246"/>
            <a:chOff x="-2312988" y="3033713"/>
            <a:chExt cx="323850" cy="323850"/>
          </a:xfrm>
        </p:grpSpPr>
        <p:sp>
          <p:nvSpPr>
            <p:cNvPr id="258" name="Freeform 22">
              <a:extLst>
                <a:ext uri="{FF2B5EF4-FFF2-40B4-BE49-F238E27FC236}">
                  <a16:creationId xmlns:a16="http://schemas.microsoft.com/office/drawing/2014/main" id="{F91F4251-8959-402F-A3C2-1A38A1EE50A3}"/>
                </a:ext>
              </a:extLst>
            </p:cNvPr>
            <p:cNvSpPr>
              <a:spLocks/>
            </p:cNvSpPr>
            <p:nvPr/>
          </p:nvSpPr>
          <p:spPr bwMode="auto">
            <a:xfrm>
              <a:off x="-2141538" y="3033713"/>
              <a:ext cx="152400" cy="152400"/>
            </a:xfrm>
            <a:custGeom>
              <a:avLst/>
              <a:gdLst>
                <a:gd name="T0" fmla="*/ 147 w 160"/>
                <a:gd name="T1" fmla="*/ 64 h 160"/>
                <a:gd name="T2" fmla="*/ 138 w 160"/>
                <a:gd name="T3" fmla="*/ 44 h 160"/>
                <a:gd name="T4" fmla="*/ 145 w 160"/>
                <a:gd name="T5" fmla="*/ 31 h 160"/>
                <a:gd name="T6" fmla="*/ 128 w 160"/>
                <a:gd name="T7" fmla="*/ 15 h 160"/>
                <a:gd name="T8" fmla="*/ 116 w 160"/>
                <a:gd name="T9" fmla="*/ 21 h 160"/>
                <a:gd name="T10" fmla="*/ 96 w 160"/>
                <a:gd name="T11" fmla="*/ 13 h 160"/>
                <a:gd name="T12" fmla="*/ 91 w 160"/>
                <a:gd name="T13" fmla="*/ 0 h 160"/>
                <a:gd name="T14" fmla="*/ 69 w 160"/>
                <a:gd name="T15" fmla="*/ 0 h 160"/>
                <a:gd name="T16" fmla="*/ 64 w 160"/>
                <a:gd name="T17" fmla="*/ 13 h 160"/>
                <a:gd name="T18" fmla="*/ 44 w 160"/>
                <a:gd name="T19" fmla="*/ 21 h 160"/>
                <a:gd name="T20" fmla="*/ 32 w 160"/>
                <a:gd name="T21" fmla="*/ 15 h 160"/>
                <a:gd name="T22" fmla="*/ 15 w 160"/>
                <a:gd name="T23" fmla="*/ 31 h 160"/>
                <a:gd name="T24" fmla="*/ 22 w 160"/>
                <a:gd name="T25" fmla="*/ 44 h 160"/>
                <a:gd name="T26" fmla="*/ 13 w 160"/>
                <a:gd name="T27" fmla="*/ 64 h 160"/>
                <a:gd name="T28" fmla="*/ 0 w 160"/>
                <a:gd name="T29" fmla="*/ 68 h 160"/>
                <a:gd name="T30" fmla="*/ 0 w 160"/>
                <a:gd name="T31" fmla="*/ 91 h 160"/>
                <a:gd name="T32" fmla="*/ 13 w 160"/>
                <a:gd name="T33" fmla="*/ 96 h 160"/>
                <a:gd name="T34" fmla="*/ 22 w 160"/>
                <a:gd name="T35" fmla="*/ 116 h 160"/>
                <a:gd name="T36" fmla="*/ 15 w 160"/>
                <a:gd name="T37" fmla="*/ 128 h 160"/>
                <a:gd name="T38" fmla="*/ 32 w 160"/>
                <a:gd name="T39" fmla="*/ 144 h 160"/>
                <a:gd name="T40" fmla="*/ 44 w 160"/>
                <a:gd name="T41" fmla="*/ 138 h 160"/>
                <a:gd name="T42" fmla="*/ 64 w 160"/>
                <a:gd name="T43" fmla="*/ 146 h 160"/>
                <a:gd name="T44" fmla="*/ 69 w 160"/>
                <a:gd name="T45" fmla="*/ 160 h 160"/>
                <a:gd name="T46" fmla="*/ 91 w 160"/>
                <a:gd name="T47" fmla="*/ 160 h 160"/>
                <a:gd name="T48" fmla="*/ 96 w 160"/>
                <a:gd name="T49" fmla="*/ 146 h 160"/>
                <a:gd name="T50" fmla="*/ 116 w 160"/>
                <a:gd name="T51" fmla="*/ 138 h 160"/>
                <a:gd name="T52" fmla="*/ 128 w 160"/>
                <a:gd name="T53" fmla="*/ 144 h 160"/>
                <a:gd name="T54" fmla="*/ 145 w 160"/>
                <a:gd name="T55" fmla="*/ 128 h 160"/>
                <a:gd name="T56" fmla="*/ 138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8" y="44"/>
                  </a:cubicBezTo>
                  <a:cubicBezTo>
                    <a:pt x="145" y="31"/>
                    <a:pt x="145" y="31"/>
                    <a:pt x="145" y="31"/>
                  </a:cubicBezTo>
                  <a:cubicBezTo>
                    <a:pt x="128" y="15"/>
                    <a:pt x="128" y="15"/>
                    <a:pt x="128" y="15"/>
                  </a:cubicBezTo>
                  <a:cubicBezTo>
                    <a:pt x="116" y="21"/>
                    <a:pt x="116" y="21"/>
                    <a:pt x="116" y="21"/>
                  </a:cubicBezTo>
                  <a:cubicBezTo>
                    <a:pt x="110" y="18"/>
                    <a:pt x="103" y="15"/>
                    <a:pt x="96" y="13"/>
                  </a:cubicBezTo>
                  <a:cubicBezTo>
                    <a:pt x="91" y="0"/>
                    <a:pt x="91" y="0"/>
                    <a:pt x="91" y="0"/>
                  </a:cubicBezTo>
                  <a:cubicBezTo>
                    <a:pt x="69" y="0"/>
                    <a:pt x="69" y="0"/>
                    <a:pt x="69" y="0"/>
                  </a:cubicBezTo>
                  <a:cubicBezTo>
                    <a:pt x="64" y="13"/>
                    <a:pt x="64" y="13"/>
                    <a:pt x="64" y="13"/>
                  </a:cubicBezTo>
                  <a:cubicBezTo>
                    <a:pt x="57" y="15"/>
                    <a:pt x="50" y="18"/>
                    <a:pt x="44" y="21"/>
                  </a:cubicBezTo>
                  <a:cubicBezTo>
                    <a:pt x="32" y="15"/>
                    <a:pt x="32" y="15"/>
                    <a:pt x="32" y="15"/>
                  </a:cubicBezTo>
                  <a:cubicBezTo>
                    <a:pt x="15" y="31"/>
                    <a:pt x="15" y="31"/>
                    <a:pt x="15" y="31"/>
                  </a:cubicBezTo>
                  <a:cubicBezTo>
                    <a:pt x="22" y="44"/>
                    <a:pt x="22" y="44"/>
                    <a:pt x="22" y="44"/>
                  </a:cubicBezTo>
                  <a:cubicBezTo>
                    <a:pt x="18" y="50"/>
                    <a:pt x="15" y="57"/>
                    <a:pt x="13" y="64"/>
                  </a:cubicBezTo>
                  <a:cubicBezTo>
                    <a:pt x="0" y="68"/>
                    <a:pt x="0" y="68"/>
                    <a:pt x="0" y="68"/>
                  </a:cubicBezTo>
                  <a:cubicBezTo>
                    <a:pt x="0" y="91"/>
                    <a:pt x="0" y="91"/>
                    <a:pt x="0" y="91"/>
                  </a:cubicBezTo>
                  <a:cubicBezTo>
                    <a:pt x="13" y="96"/>
                    <a:pt x="13" y="96"/>
                    <a:pt x="13" y="96"/>
                  </a:cubicBezTo>
                  <a:cubicBezTo>
                    <a:pt x="15" y="103"/>
                    <a:pt x="18" y="109"/>
                    <a:pt x="22" y="116"/>
                  </a:cubicBezTo>
                  <a:cubicBezTo>
                    <a:pt x="15" y="128"/>
                    <a:pt x="15" y="128"/>
                    <a:pt x="15" y="128"/>
                  </a:cubicBezTo>
                  <a:cubicBezTo>
                    <a:pt x="32" y="144"/>
                    <a:pt x="32" y="144"/>
                    <a:pt x="32" y="144"/>
                  </a:cubicBezTo>
                  <a:cubicBezTo>
                    <a:pt x="44" y="138"/>
                    <a:pt x="44" y="138"/>
                    <a:pt x="44" y="138"/>
                  </a:cubicBezTo>
                  <a:cubicBezTo>
                    <a:pt x="50" y="142"/>
                    <a:pt x="57" y="145"/>
                    <a:pt x="64" y="146"/>
                  </a:cubicBezTo>
                  <a:cubicBezTo>
                    <a:pt x="69" y="160"/>
                    <a:pt x="69" y="160"/>
                    <a:pt x="69" y="160"/>
                  </a:cubicBezTo>
                  <a:cubicBezTo>
                    <a:pt x="91" y="160"/>
                    <a:pt x="91" y="160"/>
                    <a:pt x="91" y="160"/>
                  </a:cubicBezTo>
                  <a:cubicBezTo>
                    <a:pt x="96" y="146"/>
                    <a:pt x="96" y="146"/>
                    <a:pt x="96" y="146"/>
                  </a:cubicBezTo>
                  <a:cubicBezTo>
                    <a:pt x="103" y="145"/>
                    <a:pt x="110" y="142"/>
                    <a:pt x="116" y="138"/>
                  </a:cubicBezTo>
                  <a:cubicBezTo>
                    <a:pt x="128" y="144"/>
                    <a:pt x="128" y="144"/>
                    <a:pt x="128" y="144"/>
                  </a:cubicBezTo>
                  <a:cubicBezTo>
                    <a:pt x="145" y="128"/>
                    <a:pt x="145" y="128"/>
                    <a:pt x="145" y="128"/>
                  </a:cubicBezTo>
                  <a:cubicBezTo>
                    <a:pt x="138" y="116"/>
                    <a:pt x="138" y="116"/>
                    <a:pt x="138" y="116"/>
                  </a:cubicBezTo>
                  <a:cubicBezTo>
                    <a:pt x="142" y="109"/>
                    <a:pt x="145" y="103"/>
                    <a:pt x="147" y="96"/>
                  </a:cubicBezTo>
                  <a:cubicBezTo>
                    <a:pt x="160" y="91"/>
                    <a:pt x="160" y="91"/>
                    <a:pt x="160" y="91"/>
                  </a:cubicBezTo>
                  <a:cubicBezTo>
                    <a:pt x="160" y="68"/>
                    <a:pt x="160" y="68"/>
                    <a:pt x="160" y="68"/>
                  </a:cubicBezTo>
                  <a:lnTo>
                    <a:pt x="147" y="64"/>
                  </a:lnTo>
                  <a:close/>
                </a:path>
              </a:pathLst>
            </a:custGeom>
            <a:solidFill>
              <a:srgbClr val="0B55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23">
              <a:extLst>
                <a:ext uri="{FF2B5EF4-FFF2-40B4-BE49-F238E27FC236}">
                  <a16:creationId xmlns:a16="http://schemas.microsoft.com/office/drawing/2014/main" id="{E1A1EC13-754D-4C62-A570-9961A7F57DCE}"/>
                </a:ext>
              </a:extLst>
            </p:cNvPr>
            <p:cNvSpPr>
              <a:spLocks/>
            </p:cNvSpPr>
            <p:nvPr/>
          </p:nvSpPr>
          <p:spPr bwMode="auto">
            <a:xfrm>
              <a:off x="-2098676" y="3081338"/>
              <a:ext cx="66675" cy="55563"/>
            </a:xfrm>
            <a:custGeom>
              <a:avLst/>
              <a:gdLst>
                <a:gd name="T0" fmla="*/ 42 w 42"/>
                <a:gd name="T1" fmla="*/ 10 h 35"/>
                <a:gd name="T2" fmla="*/ 33 w 42"/>
                <a:gd name="T3" fmla="*/ 0 h 35"/>
                <a:gd name="T4" fmla="*/ 16 w 42"/>
                <a:gd name="T5" fmla="*/ 16 h 35"/>
                <a:gd name="T6" fmla="*/ 10 w 42"/>
                <a:gd name="T7" fmla="*/ 10 h 35"/>
                <a:gd name="T8" fmla="*/ 0 w 42"/>
                <a:gd name="T9" fmla="*/ 19 h 35"/>
                <a:gd name="T10" fmla="*/ 16 w 42"/>
                <a:gd name="T11" fmla="*/ 35 h 35"/>
                <a:gd name="T12" fmla="*/ 16 w 42"/>
                <a:gd name="T13" fmla="*/ 35 h 35"/>
                <a:gd name="T14" fmla="*/ 16 w 42"/>
                <a:gd name="T15" fmla="*/ 35 h 35"/>
                <a:gd name="T16" fmla="*/ 42 w 42"/>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42" y="10"/>
                  </a:moveTo>
                  <a:lnTo>
                    <a:pt x="33" y="0"/>
                  </a:lnTo>
                  <a:lnTo>
                    <a:pt x="16" y="16"/>
                  </a:lnTo>
                  <a:lnTo>
                    <a:pt x="10" y="10"/>
                  </a:lnTo>
                  <a:lnTo>
                    <a:pt x="0" y="19"/>
                  </a:lnTo>
                  <a:lnTo>
                    <a:pt x="16" y="35"/>
                  </a:lnTo>
                  <a:lnTo>
                    <a:pt x="16" y="35"/>
                  </a:lnTo>
                  <a:lnTo>
                    <a:pt x="16" y="35"/>
                  </a:lnTo>
                  <a:lnTo>
                    <a:pt x="4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24">
              <a:extLst>
                <a:ext uri="{FF2B5EF4-FFF2-40B4-BE49-F238E27FC236}">
                  <a16:creationId xmlns:a16="http://schemas.microsoft.com/office/drawing/2014/main" id="{831EDA75-D819-4C46-A41D-4EBA44623D69}"/>
                </a:ext>
              </a:extLst>
            </p:cNvPr>
            <p:cNvSpPr>
              <a:spLocks noEditPoints="1"/>
            </p:cNvSpPr>
            <p:nvPr/>
          </p:nvSpPr>
          <p:spPr bwMode="auto">
            <a:xfrm>
              <a:off x="-2312988" y="3154363"/>
              <a:ext cx="203200" cy="203200"/>
            </a:xfrm>
            <a:custGeom>
              <a:avLst/>
              <a:gdLst>
                <a:gd name="T0" fmla="*/ 194 w 214"/>
                <a:gd name="T1" fmla="*/ 124 h 214"/>
                <a:gd name="T2" fmla="*/ 194 w 214"/>
                <a:gd name="T3" fmla="*/ 89 h 214"/>
                <a:gd name="T4" fmla="*/ 214 w 214"/>
                <a:gd name="T5" fmla="*/ 74 h 214"/>
                <a:gd name="T6" fmla="*/ 205 w 214"/>
                <a:gd name="T7" fmla="*/ 54 h 214"/>
                <a:gd name="T8" fmla="*/ 181 w 214"/>
                <a:gd name="T9" fmla="*/ 57 h 214"/>
                <a:gd name="T10" fmla="*/ 156 w 214"/>
                <a:gd name="T11" fmla="*/ 33 h 214"/>
                <a:gd name="T12" fmla="*/ 159 w 214"/>
                <a:gd name="T13" fmla="*/ 8 h 214"/>
                <a:gd name="T14" fmla="*/ 139 w 214"/>
                <a:gd name="T15" fmla="*/ 0 h 214"/>
                <a:gd name="T16" fmla="*/ 124 w 214"/>
                <a:gd name="T17" fmla="*/ 20 h 214"/>
                <a:gd name="T18" fmla="*/ 89 w 214"/>
                <a:gd name="T19" fmla="*/ 20 h 214"/>
                <a:gd name="T20" fmla="*/ 74 w 214"/>
                <a:gd name="T21" fmla="*/ 0 h 214"/>
                <a:gd name="T22" fmla="*/ 54 w 214"/>
                <a:gd name="T23" fmla="*/ 8 h 214"/>
                <a:gd name="T24" fmla="*/ 57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8 w 214"/>
                <a:gd name="T39" fmla="*/ 160 h 214"/>
                <a:gd name="T40" fmla="*/ 33 w 214"/>
                <a:gd name="T41" fmla="*/ 156 h 214"/>
                <a:gd name="T42" fmla="*/ 58 w 214"/>
                <a:gd name="T43" fmla="*/ 181 h 214"/>
                <a:gd name="T44" fmla="*/ 54 w 214"/>
                <a:gd name="T45" fmla="*/ 206 h 214"/>
                <a:gd name="T46" fmla="*/ 75 w 214"/>
                <a:gd name="T47" fmla="*/ 214 h 214"/>
                <a:gd name="T48" fmla="*/ 89 w 214"/>
                <a:gd name="T49" fmla="*/ 194 h 214"/>
                <a:gd name="T50" fmla="*/ 125 w 214"/>
                <a:gd name="T51" fmla="*/ 194 h 214"/>
                <a:gd name="T52" fmla="*/ 139 w 214"/>
                <a:gd name="T53" fmla="*/ 214 h 214"/>
                <a:gd name="T54" fmla="*/ 160 w 214"/>
                <a:gd name="T55" fmla="*/ 205 h 214"/>
                <a:gd name="T56" fmla="*/ 156 w 214"/>
                <a:gd name="T57" fmla="*/ 181 h 214"/>
                <a:gd name="T58" fmla="*/ 181 w 214"/>
                <a:gd name="T59" fmla="*/ 156 h 214"/>
                <a:gd name="T60" fmla="*/ 205 w 214"/>
                <a:gd name="T61" fmla="*/ 160 h 214"/>
                <a:gd name="T62" fmla="*/ 214 w 214"/>
                <a:gd name="T63" fmla="*/ 139 h 214"/>
                <a:gd name="T64" fmla="*/ 194 w 214"/>
                <a:gd name="T65" fmla="*/ 124 h 214"/>
                <a:gd name="T66" fmla="*/ 86 w 214"/>
                <a:gd name="T67" fmla="*/ 158 h 214"/>
                <a:gd name="T68" fmla="*/ 55 w 214"/>
                <a:gd name="T69" fmla="*/ 86 h 214"/>
                <a:gd name="T70" fmla="*/ 128 w 214"/>
                <a:gd name="T71" fmla="*/ 55 h 214"/>
                <a:gd name="T72" fmla="*/ 158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6" y="112"/>
                    <a:pt x="196" y="100"/>
                    <a:pt x="194" y="89"/>
                  </a:cubicBezTo>
                  <a:cubicBezTo>
                    <a:pt x="214" y="74"/>
                    <a:pt x="214" y="74"/>
                    <a:pt x="214" y="74"/>
                  </a:cubicBezTo>
                  <a:cubicBezTo>
                    <a:pt x="205" y="54"/>
                    <a:pt x="205" y="54"/>
                    <a:pt x="205" y="54"/>
                  </a:cubicBezTo>
                  <a:cubicBezTo>
                    <a:pt x="181" y="57"/>
                    <a:pt x="181" y="57"/>
                    <a:pt x="181" y="57"/>
                  </a:cubicBezTo>
                  <a:cubicBezTo>
                    <a:pt x="174" y="48"/>
                    <a:pt x="166" y="39"/>
                    <a:pt x="156" y="33"/>
                  </a:cubicBezTo>
                  <a:cubicBezTo>
                    <a:pt x="159" y="8"/>
                    <a:pt x="159" y="8"/>
                    <a:pt x="159" y="8"/>
                  </a:cubicBezTo>
                  <a:cubicBezTo>
                    <a:pt x="139" y="0"/>
                    <a:pt x="139" y="0"/>
                    <a:pt x="139" y="0"/>
                  </a:cubicBezTo>
                  <a:cubicBezTo>
                    <a:pt x="124" y="20"/>
                    <a:pt x="124" y="20"/>
                    <a:pt x="124" y="20"/>
                  </a:cubicBezTo>
                  <a:cubicBezTo>
                    <a:pt x="112" y="17"/>
                    <a:pt x="100" y="17"/>
                    <a:pt x="89" y="20"/>
                  </a:cubicBezTo>
                  <a:cubicBezTo>
                    <a:pt x="74" y="0"/>
                    <a:pt x="74" y="0"/>
                    <a:pt x="74" y="0"/>
                  </a:cubicBezTo>
                  <a:cubicBezTo>
                    <a:pt x="54" y="8"/>
                    <a:pt x="54" y="8"/>
                    <a:pt x="54" y="8"/>
                  </a:cubicBezTo>
                  <a:cubicBezTo>
                    <a:pt x="57" y="33"/>
                    <a:pt x="57" y="33"/>
                    <a:pt x="57" y="33"/>
                  </a:cubicBezTo>
                  <a:cubicBezTo>
                    <a:pt x="48" y="39"/>
                    <a:pt x="39" y="48"/>
                    <a:pt x="33" y="58"/>
                  </a:cubicBezTo>
                  <a:cubicBezTo>
                    <a:pt x="8" y="54"/>
                    <a:pt x="8" y="54"/>
                    <a:pt x="8" y="54"/>
                  </a:cubicBezTo>
                  <a:cubicBezTo>
                    <a:pt x="0" y="75"/>
                    <a:pt x="0" y="75"/>
                    <a:pt x="0" y="75"/>
                  </a:cubicBezTo>
                  <a:cubicBezTo>
                    <a:pt x="20" y="89"/>
                    <a:pt x="20" y="89"/>
                    <a:pt x="20" y="89"/>
                  </a:cubicBezTo>
                  <a:cubicBezTo>
                    <a:pt x="17" y="101"/>
                    <a:pt x="17" y="113"/>
                    <a:pt x="20" y="125"/>
                  </a:cubicBezTo>
                  <a:cubicBezTo>
                    <a:pt x="0" y="139"/>
                    <a:pt x="0" y="139"/>
                    <a:pt x="0" y="139"/>
                  </a:cubicBezTo>
                  <a:cubicBezTo>
                    <a:pt x="8" y="160"/>
                    <a:pt x="8" y="160"/>
                    <a:pt x="8" y="160"/>
                  </a:cubicBezTo>
                  <a:cubicBezTo>
                    <a:pt x="33" y="156"/>
                    <a:pt x="33" y="156"/>
                    <a:pt x="33" y="156"/>
                  </a:cubicBezTo>
                  <a:cubicBezTo>
                    <a:pt x="39" y="166"/>
                    <a:pt x="48" y="174"/>
                    <a:pt x="58" y="181"/>
                  </a:cubicBezTo>
                  <a:cubicBezTo>
                    <a:pt x="54" y="206"/>
                    <a:pt x="54" y="206"/>
                    <a:pt x="54" y="206"/>
                  </a:cubicBezTo>
                  <a:cubicBezTo>
                    <a:pt x="75" y="214"/>
                    <a:pt x="75" y="214"/>
                    <a:pt x="75" y="214"/>
                  </a:cubicBezTo>
                  <a:cubicBezTo>
                    <a:pt x="89" y="194"/>
                    <a:pt x="89" y="194"/>
                    <a:pt x="89" y="194"/>
                  </a:cubicBezTo>
                  <a:cubicBezTo>
                    <a:pt x="101" y="197"/>
                    <a:pt x="113" y="196"/>
                    <a:pt x="125" y="194"/>
                  </a:cubicBezTo>
                  <a:cubicBezTo>
                    <a:pt x="139" y="214"/>
                    <a:pt x="139" y="214"/>
                    <a:pt x="139" y="214"/>
                  </a:cubicBezTo>
                  <a:cubicBezTo>
                    <a:pt x="160" y="205"/>
                    <a:pt x="160" y="205"/>
                    <a:pt x="160" y="205"/>
                  </a:cubicBezTo>
                  <a:cubicBezTo>
                    <a:pt x="156" y="181"/>
                    <a:pt x="156" y="181"/>
                    <a:pt x="156" y="181"/>
                  </a:cubicBezTo>
                  <a:cubicBezTo>
                    <a:pt x="166" y="174"/>
                    <a:pt x="174" y="166"/>
                    <a:pt x="181" y="156"/>
                  </a:cubicBezTo>
                  <a:cubicBezTo>
                    <a:pt x="205" y="160"/>
                    <a:pt x="205" y="160"/>
                    <a:pt x="205" y="160"/>
                  </a:cubicBezTo>
                  <a:cubicBezTo>
                    <a:pt x="214" y="139"/>
                    <a:pt x="214" y="139"/>
                    <a:pt x="214" y="139"/>
                  </a:cubicBezTo>
                  <a:lnTo>
                    <a:pt x="194" y="124"/>
                  </a:lnTo>
                  <a:close/>
                  <a:moveTo>
                    <a:pt x="86" y="158"/>
                  </a:moveTo>
                  <a:cubicBezTo>
                    <a:pt x="57" y="147"/>
                    <a:pt x="44" y="114"/>
                    <a:pt x="55" y="86"/>
                  </a:cubicBezTo>
                  <a:cubicBezTo>
                    <a:pt x="67" y="57"/>
                    <a:pt x="100" y="44"/>
                    <a:pt x="128" y="55"/>
                  </a:cubicBezTo>
                  <a:cubicBezTo>
                    <a:pt x="156" y="67"/>
                    <a:pt x="170" y="100"/>
                    <a:pt x="158" y="128"/>
                  </a:cubicBezTo>
                  <a:cubicBezTo>
                    <a:pt x="147" y="156"/>
                    <a:pt x="114" y="170"/>
                    <a:pt x="86" y="1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479543"/>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9" name="Oval 218">
            <a:extLst>
              <a:ext uri="{FF2B5EF4-FFF2-40B4-BE49-F238E27FC236}">
                <a16:creationId xmlns:a16="http://schemas.microsoft.com/office/drawing/2014/main" id="{3AAFB296-D278-41B9-837B-1550574BCF18}"/>
              </a:ext>
            </a:extLst>
          </p:cNvPr>
          <p:cNvSpPr/>
          <p:nvPr/>
        </p:nvSpPr>
        <p:spPr bwMode="auto">
          <a:xfrm>
            <a:off x="4568145"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1" name="Oval 220">
            <a:extLst>
              <a:ext uri="{FF2B5EF4-FFF2-40B4-BE49-F238E27FC236}">
                <a16:creationId xmlns:a16="http://schemas.microsoft.com/office/drawing/2014/main" id="{31485E75-045D-4BCC-B8B7-F9EA0A94D117}"/>
              </a:ext>
            </a:extLst>
          </p:cNvPr>
          <p:cNvSpPr/>
          <p:nvPr/>
        </p:nvSpPr>
        <p:spPr bwMode="auto">
          <a:xfrm>
            <a:off x="4988707"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2" name="Oval 221">
            <a:extLst>
              <a:ext uri="{FF2B5EF4-FFF2-40B4-BE49-F238E27FC236}">
                <a16:creationId xmlns:a16="http://schemas.microsoft.com/office/drawing/2014/main" id="{825A06E0-8D5A-43E2-90D1-D5E7942870D8}"/>
              </a:ext>
            </a:extLst>
          </p:cNvPr>
          <p:cNvSpPr/>
          <p:nvPr/>
        </p:nvSpPr>
        <p:spPr bwMode="auto">
          <a:xfrm>
            <a:off x="5409269"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4" name="Oval 223">
            <a:extLst>
              <a:ext uri="{FF2B5EF4-FFF2-40B4-BE49-F238E27FC236}">
                <a16:creationId xmlns:a16="http://schemas.microsoft.com/office/drawing/2014/main" id="{CCBC4333-1CAC-4909-9601-59FC5853D25B}"/>
              </a:ext>
            </a:extLst>
          </p:cNvPr>
          <p:cNvSpPr/>
          <p:nvPr/>
        </p:nvSpPr>
        <p:spPr bwMode="auto">
          <a:xfrm>
            <a:off x="5829831"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5" name="Oval 224">
            <a:extLst>
              <a:ext uri="{FF2B5EF4-FFF2-40B4-BE49-F238E27FC236}">
                <a16:creationId xmlns:a16="http://schemas.microsoft.com/office/drawing/2014/main" id="{01814F09-19F7-4042-83A6-121B123F1B1C}"/>
              </a:ext>
            </a:extLst>
          </p:cNvPr>
          <p:cNvSpPr/>
          <p:nvPr/>
        </p:nvSpPr>
        <p:spPr bwMode="auto">
          <a:xfrm>
            <a:off x="625039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6" name="Oval 225">
            <a:extLst>
              <a:ext uri="{FF2B5EF4-FFF2-40B4-BE49-F238E27FC236}">
                <a16:creationId xmlns:a16="http://schemas.microsoft.com/office/drawing/2014/main" id="{8CE44831-16E2-4C36-971D-736CE83F2D74}"/>
              </a:ext>
            </a:extLst>
          </p:cNvPr>
          <p:cNvSpPr/>
          <p:nvPr/>
        </p:nvSpPr>
        <p:spPr bwMode="auto">
          <a:xfrm>
            <a:off x="6670957" y="5417728"/>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4" name="Star: 5 Points 283">
            <a:extLst>
              <a:ext uri="{FF2B5EF4-FFF2-40B4-BE49-F238E27FC236}">
                <a16:creationId xmlns:a16="http://schemas.microsoft.com/office/drawing/2014/main" id="{A347FA43-1F18-4FDB-AD97-55BDF30E1D5E}"/>
              </a:ext>
            </a:extLst>
          </p:cNvPr>
          <p:cNvSpPr/>
          <p:nvPr/>
        </p:nvSpPr>
        <p:spPr bwMode="auto">
          <a:xfrm>
            <a:off x="9228666" y="3217482"/>
            <a:ext cx="247512" cy="239308"/>
          </a:xfrm>
          <a:prstGeom prst="star5">
            <a:avLst/>
          </a:prstGeom>
          <a:solidFill>
            <a:schemeClr val="accent4"/>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11" name="Straight Connector 10">
            <a:extLst>
              <a:ext uri="{FF2B5EF4-FFF2-40B4-BE49-F238E27FC236}">
                <a16:creationId xmlns:a16="http://schemas.microsoft.com/office/drawing/2014/main" id="{A2301782-B5E5-DBAF-1FDC-CBF1DD129400}"/>
              </a:ext>
            </a:extLst>
          </p:cNvPr>
          <p:cNvCxnSpPr>
            <a:cxnSpLocks/>
            <a:stCxn id="277" idx="1"/>
          </p:cNvCxnSpPr>
          <p:nvPr/>
        </p:nvCxnSpPr>
        <p:spPr>
          <a:xfrm>
            <a:off x="425823" y="3177970"/>
            <a:ext cx="432462" cy="530436"/>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8B2CFD-B0CC-F109-15EA-C4D4072122B4}"/>
              </a:ext>
            </a:extLst>
          </p:cNvPr>
          <p:cNvSpPr/>
          <p:nvPr/>
        </p:nvSpPr>
        <p:spPr bwMode="auto">
          <a:xfrm>
            <a:off x="1123898" y="3530764"/>
            <a:ext cx="350430" cy="355284"/>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7" name="Oval 16">
            <a:extLst>
              <a:ext uri="{FF2B5EF4-FFF2-40B4-BE49-F238E27FC236}">
                <a16:creationId xmlns:a16="http://schemas.microsoft.com/office/drawing/2014/main" id="{3DEC0AA3-6C61-2519-EF16-A15007964B47}"/>
              </a:ext>
            </a:extLst>
          </p:cNvPr>
          <p:cNvSpPr/>
          <p:nvPr/>
        </p:nvSpPr>
        <p:spPr bwMode="auto">
          <a:xfrm>
            <a:off x="389569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8" name="Oval 17">
            <a:extLst>
              <a:ext uri="{FF2B5EF4-FFF2-40B4-BE49-F238E27FC236}">
                <a16:creationId xmlns:a16="http://schemas.microsoft.com/office/drawing/2014/main" id="{05CA981D-E0CD-19CF-6325-589F4025038C}"/>
              </a:ext>
            </a:extLst>
          </p:cNvPr>
          <p:cNvSpPr/>
          <p:nvPr/>
        </p:nvSpPr>
        <p:spPr bwMode="auto">
          <a:xfrm>
            <a:off x="432439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9" name="Oval 18">
            <a:extLst>
              <a:ext uri="{FF2B5EF4-FFF2-40B4-BE49-F238E27FC236}">
                <a16:creationId xmlns:a16="http://schemas.microsoft.com/office/drawing/2014/main" id="{21ED1855-4822-6DB5-3EAE-6BC82A48364F}"/>
              </a:ext>
            </a:extLst>
          </p:cNvPr>
          <p:cNvSpPr/>
          <p:nvPr/>
        </p:nvSpPr>
        <p:spPr bwMode="auto">
          <a:xfrm>
            <a:off x="475310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0" name="Oval 19">
            <a:extLst>
              <a:ext uri="{FF2B5EF4-FFF2-40B4-BE49-F238E27FC236}">
                <a16:creationId xmlns:a16="http://schemas.microsoft.com/office/drawing/2014/main" id="{6A3E0D55-91EB-77E7-93C3-E24C46C70F1A}"/>
              </a:ext>
            </a:extLst>
          </p:cNvPr>
          <p:cNvSpPr/>
          <p:nvPr/>
        </p:nvSpPr>
        <p:spPr bwMode="auto">
          <a:xfrm>
            <a:off x="518180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 name="Oval 20">
            <a:extLst>
              <a:ext uri="{FF2B5EF4-FFF2-40B4-BE49-F238E27FC236}">
                <a16:creationId xmlns:a16="http://schemas.microsoft.com/office/drawing/2014/main" id="{FD7419E0-FCF8-56EB-82DA-1357CA07723B}"/>
              </a:ext>
            </a:extLst>
          </p:cNvPr>
          <p:cNvSpPr/>
          <p:nvPr/>
        </p:nvSpPr>
        <p:spPr bwMode="auto">
          <a:xfrm>
            <a:off x="603921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 name="Oval 21">
            <a:extLst>
              <a:ext uri="{FF2B5EF4-FFF2-40B4-BE49-F238E27FC236}">
                <a16:creationId xmlns:a16="http://schemas.microsoft.com/office/drawing/2014/main" id="{284736E7-7592-2322-5006-A04772CE48C3}"/>
              </a:ext>
            </a:extLst>
          </p:cNvPr>
          <p:cNvSpPr/>
          <p:nvPr/>
        </p:nvSpPr>
        <p:spPr bwMode="auto">
          <a:xfrm>
            <a:off x="689662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 name="Oval 22">
            <a:extLst>
              <a:ext uri="{FF2B5EF4-FFF2-40B4-BE49-F238E27FC236}">
                <a16:creationId xmlns:a16="http://schemas.microsoft.com/office/drawing/2014/main" id="{191765BB-1CF1-B729-12E1-D3041B0BF20A}"/>
              </a:ext>
            </a:extLst>
          </p:cNvPr>
          <p:cNvSpPr/>
          <p:nvPr/>
        </p:nvSpPr>
        <p:spPr bwMode="auto">
          <a:xfrm>
            <a:off x="775403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 name="Oval 23">
            <a:extLst>
              <a:ext uri="{FF2B5EF4-FFF2-40B4-BE49-F238E27FC236}">
                <a16:creationId xmlns:a16="http://schemas.microsoft.com/office/drawing/2014/main" id="{CE6630F1-FB56-1CBB-5619-A3D474B288BE}"/>
              </a:ext>
            </a:extLst>
          </p:cNvPr>
          <p:cNvSpPr/>
          <p:nvPr/>
        </p:nvSpPr>
        <p:spPr bwMode="auto">
          <a:xfrm>
            <a:off x="861144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5" name="Oval 24">
            <a:extLst>
              <a:ext uri="{FF2B5EF4-FFF2-40B4-BE49-F238E27FC236}">
                <a16:creationId xmlns:a16="http://schemas.microsoft.com/office/drawing/2014/main" id="{7676F7E0-EDCC-0FE2-B996-3C7825FD3B38}"/>
              </a:ext>
            </a:extLst>
          </p:cNvPr>
          <p:cNvSpPr/>
          <p:nvPr/>
        </p:nvSpPr>
        <p:spPr bwMode="auto">
          <a:xfrm>
            <a:off x="946885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6" name="Oval 25">
            <a:extLst>
              <a:ext uri="{FF2B5EF4-FFF2-40B4-BE49-F238E27FC236}">
                <a16:creationId xmlns:a16="http://schemas.microsoft.com/office/drawing/2014/main" id="{504FD693-48F4-7D5A-9E4A-3FCF05D8ED2C}"/>
              </a:ext>
            </a:extLst>
          </p:cNvPr>
          <p:cNvSpPr/>
          <p:nvPr/>
        </p:nvSpPr>
        <p:spPr bwMode="auto">
          <a:xfrm>
            <a:off x="9897572"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7" name="Oval 26">
            <a:extLst>
              <a:ext uri="{FF2B5EF4-FFF2-40B4-BE49-F238E27FC236}">
                <a16:creationId xmlns:a16="http://schemas.microsoft.com/office/drawing/2014/main" id="{21E21B7A-8731-CEF9-9425-05CB0402BBCF}"/>
              </a:ext>
            </a:extLst>
          </p:cNvPr>
          <p:cNvSpPr/>
          <p:nvPr/>
        </p:nvSpPr>
        <p:spPr bwMode="auto">
          <a:xfrm>
            <a:off x="561051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 name="Oval 27">
            <a:extLst>
              <a:ext uri="{FF2B5EF4-FFF2-40B4-BE49-F238E27FC236}">
                <a16:creationId xmlns:a16="http://schemas.microsoft.com/office/drawing/2014/main" id="{01F451A8-04C1-3BFB-0F80-3A9AAE0CD2D1}"/>
              </a:ext>
            </a:extLst>
          </p:cNvPr>
          <p:cNvSpPr/>
          <p:nvPr/>
        </p:nvSpPr>
        <p:spPr bwMode="auto">
          <a:xfrm>
            <a:off x="646792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9" name="Oval 28">
            <a:extLst>
              <a:ext uri="{FF2B5EF4-FFF2-40B4-BE49-F238E27FC236}">
                <a16:creationId xmlns:a16="http://schemas.microsoft.com/office/drawing/2014/main" id="{9F671E37-01A9-0C53-76D5-B9D61374FAD7}"/>
              </a:ext>
            </a:extLst>
          </p:cNvPr>
          <p:cNvSpPr/>
          <p:nvPr/>
        </p:nvSpPr>
        <p:spPr bwMode="auto">
          <a:xfrm>
            <a:off x="732533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0" name="Oval 29">
            <a:extLst>
              <a:ext uri="{FF2B5EF4-FFF2-40B4-BE49-F238E27FC236}">
                <a16:creationId xmlns:a16="http://schemas.microsoft.com/office/drawing/2014/main" id="{833490D8-33F5-CCDB-2405-929D8B367DE5}"/>
              </a:ext>
            </a:extLst>
          </p:cNvPr>
          <p:cNvSpPr/>
          <p:nvPr/>
        </p:nvSpPr>
        <p:spPr bwMode="auto">
          <a:xfrm>
            <a:off x="818274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1" name="Oval 30">
            <a:extLst>
              <a:ext uri="{FF2B5EF4-FFF2-40B4-BE49-F238E27FC236}">
                <a16:creationId xmlns:a16="http://schemas.microsoft.com/office/drawing/2014/main" id="{BB34C1E8-B850-C914-4227-9CBAD1FB621A}"/>
              </a:ext>
            </a:extLst>
          </p:cNvPr>
          <p:cNvSpPr/>
          <p:nvPr/>
        </p:nvSpPr>
        <p:spPr bwMode="auto">
          <a:xfrm>
            <a:off x="904015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8" name="TextBox 237">
            <a:extLst>
              <a:ext uri="{FF2B5EF4-FFF2-40B4-BE49-F238E27FC236}">
                <a16:creationId xmlns:a16="http://schemas.microsoft.com/office/drawing/2014/main" id="{4A5DEDD1-D8BF-4A5F-3641-897F4177420F}"/>
              </a:ext>
            </a:extLst>
          </p:cNvPr>
          <p:cNvSpPr txBox="1"/>
          <p:nvPr/>
        </p:nvSpPr>
        <p:spPr>
          <a:xfrm>
            <a:off x="1039801" y="3916235"/>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Regular touchpoints </a:t>
            </a:r>
          </a:p>
        </p:txBody>
      </p:sp>
      <p:pic>
        <p:nvPicPr>
          <p:cNvPr id="37" name="Graphic 36" descr="Repeat with solid fill">
            <a:extLst>
              <a:ext uri="{FF2B5EF4-FFF2-40B4-BE49-F238E27FC236}">
                <a16:creationId xmlns:a16="http://schemas.microsoft.com/office/drawing/2014/main" id="{CCA243F3-0340-B08C-1724-B8393CBECC5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4248" y="3580602"/>
            <a:ext cx="252000" cy="252000"/>
          </a:xfrm>
          <a:prstGeom prst="rect">
            <a:avLst/>
          </a:prstGeom>
        </p:spPr>
      </p:pic>
      <p:sp>
        <p:nvSpPr>
          <p:cNvPr id="39" name="TextBox 38">
            <a:extLst>
              <a:ext uri="{FF2B5EF4-FFF2-40B4-BE49-F238E27FC236}">
                <a16:creationId xmlns:a16="http://schemas.microsoft.com/office/drawing/2014/main" id="{FF988A4F-0E46-BB4A-3CBF-B4BBF3443955}"/>
              </a:ext>
            </a:extLst>
          </p:cNvPr>
          <p:cNvSpPr txBox="1"/>
          <p:nvPr/>
        </p:nvSpPr>
        <p:spPr>
          <a:xfrm>
            <a:off x="10457536" y="4550621"/>
            <a:ext cx="1509234"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cs typeface="Segoe UI" pitchFamily="34" charset="0"/>
              </a:rPr>
              <a:t>Post go-live review</a:t>
            </a:r>
          </a:p>
        </p:txBody>
      </p:sp>
      <p:sp>
        <p:nvSpPr>
          <p:cNvPr id="244" name="TextBox 243">
            <a:extLst>
              <a:ext uri="{FF2B5EF4-FFF2-40B4-BE49-F238E27FC236}">
                <a16:creationId xmlns:a16="http://schemas.microsoft.com/office/drawing/2014/main" id="{6EC0C67E-D6C7-3564-D99F-0ADB81B80862}"/>
              </a:ext>
            </a:extLst>
          </p:cNvPr>
          <p:cNvSpPr txBox="1"/>
          <p:nvPr/>
        </p:nvSpPr>
        <p:spPr>
          <a:xfrm>
            <a:off x="4161822" y="5715427"/>
            <a:ext cx="2763919" cy="507831"/>
          </a:xfrm>
          <a:prstGeom prst="rect">
            <a:avLst/>
          </a:prstGeom>
          <a:noFill/>
        </p:spPr>
        <p:txBody>
          <a:bodyPr wrap="square" lIns="0" tIns="0" rIns="0" bIns="0" rtlCol="0" anchor="t">
            <a:spAutoFit/>
          </a:bodyPr>
          <a:lstStyle/>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cs typeface="Segoe UI" pitchFamily="34" charset="0"/>
              </a:rPr>
              <a:t>Deep-dive architecture discussions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dirty="0">
                <a:solidFill>
                  <a:srgbClr val="FFFFFF"/>
                </a:solidFill>
                <a:latin typeface="Aptos" panose="020B0004020202020204" pitchFamily="34" charset="0"/>
                <a:cs typeface="Segoe UI" pitchFamily="34" charset="0"/>
              </a:rPr>
              <a:t>Roadblock identification &amp; mitigation</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cs typeface="Segoe UI" pitchFamily="34" charset="0"/>
              </a:rPr>
              <a:t>Preview discussions &amp; participation</a:t>
            </a:r>
          </a:p>
        </p:txBody>
      </p:sp>
      <p:sp>
        <p:nvSpPr>
          <p:cNvPr id="245" name="TextBox 244">
            <a:extLst>
              <a:ext uri="{FF2B5EF4-FFF2-40B4-BE49-F238E27FC236}">
                <a16:creationId xmlns:a16="http://schemas.microsoft.com/office/drawing/2014/main" id="{4B0E60D3-BDF0-5654-CB62-D6C9D660B641}"/>
              </a:ext>
            </a:extLst>
          </p:cNvPr>
          <p:cNvSpPr txBox="1"/>
          <p:nvPr/>
        </p:nvSpPr>
        <p:spPr>
          <a:xfrm>
            <a:off x="9997058" y="3269075"/>
            <a:ext cx="1117762"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a:t>
            </a:r>
          </a:p>
        </p:txBody>
      </p:sp>
      <p:pic>
        <p:nvPicPr>
          <p:cNvPr id="46" name="Graphic 45" descr="Trophy with solid fill">
            <a:extLst>
              <a:ext uri="{FF2B5EF4-FFF2-40B4-BE49-F238E27FC236}">
                <a16:creationId xmlns:a16="http://schemas.microsoft.com/office/drawing/2014/main" id="{A8169C4C-A24D-B566-AD40-B88FB2A05F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62771" y="5429195"/>
            <a:ext cx="360000" cy="360000"/>
          </a:xfrm>
          <a:prstGeom prst="rect">
            <a:avLst/>
          </a:prstGeom>
        </p:spPr>
      </p:pic>
      <p:sp>
        <p:nvSpPr>
          <p:cNvPr id="247" name="TextBox 246">
            <a:extLst>
              <a:ext uri="{FF2B5EF4-FFF2-40B4-BE49-F238E27FC236}">
                <a16:creationId xmlns:a16="http://schemas.microsoft.com/office/drawing/2014/main" id="{1F3C8E28-351B-6618-B491-70C3A3E40E49}"/>
              </a:ext>
            </a:extLst>
          </p:cNvPr>
          <p:cNvSpPr txBox="1"/>
          <p:nvPr/>
        </p:nvSpPr>
        <p:spPr>
          <a:xfrm>
            <a:off x="10781553" y="5430101"/>
            <a:ext cx="1117762" cy="338554"/>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cs typeface="Segoe UI" pitchFamily="34" charset="0"/>
              </a:rPr>
              <a:t>Success story publishing</a:t>
            </a: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6" y="4250141"/>
            <a:ext cx="8578273" cy="770240"/>
          </a:xfrm>
          <a:prstGeom prst="roundRect">
            <a:avLst>
              <a:gd name="adj" fmla="val 50000"/>
            </a:avLst>
          </a:prstGeom>
          <a:solidFill>
            <a:schemeClr val="bg1">
              <a:lumMod val="85000"/>
              <a:lumOff val="15000"/>
            </a:schemeClr>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4303405"/>
            <a:ext cx="654645" cy="663713"/>
          </a:xfrm>
          <a:prstGeom prst="ellipse">
            <a:avLst/>
          </a:prstGeom>
          <a:solidFill>
            <a:schemeClr val="accent2"/>
          </a:solidFill>
        </p:spPr>
        <p:txBody>
          <a:bodyPr wrap="none" lIns="0" tIns="822960" rIns="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0" name="TextBox 279">
            <a:extLst>
              <a:ext uri="{FF2B5EF4-FFF2-40B4-BE49-F238E27FC236}">
                <a16:creationId xmlns:a16="http://schemas.microsoft.com/office/drawing/2014/main" id="{D14926C7-23CF-44C4-9227-0AA0D13115A1}"/>
              </a:ext>
            </a:extLst>
          </p:cNvPr>
          <p:cNvSpPr txBox="1"/>
          <p:nvPr/>
        </p:nvSpPr>
        <p:spPr>
          <a:xfrm>
            <a:off x="7825108" y="4389185"/>
            <a:ext cx="978398" cy="507831"/>
          </a:xfrm>
          <a:prstGeom prst="rect">
            <a:avLst/>
          </a:prstGeom>
          <a:noFill/>
        </p:spPr>
        <p:txBody>
          <a:bodyPr wrap="square" lIns="0" tIns="0" rIns="0" bIns="0" rtlCol="0" anchor="t">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 </a:t>
            </a:r>
            <a:b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b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readiness checks</a:t>
            </a:r>
          </a:p>
        </p:txBody>
      </p:sp>
      <p:sp>
        <p:nvSpPr>
          <p:cNvPr id="38" name="Oval 37">
            <a:extLst>
              <a:ext uri="{FF2B5EF4-FFF2-40B4-BE49-F238E27FC236}">
                <a16:creationId xmlns:a16="http://schemas.microsoft.com/office/drawing/2014/main" id="{2A6555B3-9C38-EC4E-0A4F-1497AC9A1ABF}"/>
              </a:ext>
            </a:extLst>
          </p:cNvPr>
          <p:cNvSpPr/>
          <p:nvPr/>
        </p:nvSpPr>
        <p:spPr bwMode="auto">
          <a:xfrm>
            <a:off x="9625551" y="4295663"/>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6" name="Oval 245">
            <a:extLst>
              <a:ext uri="{FF2B5EF4-FFF2-40B4-BE49-F238E27FC236}">
                <a16:creationId xmlns:a16="http://schemas.microsoft.com/office/drawing/2014/main" id="{BDE0AF6A-AF7E-494E-94EB-32664EE53261}"/>
              </a:ext>
            </a:extLst>
          </p:cNvPr>
          <p:cNvSpPr/>
          <p:nvPr/>
        </p:nvSpPr>
        <p:spPr bwMode="auto">
          <a:xfrm>
            <a:off x="7209009" y="4303156"/>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40" name="Straight Connector 39">
            <a:extLst>
              <a:ext uri="{FF2B5EF4-FFF2-40B4-BE49-F238E27FC236}">
                <a16:creationId xmlns:a16="http://schemas.microsoft.com/office/drawing/2014/main" id="{9EFD5717-9E62-D6F2-990D-4FD45861785B}"/>
              </a:ext>
            </a:extLst>
          </p:cNvPr>
          <p:cNvCxnSpPr>
            <a:cxnSpLocks/>
            <a:endCxn id="218" idx="4"/>
          </p:cNvCxnSpPr>
          <p:nvPr/>
        </p:nvCxnSpPr>
        <p:spPr>
          <a:xfrm>
            <a:off x="3781385" y="4635260"/>
            <a:ext cx="441631" cy="92864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17CAE501-3C14-47ED-94C4-38355AA4B32E}"/>
              </a:ext>
            </a:extLst>
          </p:cNvPr>
          <p:cNvSpPr/>
          <p:nvPr/>
        </p:nvSpPr>
        <p:spPr bwMode="auto">
          <a:xfrm>
            <a:off x="414758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608303" y="4303405"/>
            <a:ext cx="654645" cy="663713"/>
          </a:xfrm>
          <a:prstGeom prst="ellipse">
            <a:avLst/>
          </a:prstGeom>
          <a:solidFill>
            <a:schemeClr val="accent2"/>
          </a:solidFill>
        </p:spPr>
        <p:txBody>
          <a:bodyPr wrap="none" lIns="0" tIns="0" rIns="137160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1" name="Graphic 50" descr="Clipboard Checked with solid fill">
            <a:extLst>
              <a:ext uri="{FF2B5EF4-FFF2-40B4-BE49-F238E27FC236}">
                <a16:creationId xmlns:a16="http://schemas.microsoft.com/office/drawing/2014/main" id="{505587DE-A273-7CD1-C280-677775C589C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77571" y="4342134"/>
            <a:ext cx="540000" cy="540000"/>
          </a:xfrm>
          <a:prstGeom prst="rect">
            <a:avLst/>
          </a:prstGeom>
        </p:spPr>
      </p:pic>
      <p:pic>
        <p:nvPicPr>
          <p:cNvPr id="54" name="Graphic 53" descr="Clipboard Badge with solid fill">
            <a:extLst>
              <a:ext uri="{FF2B5EF4-FFF2-40B4-BE49-F238E27FC236}">
                <a16:creationId xmlns:a16="http://schemas.microsoft.com/office/drawing/2014/main" id="{4DE027A3-41B9-FB05-FED9-58D8E358D72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892931" y="4347994"/>
            <a:ext cx="540000" cy="540000"/>
          </a:xfrm>
          <a:prstGeom prst="rect">
            <a:avLst/>
          </a:prstGeom>
        </p:spPr>
      </p:pic>
      <p:pic>
        <p:nvPicPr>
          <p:cNvPr id="59" name="Graphic 58" descr="Race Flag with solid fill">
            <a:extLst>
              <a:ext uri="{FF2B5EF4-FFF2-40B4-BE49-F238E27FC236}">
                <a16:creationId xmlns:a16="http://schemas.microsoft.com/office/drawing/2014/main" id="{50C9073F-A411-6486-AE71-07F131CF8AE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80417" y="4369240"/>
            <a:ext cx="540000" cy="540000"/>
          </a:xfrm>
          <a:prstGeom prst="rect">
            <a:avLst/>
          </a:prstGeom>
        </p:spPr>
      </p:pic>
      <p:pic>
        <p:nvPicPr>
          <p:cNvPr id="61" name="Graphic 60" descr="Magnifying glass with solid fill">
            <a:extLst>
              <a:ext uri="{FF2B5EF4-FFF2-40B4-BE49-F238E27FC236}">
                <a16:creationId xmlns:a16="http://schemas.microsoft.com/office/drawing/2014/main" id="{48B203C9-22C9-34DD-083B-ADE932C775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664958" y="4350190"/>
            <a:ext cx="540000" cy="540000"/>
          </a:xfrm>
          <a:prstGeom prst="rect">
            <a:avLst/>
          </a:prstGeom>
        </p:spPr>
      </p:pic>
      <p:sp>
        <p:nvSpPr>
          <p:cNvPr id="277" name="Oval 276">
            <a:extLst>
              <a:ext uri="{FF2B5EF4-FFF2-40B4-BE49-F238E27FC236}">
                <a16:creationId xmlns:a16="http://schemas.microsoft.com/office/drawing/2014/main" id="{7C2D25DA-52BD-4E70-8A79-F03A9A0A4DF4}"/>
              </a:ext>
            </a:extLst>
          </p:cNvPr>
          <p:cNvSpPr/>
          <p:nvPr/>
        </p:nvSpPr>
        <p:spPr bwMode="auto">
          <a:xfrm>
            <a:off x="357286" y="3109433"/>
            <a:ext cx="468000" cy="468000"/>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6" name="Graphic 55" descr="Rocket with solid fill">
            <a:extLst>
              <a:ext uri="{FF2B5EF4-FFF2-40B4-BE49-F238E27FC236}">
                <a16:creationId xmlns:a16="http://schemas.microsoft.com/office/drawing/2014/main" id="{027708AA-FE9B-D1D2-0FF6-8E6EE2AF9471}"/>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5030" y="3185899"/>
            <a:ext cx="360000" cy="360000"/>
          </a:xfrm>
          <a:prstGeom prst="rect">
            <a:avLst/>
          </a:prstGeom>
        </p:spPr>
      </p:pic>
      <p:sp>
        <p:nvSpPr>
          <p:cNvPr id="64" name="TextBox 63">
            <a:extLst>
              <a:ext uri="{FF2B5EF4-FFF2-40B4-BE49-F238E27FC236}">
                <a16:creationId xmlns:a16="http://schemas.microsoft.com/office/drawing/2014/main" id="{0494293F-5EF1-7837-BB69-17487716645E}"/>
              </a:ext>
            </a:extLst>
          </p:cNvPr>
          <p:cNvSpPr txBox="1"/>
          <p:nvPr/>
        </p:nvSpPr>
        <p:spPr>
          <a:xfrm>
            <a:off x="826717" y="3229123"/>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Kick-off</a:t>
            </a:r>
          </a:p>
        </p:txBody>
      </p:sp>
      <p:sp>
        <p:nvSpPr>
          <p:cNvPr id="109" name="TextBox 108">
            <a:extLst>
              <a:ext uri="{FF2B5EF4-FFF2-40B4-BE49-F238E27FC236}">
                <a16:creationId xmlns:a16="http://schemas.microsoft.com/office/drawing/2014/main" id="{856E5977-5A08-50F4-D7A5-D3118E7B02A6}"/>
              </a:ext>
            </a:extLst>
          </p:cNvPr>
          <p:cNvSpPr txBox="1"/>
          <p:nvPr/>
        </p:nvSpPr>
        <p:spPr>
          <a:xfrm>
            <a:off x="2462695" y="4427658"/>
            <a:ext cx="1151175" cy="430887"/>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cs typeface="Segoe UI" pitchFamily="34" charset="0"/>
              </a:rPr>
              <a:t>Implementation Review</a:t>
            </a:r>
          </a:p>
        </p:txBody>
      </p:sp>
      <p:sp>
        <p:nvSpPr>
          <p:cNvPr id="106" name="TextBox 105">
            <a:extLst>
              <a:ext uri="{FF2B5EF4-FFF2-40B4-BE49-F238E27FC236}">
                <a16:creationId xmlns:a16="http://schemas.microsoft.com/office/drawing/2014/main" id="{E56D00D8-D6DB-FBBD-53F9-B0CE321357EA}"/>
              </a:ext>
            </a:extLst>
          </p:cNvPr>
          <p:cNvSpPr txBox="1"/>
          <p:nvPr/>
        </p:nvSpPr>
        <p:spPr>
          <a:xfrm>
            <a:off x="10781553" y="5058768"/>
            <a:ext cx="1117762" cy="169277"/>
          </a:xfrm>
          <a:prstGeom prst="rect">
            <a:avLst/>
          </a:prstGeom>
          <a:noFill/>
        </p:spPr>
        <p:txBody>
          <a:bodyPr wrap="square" lIns="0" tIns="0" rIns="0" bIns="0" rtlCol="0" anchor="t">
            <a:spAutoFit/>
          </a:bodyPr>
          <a:lstStyle>
            <a:defPPr>
              <a:defRPr lang="en-US"/>
            </a:defPPr>
            <a:lvl1pPr marR="0" lvl="0" indent="0" defTabSz="914016"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rPr>
              <a:t>Graduation</a:t>
            </a:r>
          </a:p>
        </p:txBody>
      </p:sp>
      <p:pic>
        <p:nvPicPr>
          <p:cNvPr id="5" name="Graphic 4">
            <a:extLst>
              <a:ext uri="{FF2B5EF4-FFF2-40B4-BE49-F238E27FC236}">
                <a16:creationId xmlns:a16="http://schemas.microsoft.com/office/drawing/2014/main" id="{CC3F6464-3BB7-305A-41D3-D0DE6872D137}"/>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9154" y="4981407"/>
            <a:ext cx="324000" cy="324000"/>
          </a:xfrm>
          <a:prstGeom prst="rect">
            <a:avLst/>
          </a:prstGeom>
        </p:spPr>
      </p:pic>
    </p:spTree>
    <p:extLst>
      <p:ext uri="{BB962C8B-B14F-4D97-AF65-F5344CB8AC3E}">
        <p14:creationId xmlns:p14="http://schemas.microsoft.com/office/powerpoint/2010/main" val="365088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New design patterns with generative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New paradigm in topic responses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0659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shows how generated responses are plugged into a dialog manager (PVA) to ensure that you remain in control of the user experience while allowing for authored experiences that are key functions of your bot, scripted responses that are key for managing the answers you want scripted (such as marketing-controlled responses) work in conjunction with generated responses allowing the enterprise to remain in full control of the experience.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allows for an end-to-end enterprise conversational platform to build effective and managed experiences that delight customers, while reducing the overhead and cost of maintaining fully scripted experiences of the past.</a:t>
            </a:r>
          </a:p>
          <a:p>
            <a:pPr marL="85725" defTabSz="914367">
              <a:spcBef>
                <a:spcPts val="300"/>
              </a:spcBef>
              <a:spcAft>
                <a:spcPts val="0"/>
              </a:spcAft>
              <a:buSzTx/>
              <a:defRPr/>
            </a:pPr>
            <a:endParaRPr kumimoji="0" lang="en-US" sz="12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defTabSz="914367">
              <a:buSzTx/>
              <a:defRPr/>
            </a:pPr>
            <a:r>
              <a:rPr lang="en-US" b="1">
                <a:solidFill>
                  <a:srgbClr val="FFFFFF">
                    <a:lumMod val="95000"/>
                  </a:srgbClr>
                </a:solidFill>
              </a:rPr>
              <a:t>Topic examples:</a:t>
            </a:r>
            <a:endParaRPr lang="en-US" sz="120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Authored Topics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“How many miles do I have in my account?”</a:t>
            </a:r>
            <a:endParaRPr lang="en-US" sz="120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FAQ / Scripted Responses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“Why are all flights currently grounded?”</a:t>
            </a: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Generated Responses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“What type of snacks are available on your flights?”</a:t>
            </a: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Escalation</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“Can I talk to an agent?”</a:t>
            </a:r>
          </a:p>
        </p:txBody>
      </p:sp>
      <p:grpSp>
        <p:nvGrpSpPr>
          <p:cNvPr id="196" name="Group 195">
            <a:extLst>
              <a:ext uri="{FF2B5EF4-FFF2-40B4-BE49-F238E27FC236}">
                <a16:creationId xmlns:a16="http://schemas.microsoft.com/office/drawing/2014/main" id="{CA9DD826-9649-EC16-787B-4C9635E83B3F}"/>
              </a:ext>
            </a:extLst>
          </p:cNvPr>
          <p:cNvGrpSpPr/>
          <p:nvPr/>
        </p:nvGrpSpPr>
        <p:grpSpPr>
          <a:xfrm>
            <a:off x="276200" y="1434164"/>
            <a:ext cx="8492415" cy="5186703"/>
            <a:chOff x="565483" y="945198"/>
            <a:chExt cx="7808495" cy="5847341"/>
          </a:xfrm>
        </p:grpSpPr>
        <p:sp>
          <p:nvSpPr>
            <p:cNvPr id="4" name="Rectangle: Rounded Corners 3">
              <a:extLst>
                <a:ext uri="{FF2B5EF4-FFF2-40B4-BE49-F238E27FC236}">
                  <a16:creationId xmlns:a16="http://schemas.microsoft.com/office/drawing/2014/main" id="{2D3AC5BA-4B6E-CCC9-3FFF-60EBA2E197C1}"/>
                </a:ext>
              </a:extLst>
            </p:cNvPr>
            <p:cNvSpPr/>
            <p:nvPr/>
          </p:nvSpPr>
          <p:spPr bwMode="auto">
            <a:xfrm>
              <a:off x="565483" y="945198"/>
              <a:ext cx="7808495" cy="5847341"/>
            </a:xfrm>
            <a:prstGeom prst="roundRect">
              <a:avLst>
                <a:gd name="adj" fmla="val 2005"/>
              </a:avLst>
            </a:prstGeom>
            <a:noFill/>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E7CFFEC-D6D4-B313-9DAB-123C8B9A0440}"/>
                </a:ext>
              </a:extLst>
            </p:cNvPr>
            <p:cNvCxnSpPr>
              <a:cxnSpLocks/>
            </p:cNvCxnSpPr>
            <p:nvPr/>
          </p:nvCxnSpPr>
          <p:spPr>
            <a:xfrm flipH="1">
              <a:off x="2264283" y="2196019"/>
              <a:ext cx="55396" cy="4391987"/>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F6A83F6-1CBB-1DB6-721E-28C6B2841BD1}"/>
                </a:ext>
              </a:extLst>
            </p:cNvPr>
            <p:cNvGrpSpPr/>
            <p:nvPr/>
          </p:nvGrpSpPr>
          <p:grpSpPr>
            <a:xfrm>
              <a:off x="2122439" y="1173990"/>
              <a:ext cx="3266711" cy="1012476"/>
              <a:chOff x="6273317" y="2494048"/>
              <a:chExt cx="3266711" cy="1012476"/>
            </a:xfrm>
          </p:grpSpPr>
          <p:sp>
            <p:nvSpPr>
              <p:cNvPr id="10" name="Rectangle: Rounded Corners 9">
                <a:extLst>
                  <a:ext uri="{FF2B5EF4-FFF2-40B4-BE49-F238E27FC236}">
                    <a16:creationId xmlns:a16="http://schemas.microsoft.com/office/drawing/2014/main" id="{8E12A4FB-6028-5580-46C1-70B02D2629F2}"/>
                  </a:ext>
                </a:extLst>
              </p:cNvPr>
              <p:cNvSpPr/>
              <p:nvPr/>
            </p:nvSpPr>
            <p:spPr bwMode="auto">
              <a:xfrm>
                <a:off x="6273317" y="2494048"/>
                <a:ext cx="3266711" cy="1012476"/>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11" name="TextBox 10">
                <a:extLst>
                  <a:ext uri="{FF2B5EF4-FFF2-40B4-BE49-F238E27FC236}">
                    <a16:creationId xmlns:a16="http://schemas.microsoft.com/office/drawing/2014/main" id="{57764031-3EED-BE11-D9A1-D61D9C863DA3}"/>
                  </a:ext>
                </a:extLst>
              </p:cNvPr>
              <p:cNvSpPr txBox="1"/>
              <p:nvPr/>
            </p:nvSpPr>
            <p:spPr>
              <a:xfrm>
                <a:off x="6344003" y="2604566"/>
                <a:ext cx="3125338" cy="215444"/>
              </a:xfrm>
              <a:prstGeom prst="rect">
                <a:avLst/>
              </a:prstGeom>
              <a:noFill/>
            </p:spPr>
            <p:txBody>
              <a:bodyPr wrap="square" lIns="0" tIns="0" rIns="0" bIns="0" rtlCol="0">
                <a:spAutoFit/>
              </a:bodyPr>
              <a:lstStyle/>
              <a:p>
                <a:pPr algn="ctr"/>
                <a:r>
                  <a:rPr lang="en-US" sz="1400">
                    <a:latin typeface="+mj-lt"/>
                  </a:rPr>
                  <a:t>Authored Topics</a:t>
                </a:r>
              </a:p>
            </p:txBody>
          </p:sp>
          <p:sp>
            <p:nvSpPr>
              <p:cNvPr id="12" name="Rectangle: Rounded Corners 11">
                <a:extLst>
                  <a:ext uri="{FF2B5EF4-FFF2-40B4-BE49-F238E27FC236}">
                    <a16:creationId xmlns:a16="http://schemas.microsoft.com/office/drawing/2014/main" id="{047238DE-D677-7E22-F768-F1777441F6C3}"/>
                  </a:ext>
                </a:extLst>
              </p:cNvPr>
              <p:cNvSpPr/>
              <p:nvPr/>
            </p:nvSpPr>
            <p:spPr bwMode="auto">
              <a:xfrm>
                <a:off x="6357200" y="2918005"/>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13" name="TextBox 12">
                <a:extLst>
                  <a:ext uri="{FF2B5EF4-FFF2-40B4-BE49-F238E27FC236}">
                    <a16:creationId xmlns:a16="http://schemas.microsoft.com/office/drawing/2014/main" id="{5DFF5542-2929-6365-33F8-045437FD0487}"/>
                  </a:ext>
                </a:extLst>
              </p:cNvPr>
              <p:cNvSpPr txBox="1"/>
              <p:nvPr/>
            </p:nvSpPr>
            <p:spPr>
              <a:xfrm>
                <a:off x="6357200" y="2998766"/>
                <a:ext cx="1503585" cy="338554"/>
              </a:xfrm>
              <a:prstGeom prst="rect">
                <a:avLst/>
              </a:prstGeom>
              <a:noFill/>
            </p:spPr>
            <p:txBody>
              <a:bodyPr wrap="square" lIns="0" tIns="0" rIns="0" bIns="0" rtlCol="0">
                <a:spAutoFit/>
              </a:bodyPr>
              <a:lstStyle/>
              <a:p>
                <a:pPr algn="ctr"/>
                <a:r>
                  <a:rPr lang="en-US" sz="1100">
                    <a:latin typeface="+mj-lt"/>
                  </a:rPr>
                  <a:t>Unified</a:t>
                </a:r>
                <a:br>
                  <a:rPr lang="en-US" sz="1100">
                    <a:latin typeface="+mj-lt"/>
                  </a:rPr>
                </a:br>
                <a:r>
                  <a:rPr lang="en-US" sz="1100">
                    <a:latin typeface="+mj-lt"/>
                  </a:rPr>
                  <a:t>Authoring Canvas</a:t>
                </a:r>
              </a:p>
            </p:txBody>
          </p:sp>
          <p:sp>
            <p:nvSpPr>
              <p:cNvPr id="17" name="Rectangle: Rounded Corners 16">
                <a:extLst>
                  <a:ext uri="{FF2B5EF4-FFF2-40B4-BE49-F238E27FC236}">
                    <a16:creationId xmlns:a16="http://schemas.microsoft.com/office/drawing/2014/main" id="{78257F83-CDE0-C993-13A7-24929568213B}"/>
                  </a:ext>
                </a:extLst>
              </p:cNvPr>
              <p:cNvSpPr/>
              <p:nvPr/>
            </p:nvSpPr>
            <p:spPr bwMode="auto">
              <a:xfrm>
                <a:off x="7927509" y="2929546"/>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18" name="TextBox 17">
                <a:extLst>
                  <a:ext uri="{FF2B5EF4-FFF2-40B4-BE49-F238E27FC236}">
                    <a16:creationId xmlns:a16="http://schemas.microsoft.com/office/drawing/2014/main" id="{F5BEC4E0-5A24-1AEA-39CA-6D80484585D6}"/>
                  </a:ext>
                </a:extLst>
              </p:cNvPr>
              <p:cNvSpPr txBox="1"/>
              <p:nvPr/>
            </p:nvSpPr>
            <p:spPr>
              <a:xfrm>
                <a:off x="7927509" y="3010307"/>
                <a:ext cx="1503585" cy="338554"/>
              </a:xfrm>
              <a:prstGeom prst="rect">
                <a:avLst/>
              </a:prstGeom>
              <a:noFill/>
            </p:spPr>
            <p:txBody>
              <a:bodyPr wrap="square" lIns="0" tIns="0" rIns="0" bIns="0" rtlCol="0">
                <a:spAutoFit/>
              </a:bodyPr>
              <a:lstStyle/>
              <a:p>
                <a:pPr algn="ctr"/>
                <a:r>
                  <a:rPr lang="en-US" sz="1100">
                    <a:latin typeface="+mj-lt"/>
                  </a:rPr>
                  <a:t>Copilot-assisted Authoring</a:t>
                </a:r>
              </a:p>
            </p:txBody>
          </p:sp>
        </p:grpSp>
        <p:sp>
          <p:nvSpPr>
            <p:cNvPr id="19" name="Rectangle: Rounded Corners 18">
              <a:extLst>
                <a:ext uri="{FF2B5EF4-FFF2-40B4-BE49-F238E27FC236}">
                  <a16:creationId xmlns:a16="http://schemas.microsoft.com/office/drawing/2014/main" id="{DEFAA391-3D18-D5EA-338E-83571360FB7E}"/>
                </a:ext>
              </a:extLst>
            </p:cNvPr>
            <p:cNvSpPr/>
            <p:nvPr/>
          </p:nvSpPr>
          <p:spPr bwMode="auto">
            <a:xfrm>
              <a:off x="2958114" y="2489961"/>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37" name="TextBox 36">
              <a:extLst>
                <a:ext uri="{FF2B5EF4-FFF2-40B4-BE49-F238E27FC236}">
                  <a16:creationId xmlns:a16="http://schemas.microsoft.com/office/drawing/2014/main" id="{7ADD82D0-9550-86B5-BA4B-17CEE40188E4}"/>
                </a:ext>
              </a:extLst>
            </p:cNvPr>
            <p:cNvSpPr txBox="1"/>
            <p:nvPr/>
          </p:nvSpPr>
          <p:spPr>
            <a:xfrm>
              <a:off x="3028800" y="2600479"/>
              <a:ext cx="3125338" cy="215444"/>
            </a:xfrm>
            <a:prstGeom prst="rect">
              <a:avLst/>
            </a:prstGeom>
            <a:noFill/>
          </p:spPr>
          <p:txBody>
            <a:bodyPr wrap="square" lIns="0" tIns="0" rIns="0" bIns="0" rtlCol="0">
              <a:spAutoFit/>
            </a:bodyPr>
            <a:lstStyle/>
            <a:p>
              <a:pPr algn="ctr"/>
              <a:r>
                <a:rPr lang="en-US" sz="1400">
                  <a:latin typeface="+mj-lt"/>
                </a:rPr>
                <a:t>FAQ / Scripted Responses</a:t>
              </a:r>
            </a:p>
          </p:txBody>
        </p:sp>
        <p:sp>
          <p:nvSpPr>
            <p:cNvPr id="38" name="Rectangle: Rounded Corners 37">
              <a:extLst>
                <a:ext uri="{FF2B5EF4-FFF2-40B4-BE49-F238E27FC236}">
                  <a16:creationId xmlns:a16="http://schemas.microsoft.com/office/drawing/2014/main" id="{D462AA6A-4E24-A917-C1D6-D249B066E7E2}"/>
                </a:ext>
              </a:extLst>
            </p:cNvPr>
            <p:cNvSpPr/>
            <p:nvPr/>
          </p:nvSpPr>
          <p:spPr bwMode="auto">
            <a:xfrm>
              <a:off x="3041997" y="2913918"/>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39" name="TextBox 38">
              <a:extLst>
                <a:ext uri="{FF2B5EF4-FFF2-40B4-BE49-F238E27FC236}">
                  <a16:creationId xmlns:a16="http://schemas.microsoft.com/office/drawing/2014/main" id="{5FF9AC18-58A4-F48D-2B1C-E892FD5A183B}"/>
                </a:ext>
              </a:extLst>
            </p:cNvPr>
            <p:cNvSpPr txBox="1"/>
            <p:nvPr/>
          </p:nvSpPr>
          <p:spPr>
            <a:xfrm>
              <a:off x="3042883" y="3067995"/>
              <a:ext cx="1503585" cy="169277"/>
            </a:xfrm>
            <a:prstGeom prst="rect">
              <a:avLst/>
            </a:prstGeom>
            <a:noFill/>
          </p:spPr>
          <p:txBody>
            <a:bodyPr wrap="square" lIns="0" tIns="0" rIns="0" bIns="0" rtlCol="0">
              <a:spAutoFit/>
            </a:bodyPr>
            <a:lstStyle/>
            <a:p>
              <a:pPr algn="ctr"/>
              <a:r>
                <a:rPr lang="en-US" sz="1100">
                  <a:latin typeface="+mj-lt"/>
                </a:rPr>
                <a:t>PVA Topics</a:t>
              </a:r>
            </a:p>
          </p:txBody>
        </p:sp>
        <p:sp>
          <p:nvSpPr>
            <p:cNvPr id="41" name="Rectangle: Rounded Corners 40">
              <a:extLst>
                <a:ext uri="{FF2B5EF4-FFF2-40B4-BE49-F238E27FC236}">
                  <a16:creationId xmlns:a16="http://schemas.microsoft.com/office/drawing/2014/main" id="{1B273232-833D-232A-B252-FA67C0C91A5B}"/>
                </a:ext>
              </a:extLst>
            </p:cNvPr>
            <p:cNvSpPr/>
            <p:nvPr/>
          </p:nvSpPr>
          <p:spPr bwMode="auto">
            <a:xfrm>
              <a:off x="4612306" y="2925459"/>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42" name="TextBox 41">
              <a:extLst>
                <a:ext uri="{FF2B5EF4-FFF2-40B4-BE49-F238E27FC236}">
                  <a16:creationId xmlns:a16="http://schemas.microsoft.com/office/drawing/2014/main" id="{B5314CB4-D28D-F025-D749-D4FAC06A71AE}"/>
                </a:ext>
              </a:extLst>
            </p:cNvPr>
            <p:cNvSpPr txBox="1"/>
            <p:nvPr/>
          </p:nvSpPr>
          <p:spPr>
            <a:xfrm>
              <a:off x="4612306" y="3006220"/>
              <a:ext cx="1503585" cy="381676"/>
            </a:xfrm>
            <a:prstGeom prst="rect">
              <a:avLst/>
            </a:prstGeom>
            <a:noFill/>
          </p:spPr>
          <p:txBody>
            <a:bodyPr wrap="square" lIns="0" tIns="0" rIns="0" bIns="0" rtlCol="0">
              <a:spAutoFit/>
            </a:bodyPr>
            <a:lstStyle/>
            <a:p>
              <a:pPr algn="ctr"/>
              <a:r>
                <a:rPr lang="en-US" sz="1100">
                  <a:latin typeface="+mj-lt"/>
                </a:rPr>
                <a:t>FAQ via Question Answering</a:t>
              </a:r>
            </a:p>
          </p:txBody>
        </p:sp>
        <p:grpSp>
          <p:nvGrpSpPr>
            <p:cNvPr id="43" name="Group 42">
              <a:extLst>
                <a:ext uri="{FF2B5EF4-FFF2-40B4-BE49-F238E27FC236}">
                  <a16:creationId xmlns:a16="http://schemas.microsoft.com/office/drawing/2014/main" id="{34E3B22D-6D57-BB1C-B544-A74A04E595B7}"/>
                </a:ext>
              </a:extLst>
            </p:cNvPr>
            <p:cNvGrpSpPr/>
            <p:nvPr/>
          </p:nvGrpSpPr>
          <p:grpSpPr>
            <a:xfrm>
              <a:off x="3776631" y="3805932"/>
              <a:ext cx="3266711" cy="1012476"/>
              <a:chOff x="6412652" y="3595873"/>
              <a:chExt cx="3266711" cy="1012476"/>
            </a:xfrm>
          </p:grpSpPr>
          <p:sp>
            <p:nvSpPr>
              <p:cNvPr id="44" name="Rectangle: Rounded Corners 43">
                <a:extLst>
                  <a:ext uri="{FF2B5EF4-FFF2-40B4-BE49-F238E27FC236}">
                    <a16:creationId xmlns:a16="http://schemas.microsoft.com/office/drawing/2014/main" id="{7A597CC7-FDEF-874B-F665-F8D89AE1ADE7}"/>
                  </a:ext>
                </a:extLst>
              </p:cNvPr>
              <p:cNvSpPr/>
              <p:nvPr/>
            </p:nvSpPr>
            <p:spPr bwMode="auto">
              <a:xfrm>
                <a:off x="6412652" y="3595873"/>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45" name="TextBox 44">
                <a:extLst>
                  <a:ext uri="{FF2B5EF4-FFF2-40B4-BE49-F238E27FC236}">
                    <a16:creationId xmlns:a16="http://schemas.microsoft.com/office/drawing/2014/main" id="{CE549F35-B1EF-BAC0-90C4-C1765FB7A02D}"/>
                  </a:ext>
                </a:extLst>
              </p:cNvPr>
              <p:cNvSpPr txBox="1"/>
              <p:nvPr/>
            </p:nvSpPr>
            <p:spPr>
              <a:xfrm>
                <a:off x="6483338" y="3706391"/>
                <a:ext cx="3125338" cy="215444"/>
              </a:xfrm>
              <a:prstGeom prst="rect">
                <a:avLst/>
              </a:prstGeom>
              <a:noFill/>
            </p:spPr>
            <p:txBody>
              <a:bodyPr wrap="square" lIns="0" tIns="0" rIns="0" bIns="0" rtlCol="0">
                <a:spAutoFit/>
              </a:bodyPr>
              <a:lstStyle/>
              <a:p>
                <a:pPr algn="ctr"/>
                <a:r>
                  <a:rPr lang="en-US" sz="1400">
                    <a:latin typeface="+mj-lt"/>
                  </a:rPr>
                  <a:t>Generated Responses</a:t>
                </a:r>
              </a:p>
            </p:txBody>
          </p:sp>
          <p:sp>
            <p:nvSpPr>
              <p:cNvPr id="46" name="Rectangle: Rounded Corners 45">
                <a:extLst>
                  <a:ext uri="{FF2B5EF4-FFF2-40B4-BE49-F238E27FC236}">
                    <a16:creationId xmlns:a16="http://schemas.microsoft.com/office/drawing/2014/main" id="{8C082B32-DBF3-65FC-342C-53E33EABE8CF}"/>
                  </a:ext>
                </a:extLst>
              </p:cNvPr>
              <p:cNvSpPr/>
              <p:nvPr/>
            </p:nvSpPr>
            <p:spPr bwMode="auto">
              <a:xfrm>
                <a:off x="6496535" y="4019830"/>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47" name="TextBox 46">
                <a:extLst>
                  <a:ext uri="{FF2B5EF4-FFF2-40B4-BE49-F238E27FC236}">
                    <a16:creationId xmlns:a16="http://schemas.microsoft.com/office/drawing/2014/main" id="{5928CDD0-FB18-91BE-014A-6896737BFF0D}"/>
                  </a:ext>
                </a:extLst>
              </p:cNvPr>
              <p:cNvSpPr txBox="1"/>
              <p:nvPr/>
            </p:nvSpPr>
            <p:spPr>
              <a:xfrm>
                <a:off x="6496535" y="4100591"/>
                <a:ext cx="1503585" cy="338554"/>
              </a:xfrm>
              <a:prstGeom prst="rect">
                <a:avLst/>
              </a:prstGeom>
              <a:noFill/>
            </p:spPr>
            <p:txBody>
              <a:bodyPr wrap="square" lIns="0" tIns="0" rIns="0" bIns="0" rtlCol="0">
                <a:spAutoFit/>
              </a:bodyPr>
              <a:lstStyle/>
              <a:p>
                <a:pPr algn="ctr"/>
                <a:r>
                  <a:rPr lang="en-US" sz="1100">
                    <a:latin typeface="+mj-lt"/>
                  </a:rPr>
                  <a:t>Generative</a:t>
                </a:r>
                <a:br>
                  <a:rPr lang="en-US" sz="1100">
                    <a:latin typeface="+mj-lt"/>
                  </a:rPr>
                </a:br>
                <a:r>
                  <a:rPr lang="en-US" sz="1100">
                    <a:latin typeface="+mj-lt"/>
                  </a:rPr>
                  <a:t>Answers</a:t>
                </a:r>
              </a:p>
            </p:txBody>
          </p:sp>
          <p:sp>
            <p:nvSpPr>
              <p:cNvPr id="48" name="Rectangle: Rounded Corners 47">
                <a:extLst>
                  <a:ext uri="{FF2B5EF4-FFF2-40B4-BE49-F238E27FC236}">
                    <a16:creationId xmlns:a16="http://schemas.microsoft.com/office/drawing/2014/main" id="{FC746ABF-FA25-6C5F-9D73-B52D8D5E8528}"/>
                  </a:ext>
                </a:extLst>
              </p:cNvPr>
              <p:cNvSpPr/>
              <p:nvPr/>
            </p:nvSpPr>
            <p:spPr bwMode="auto">
              <a:xfrm>
                <a:off x="8066844" y="4031371"/>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49" name="TextBox 48">
                <a:extLst>
                  <a:ext uri="{FF2B5EF4-FFF2-40B4-BE49-F238E27FC236}">
                    <a16:creationId xmlns:a16="http://schemas.microsoft.com/office/drawing/2014/main" id="{2060C7A8-805E-EB9B-5B59-4D46F51646C0}"/>
                  </a:ext>
                </a:extLst>
              </p:cNvPr>
              <p:cNvSpPr txBox="1"/>
              <p:nvPr/>
            </p:nvSpPr>
            <p:spPr>
              <a:xfrm>
                <a:off x="8066844" y="4185229"/>
                <a:ext cx="1503585" cy="190838"/>
              </a:xfrm>
              <a:prstGeom prst="rect">
                <a:avLst/>
              </a:prstGeom>
              <a:noFill/>
            </p:spPr>
            <p:txBody>
              <a:bodyPr wrap="square" lIns="0" tIns="0" rIns="0" bIns="0" rtlCol="0">
                <a:spAutoFit/>
              </a:bodyPr>
              <a:lstStyle/>
              <a:p>
                <a:pPr algn="ctr"/>
                <a:r>
                  <a:rPr lang="en-US" sz="1100">
                    <a:latin typeface="+mj-lt"/>
                  </a:rPr>
                  <a:t>Large Language Models</a:t>
                </a:r>
              </a:p>
            </p:txBody>
          </p:sp>
        </p:grpSp>
        <p:grpSp>
          <p:nvGrpSpPr>
            <p:cNvPr id="50" name="Group 49">
              <a:extLst>
                <a:ext uri="{FF2B5EF4-FFF2-40B4-BE49-F238E27FC236}">
                  <a16:creationId xmlns:a16="http://schemas.microsoft.com/office/drawing/2014/main" id="{CE730A12-BD16-C18F-A61F-A112334F91D0}"/>
                </a:ext>
              </a:extLst>
            </p:cNvPr>
            <p:cNvGrpSpPr/>
            <p:nvPr/>
          </p:nvGrpSpPr>
          <p:grpSpPr>
            <a:xfrm>
              <a:off x="4612306" y="5124171"/>
              <a:ext cx="3266711" cy="1012476"/>
              <a:chOff x="7407263" y="4917448"/>
              <a:chExt cx="3266711" cy="1012476"/>
            </a:xfrm>
          </p:grpSpPr>
          <p:sp>
            <p:nvSpPr>
              <p:cNvPr id="51" name="Rectangle: Rounded Corners 50">
                <a:extLst>
                  <a:ext uri="{FF2B5EF4-FFF2-40B4-BE49-F238E27FC236}">
                    <a16:creationId xmlns:a16="http://schemas.microsoft.com/office/drawing/2014/main" id="{E36368B9-13B0-98A2-D870-E5E6F18DE01F}"/>
                  </a:ext>
                </a:extLst>
              </p:cNvPr>
              <p:cNvSpPr/>
              <p:nvPr/>
            </p:nvSpPr>
            <p:spPr bwMode="auto">
              <a:xfrm>
                <a:off x="7407263" y="4917448"/>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52" name="TextBox 51">
                <a:extLst>
                  <a:ext uri="{FF2B5EF4-FFF2-40B4-BE49-F238E27FC236}">
                    <a16:creationId xmlns:a16="http://schemas.microsoft.com/office/drawing/2014/main" id="{3D86D484-92AA-886B-F5C5-2C9007110861}"/>
                  </a:ext>
                </a:extLst>
              </p:cNvPr>
              <p:cNvSpPr txBox="1"/>
              <p:nvPr/>
            </p:nvSpPr>
            <p:spPr>
              <a:xfrm>
                <a:off x="7477949" y="5027966"/>
                <a:ext cx="3125338" cy="215444"/>
              </a:xfrm>
              <a:prstGeom prst="rect">
                <a:avLst/>
              </a:prstGeom>
              <a:noFill/>
            </p:spPr>
            <p:txBody>
              <a:bodyPr wrap="square" lIns="0" tIns="0" rIns="0" bIns="0" rtlCol="0">
                <a:spAutoFit/>
              </a:bodyPr>
              <a:lstStyle/>
              <a:p>
                <a:pPr algn="ctr"/>
                <a:r>
                  <a:rPr lang="en-US" sz="1400">
                    <a:latin typeface="+mj-lt"/>
                  </a:rPr>
                  <a:t>Escalation</a:t>
                </a:r>
              </a:p>
            </p:txBody>
          </p:sp>
          <p:sp>
            <p:nvSpPr>
              <p:cNvPr id="53" name="Rectangle: Rounded Corners 52">
                <a:extLst>
                  <a:ext uri="{FF2B5EF4-FFF2-40B4-BE49-F238E27FC236}">
                    <a16:creationId xmlns:a16="http://schemas.microsoft.com/office/drawing/2014/main" id="{8388BA61-EBB3-A434-4C84-8F69927FB3E0}"/>
                  </a:ext>
                </a:extLst>
              </p:cNvPr>
              <p:cNvSpPr/>
              <p:nvPr/>
            </p:nvSpPr>
            <p:spPr bwMode="auto">
              <a:xfrm>
                <a:off x="7491146" y="5341405"/>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54" name="TextBox 53">
                <a:extLst>
                  <a:ext uri="{FF2B5EF4-FFF2-40B4-BE49-F238E27FC236}">
                    <a16:creationId xmlns:a16="http://schemas.microsoft.com/office/drawing/2014/main" id="{34CEAE48-E745-D5D1-90EF-B4125A200294}"/>
                  </a:ext>
                </a:extLst>
              </p:cNvPr>
              <p:cNvSpPr txBox="1"/>
              <p:nvPr/>
            </p:nvSpPr>
            <p:spPr>
              <a:xfrm>
                <a:off x="7491146" y="5497264"/>
                <a:ext cx="1503585" cy="190838"/>
              </a:xfrm>
              <a:prstGeom prst="rect">
                <a:avLst/>
              </a:prstGeom>
              <a:noFill/>
            </p:spPr>
            <p:txBody>
              <a:bodyPr wrap="square" lIns="0" tIns="0" rIns="0" bIns="0" rtlCol="0">
                <a:spAutoFit/>
              </a:bodyPr>
              <a:lstStyle/>
              <a:p>
                <a:pPr algn="ctr"/>
                <a:r>
                  <a:rPr lang="en-US" sz="1100">
                    <a:latin typeface="+mj-lt"/>
                  </a:rPr>
                  <a:t>Omnichannel</a:t>
                </a:r>
              </a:p>
            </p:txBody>
          </p:sp>
          <p:sp>
            <p:nvSpPr>
              <p:cNvPr id="55" name="Rectangle: Rounded Corners 54">
                <a:extLst>
                  <a:ext uri="{FF2B5EF4-FFF2-40B4-BE49-F238E27FC236}">
                    <a16:creationId xmlns:a16="http://schemas.microsoft.com/office/drawing/2014/main" id="{01EED16F-692E-8F78-1D13-A00C3F1A13CA}"/>
                  </a:ext>
                </a:extLst>
              </p:cNvPr>
              <p:cNvSpPr/>
              <p:nvPr/>
            </p:nvSpPr>
            <p:spPr bwMode="auto">
              <a:xfrm>
                <a:off x="9061455" y="5352946"/>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56" name="TextBox 55">
                <a:extLst>
                  <a:ext uri="{FF2B5EF4-FFF2-40B4-BE49-F238E27FC236}">
                    <a16:creationId xmlns:a16="http://schemas.microsoft.com/office/drawing/2014/main" id="{A48FC224-6EBA-1BF8-89BF-695C71748FCC}"/>
                  </a:ext>
                </a:extLst>
              </p:cNvPr>
              <p:cNvSpPr txBox="1"/>
              <p:nvPr/>
            </p:nvSpPr>
            <p:spPr>
              <a:xfrm>
                <a:off x="9061455" y="5497265"/>
                <a:ext cx="1503585" cy="169277"/>
              </a:xfrm>
              <a:prstGeom prst="rect">
                <a:avLst/>
              </a:prstGeom>
              <a:noFill/>
            </p:spPr>
            <p:txBody>
              <a:bodyPr wrap="square" lIns="0" tIns="0" rIns="0" bIns="0" rtlCol="0">
                <a:spAutoFit/>
              </a:bodyPr>
              <a:lstStyle/>
              <a:p>
                <a:pPr algn="ctr"/>
                <a:r>
                  <a:rPr lang="en-US" sz="1100">
                    <a:latin typeface="+mj-lt"/>
                  </a:rPr>
                  <a:t>Live Agent Hand-off</a:t>
                </a:r>
              </a:p>
            </p:txBody>
          </p:sp>
        </p:grpSp>
        <p:cxnSp>
          <p:nvCxnSpPr>
            <p:cNvPr id="57" name="Connector: Elbow 56">
              <a:extLst>
                <a:ext uri="{FF2B5EF4-FFF2-40B4-BE49-F238E27FC236}">
                  <a16:creationId xmlns:a16="http://schemas.microsoft.com/office/drawing/2014/main" id="{649F45F4-228B-1C30-1E64-A3EF0E651C9F}"/>
                </a:ext>
              </a:extLst>
            </p:cNvPr>
            <p:cNvCxnSpPr>
              <a:cxnSpLocks/>
              <a:endCxn id="19" idx="1"/>
            </p:cNvCxnSpPr>
            <p:nvPr/>
          </p:nvCxnSpPr>
          <p:spPr>
            <a:xfrm rot="16200000" flipH="1">
              <a:off x="2351243" y="2389328"/>
              <a:ext cx="800180" cy="413562"/>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F7FAC8-2B2B-D231-ECFE-902E507D8170}"/>
                </a:ext>
              </a:extLst>
            </p:cNvPr>
            <p:cNvCxnSpPr>
              <a:cxnSpLocks/>
            </p:cNvCxnSpPr>
            <p:nvPr/>
          </p:nvCxnSpPr>
          <p:spPr>
            <a:xfrm flipH="1">
              <a:off x="3165701" y="3525132"/>
              <a:ext cx="7749" cy="3062874"/>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90DC680-0F4E-2D35-B9EF-15FD8D92FAD2}"/>
                </a:ext>
              </a:extLst>
            </p:cNvPr>
            <p:cNvCxnSpPr>
              <a:cxnSpLocks/>
            </p:cNvCxnSpPr>
            <p:nvPr/>
          </p:nvCxnSpPr>
          <p:spPr>
            <a:xfrm rot="16200000" flipH="1">
              <a:off x="3178618" y="3709669"/>
              <a:ext cx="800180" cy="413562"/>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3633255-9C1F-00B2-770E-104C24D401D8}"/>
                </a:ext>
              </a:extLst>
            </p:cNvPr>
            <p:cNvCxnSpPr>
              <a:cxnSpLocks/>
            </p:cNvCxnSpPr>
            <p:nvPr/>
          </p:nvCxnSpPr>
          <p:spPr>
            <a:xfrm rot="16200000" flipH="1">
              <a:off x="4005434" y="5027908"/>
              <a:ext cx="800180" cy="413562"/>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9CCDA1A-6353-0A57-7BCC-558707A7B46E}"/>
                </a:ext>
              </a:extLst>
            </p:cNvPr>
            <p:cNvCxnSpPr>
              <a:cxnSpLocks/>
            </p:cNvCxnSpPr>
            <p:nvPr/>
          </p:nvCxnSpPr>
          <p:spPr>
            <a:xfrm flipH="1">
              <a:off x="3973871" y="4828947"/>
              <a:ext cx="1937" cy="1759059"/>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EEEF41A-335E-5B19-470B-29F8A759E1AC}"/>
                </a:ext>
              </a:extLst>
            </p:cNvPr>
            <p:cNvCxnSpPr>
              <a:cxnSpLocks/>
            </p:cNvCxnSpPr>
            <p:nvPr/>
          </p:nvCxnSpPr>
          <p:spPr>
            <a:xfrm>
              <a:off x="4827567" y="6136647"/>
              <a:ext cx="0" cy="457010"/>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E76C507-EAC7-7A6A-C654-00BE429C5342}"/>
                </a:ext>
              </a:extLst>
            </p:cNvPr>
            <p:cNvSpPr txBox="1"/>
            <p:nvPr/>
          </p:nvSpPr>
          <p:spPr>
            <a:xfrm>
              <a:off x="829102" y="1612531"/>
              <a:ext cx="1208467" cy="184666"/>
            </a:xfrm>
            <a:prstGeom prst="rect">
              <a:avLst/>
            </a:prstGeom>
            <a:noFill/>
          </p:spPr>
          <p:txBody>
            <a:bodyPr wrap="square" lIns="0" tIns="0" rIns="0" bIns="0" rtlCol="0">
              <a:spAutoFit/>
            </a:bodyPr>
            <a:lstStyle/>
            <a:p>
              <a:r>
                <a:rPr lang="en-US" sz="1200">
                  <a:solidFill>
                    <a:schemeClr val="tx1">
                      <a:lumMod val="75000"/>
                    </a:schemeClr>
                  </a:solidFill>
                  <a:latin typeface="+mj-lt"/>
                </a:rPr>
                <a:t>STAGE 1</a:t>
              </a:r>
            </a:p>
          </p:txBody>
        </p:sp>
        <p:sp>
          <p:nvSpPr>
            <p:cNvPr id="192" name="TextBox 191">
              <a:extLst>
                <a:ext uri="{FF2B5EF4-FFF2-40B4-BE49-F238E27FC236}">
                  <a16:creationId xmlns:a16="http://schemas.microsoft.com/office/drawing/2014/main" id="{1C4B2994-56CF-0E44-A2A9-E0D211C2F221}"/>
                </a:ext>
              </a:extLst>
            </p:cNvPr>
            <p:cNvSpPr txBox="1"/>
            <p:nvPr/>
          </p:nvSpPr>
          <p:spPr>
            <a:xfrm>
              <a:off x="829101" y="2883329"/>
              <a:ext cx="1208467" cy="184666"/>
            </a:xfrm>
            <a:prstGeom prst="rect">
              <a:avLst/>
            </a:prstGeom>
            <a:noFill/>
          </p:spPr>
          <p:txBody>
            <a:bodyPr wrap="square" lIns="0" tIns="0" rIns="0" bIns="0" rtlCol="0">
              <a:spAutoFit/>
            </a:bodyPr>
            <a:lstStyle/>
            <a:p>
              <a:r>
                <a:rPr lang="en-US" sz="1200">
                  <a:solidFill>
                    <a:schemeClr val="tx1">
                      <a:lumMod val="75000"/>
                    </a:schemeClr>
                  </a:solidFill>
                  <a:latin typeface="+mj-lt"/>
                </a:rPr>
                <a:t>*…STAGE 2</a:t>
              </a:r>
            </a:p>
          </p:txBody>
        </p:sp>
        <p:sp>
          <p:nvSpPr>
            <p:cNvPr id="193" name="TextBox 192">
              <a:extLst>
                <a:ext uri="{FF2B5EF4-FFF2-40B4-BE49-F238E27FC236}">
                  <a16:creationId xmlns:a16="http://schemas.microsoft.com/office/drawing/2014/main" id="{C85FC6F5-4245-CBF5-96EF-9309F28A1129}"/>
                </a:ext>
              </a:extLst>
            </p:cNvPr>
            <p:cNvSpPr txBox="1"/>
            <p:nvPr/>
          </p:nvSpPr>
          <p:spPr>
            <a:xfrm>
              <a:off x="829100" y="4207346"/>
              <a:ext cx="1208467" cy="184666"/>
            </a:xfrm>
            <a:prstGeom prst="rect">
              <a:avLst/>
            </a:prstGeom>
            <a:noFill/>
          </p:spPr>
          <p:txBody>
            <a:bodyPr wrap="square" lIns="0" tIns="0" rIns="0" bIns="0" rtlCol="0">
              <a:spAutoFit/>
            </a:bodyPr>
            <a:lstStyle/>
            <a:p>
              <a:r>
                <a:rPr lang="en-US" sz="1200">
                  <a:solidFill>
                    <a:schemeClr val="tx1">
                      <a:lumMod val="75000"/>
                    </a:schemeClr>
                  </a:solidFill>
                  <a:latin typeface="+mj-lt"/>
                </a:rPr>
                <a:t>…STAGE 3</a:t>
              </a:r>
            </a:p>
          </p:txBody>
        </p:sp>
        <p:sp>
          <p:nvSpPr>
            <p:cNvPr id="194" name="TextBox 193">
              <a:extLst>
                <a:ext uri="{FF2B5EF4-FFF2-40B4-BE49-F238E27FC236}">
                  <a16:creationId xmlns:a16="http://schemas.microsoft.com/office/drawing/2014/main" id="{B272513A-7223-73CF-80A6-06BEA27C249C}"/>
                </a:ext>
              </a:extLst>
            </p:cNvPr>
            <p:cNvSpPr txBox="1"/>
            <p:nvPr/>
          </p:nvSpPr>
          <p:spPr>
            <a:xfrm>
              <a:off x="829099" y="5540435"/>
              <a:ext cx="1208467" cy="184666"/>
            </a:xfrm>
            <a:prstGeom prst="rect">
              <a:avLst/>
            </a:prstGeom>
            <a:noFill/>
          </p:spPr>
          <p:txBody>
            <a:bodyPr wrap="square" lIns="0" tIns="0" rIns="0" bIns="0" rtlCol="0">
              <a:spAutoFit/>
            </a:bodyPr>
            <a:lstStyle/>
            <a:p>
              <a:r>
                <a:rPr lang="en-US" sz="1200">
                  <a:solidFill>
                    <a:schemeClr val="tx1">
                      <a:lumMod val="75000"/>
                    </a:schemeClr>
                  </a:solidFill>
                  <a:latin typeface="+mj-lt"/>
                </a:rPr>
                <a:t>…STAGE 4</a:t>
              </a:r>
            </a:p>
          </p:txBody>
        </p:sp>
        <p:sp>
          <p:nvSpPr>
            <p:cNvPr id="195" name="TextBox 194">
              <a:extLst>
                <a:ext uri="{FF2B5EF4-FFF2-40B4-BE49-F238E27FC236}">
                  <a16:creationId xmlns:a16="http://schemas.microsoft.com/office/drawing/2014/main" id="{14C94F88-05A4-50B5-78B6-2AE7D3EBB926}"/>
                </a:ext>
              </a:extLst>
            </p:cNvPr>
            <p:cNvSpPr txBox="1"/>
            <p:nvPr/>
          </p:nvSpPr>
          <p:spPr>
            <a:xfrm>
              <a:off x="5486386" y="6543400"/>
              <a:ext cx="2792128" cy="161583"/>
            </a:xfrm>
            <a:prstGeom prst="rect">
              <a:avLst/>
            </a:prstGeom>
            <a:noFill/>
          </p:spPr>
          <p:txBody>
            <a:bodyPr wrap="square" lIns="0" tIns="0" rIns="0" bIns="0" rtlCol="0">
              <a:spAutoFit/>
            </a:bodyPr>
            <a:lstStyle>
              <a:defPPr>
                <a:defRPr lang="en-US"/>
              </a:defPPr>
              <a:lvl1pPr>
                <a:defRPr sz="1200">
                  <a:solidFill>
                    <a:schemeClr val="tx1">
                      <a:lumMod val="75000"/>
                    </a:schemeClr>
                  </a:solidFill>
                  <a:latin typeface="+mj-lt"/>
                </a:defRPr>
              </a:lvl1pPr>
            </a:lstStyle>
            <a:p>
              <a:pPr algn="r"/>
              <a:r>
                <a:rPr lang="en-US" sz="1050"/>
                <a:t>* Will only move to next stage(s) if necessary</a:t>
              </a:r>
            </a:p>
          </p:txBody>
        </p:sp>
      </p:grpSp>
    </p:spTree>
    <p:extLst>
      <p:ext uri="{BB962C8B-B14F-4D97-AF65-F5344CB8AC3E}">
        <p14:creationId xmlns:p14="http://schemas.microsoft.com/office/powerpoint/2010/main" val="423459274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276200" y="3060159"/>
            <a:ext cx="8420100" cy="187705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Finding the right place for generative AI in your new or existing bots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45270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Generative answers unlock new use cases for chatbots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By plugging generative answers into your internal and external data sources, the bot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Data sources: </a:t>
            </a:r>
            <a:r>
              <a:rPr lang="en-US" sz="1200">
                <a:solidFill>
                  <a:srgbClr val="FFFFFF">
                    <a:lumMod val="95000"/>
                  </a:srgbClr>
                </a:solidFill>
                <a:latin typeface="Aptos" panose="020B0004020202020204" pitchFamily="34" charset="0"/>
                <a:hlinkClick r:id="rId3"/>
              </a:rPr>
              <a:t>public websites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4"/>
              </a:rPr>
              <a:t>Bing Custom Search</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5"/>
              </a:rPr>
              <a:t>SharePoint/OneDrive</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6"/>
              </a:rPr>
              <a:t>Custom Data</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7"/>
              </a:rPr>
              <a:t>Azure OpenAI on your data</a:t>
            </a:r>
            <a:r>
              <a:rPr lang="en-US" sz="1200">
                <a:solidFill>
                  <a:srgbClr val="FFFFFF">
                    <a:lumMod val="95000"/>
                  </a:srgbClr>
                </a:solidFill>
                <a:latin typeface="Aptos" panose="020B0004020202020204" pitchFamily="34" charset="0"/>
              </a:rPr>
              <a:t>.</a:t>
            </a:r>
          </a:p>
        </p:txBody>
      </p:sp>
      <p:sp>
        <p:nvSpPr>
          <p:cNvPr id="4" name="Rectangle: Rounded Corners 3">
            <a:extLst>
              <a:ext uri="{FF2B5EF4-FFF2-40B4-BE49-F238E27FC236}">
                <a16:creationId xmlns:a16="http://schemas.microsoft.com/office/drawing/2014/main" id="{CBCA3F1F-3E93-3F73-C9D4-F40485D3F108}"/>
              </a:ext>
            </a:extLst>
          </p:cNvPr>
          <p:cNvSpPr/>
          <p:nvPr/>
        </p:nvSpPr>
        <p:spPr>
          <a:xfrm>
            <a:off x="276200" y="5062889"/>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825E7CD5-6BFC-9894-448E-887948325161}"/>
              </a:ext>
            </a:extLst>
          </p:cNvPr>
          <p:cNvSpPr txBox="1"/>
          <p:nvPr/>
        </p:nvSpPr>
        <p:spPr>
          <a:xfrm>
            <a:off x="375710" y="3153590"/>
            <a:ext cx="2314060" cy="738664"/>
          </a:xfrm>
          <a:prstGeom prst="rect">
            <a:avLst/>
          </a:prstGeom>
          <a:noFill/>
        </p:spPr>
        <p:txBody>
          <a:bodyPr wrap="square" rtlCol="0">
            <a:spAutoFit/>
          </a:bodyPr>
          <a:lstStyle/>
          <a:p>
            <a:r>
              <a:rPr lang="en-US" sz="1400">
                <a:latin typeface="Aptos Black" panose="020B0004020202020204" pitchFamily="34" charset="0"/>
                <a:ea typeface="Segoe UI Black" panose="020B0A02040204020203" pitchFamily="34" charset="0"/>
              </a:rPr>
              <a:t>Pattern #2: </a:t>
            </a:r>
          </a:p>
          <a:p>
            <a:pPr>
              <a:spcAft>
                <a:spcPts val="600"/>
              </a:spcAft>
            </a:pPr>
            <a:r>
              <a:rPr lang="en-US" sz="1400">
                <a:latin typeface="Aptos SemiBold" panose="020B0004020202020204" pitchFamily="34" charset="0"/>
                <a:ea typeface="Segoe UI Black" panose="020B0A02040204020203" pitchFamily="34" charset="0"/>
              </a:rPr>
              <a:t>Enriching your existing Fallback</a:t>
            </a:r>
          </a:p>
        </p:txBody>
      </p:sp>
      <p:sp>
        <p:nvSpPr>
          <p:cNvPr id="8" name="Rectangle: Rounded Corners 7">
            <a:extLst>
              <a:ext uri="{FF2B5EF4-FFF2-40B4-BE49-F238E27FC236}">
                <a16:creationId xmlns:a16="http://schemas.microsoft.com/office/drawing/2014/main" id="{E63B557F-8B49-8DC8-66D0-D55FB5924B06}"/>
              </a:ext>
            </a:extLst>
          </p:cNvPr>
          <p:cNvSpPr/>
          <p:nvPr/>
        </p:nvSpPr>
        <p:spPr>
          <a:xfrm>
            <a:off x="2977817" y="3153590"/>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10" name="Rectangle: Rounded Corners 9">
            <a:extLst>
              <a:ext uri="{FF2B5EF4-FFF2-40B4-BE49-F238E27FC236}">
                <a16:creationId xmlns:a16="http://schemas.microsoft.com/office/drawing/2014/main" id="{43C27D70-B7BD-A14D-F3AE-FA145EE49276}"/>
              </a:ext>
            </a:extLst>
          </p:cNvPr>
          <p:cNvSpPr/>
          <p:nvPr/>
        </p:nvSpPr>
        <p:spPr>
          <a:xfrm>
            <a:off x="5439358" y="4401012"/>
            <a:ext cx="2365837"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2</a:t>
            </a:r>
            <a:r>
              <a:rPr lang="en-US" sz="1050" baseline="30000">
                <a:solidFill>
                  <a:schemeClr val="bg2">
                    <a:lumMod val="85000"/>
                    <a:lumOff val="15000"/>
                  </a:schemeClr>
                </a:solidFill>
                <a:latin typeface="Aptos SemiBold" panose="020B0004020202020204" pitchFamily="34" charset="0"/>
                <a:cs typeface="Segoe UI Semibold" panose="020B0702040204020203" pitchFamily="34" charset="0"/>
              </a:rPr>
              <a:t>nd</a:t>
            </a:r>
            <a:r>
              <a:rPr lang="en-US" sz="1050">
                <a:solidFill>
                  <a:schemeClr val="bg2">
                    <a:lumMod val="85000"/>
                    <a:lumOff val="15000"/>
                  </a:schemeClr>
                </a:solidFill>
                <a:latin typeface="Aptos SemiBold" panose="020B0004020202020204" pitchFamily="34" charset="0"/>
                <a:cs typeface="Segoe UI Semibold" panose="020B0702040204020203" pitchFamily="34" charset="0"/>
              </a:rPr>
              <a:t> layer if no results are turned: Generative Answers</a:t>
            </a:r>
          </a:p>
        </p:txBody>
      </p:sp>
      <p:sp>
        <p:nvSpPr>
          <p:cNvPr id="11" name="Rectangle: Rounded Corners 10">
            <a:extLst>
              <a:ext uri="{FF2B5EF4-FFF2-40B4-BE49-F238E27FC236}">
                <a16:creationId xmlns:a16="http://schemas.microsoft.com/office/drawing/2014/main" id="{F2F21B6F-FFE7-6D4B-309C-C1A0219DF2AD}"/>
              </a:ext>
            </a:extLst>
          </p:cNvPr>
          <p:cNvSpPr/>
          <p:nvPr/>
        </p:nvSpPr>
        <p:spPr>
          <a:xfrm>
            <a:off x="4227775" y="3773513"/>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current Fallback logic, e.g. Question Answering </a:t>
            </a:r>
          </a:p>
        </p:txBody>
      </p:sp>
      <p:cxnSp>
        <p:nvCxnSpPr>
          <p:cNvPr id="12" name="Connector: Elbow 11">
            <a:extLst>
              <a:ext uri="{FF2B5EF4-FFF2-40B4-BE49-F238E27FC236}">
                <a16:creationId xmlns:a16="http://schemas.microsoft.com/office/drawing/2014/main" id="{A517481D-85C7-CCC5-B725-FE62B31110F1}"/>
              </a:ext>
            </a:extLst>
          </p:cNvPr>
          <p:cNvCxnSpPr>
            <a:cxnSpLocks/>
            <a:stCxn id="11" idx="2"/>
            <a:endCxn id="10" idx="1"/>
          </p:cNvCxnSpPr>
          <p:nvPr/>
        </p:nvCxnSpPr>
        <p:spPr>
          <a:xfrm rot="16200000" flipH="1">
            <a:off x="5098918" y="4284662"/>
            <a:ext cx="403410" cy="277470"/>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45660-A77A-6ABC-6F99-926A231760F0}"/>
              </a:ext>
            </a:extLst>
          </p:cNvPr>
          <p:cNvCxnSpPr>
            <a:cxnSpLocks/>
            <a:stCxn id="8" idx="2"/>
            <a:endCxn id="11" idx="1"/>
          </p:cNvCxnSpPr>
          <p:nvPr/>
        </p:nvCxnSpPr>
        <p:spPr>
          <a:xfrm rot="16200000" flipH="1">
            <a:off x="3871935" y="3641763"/>
            <a:ext cx="395834" cy="315845"/>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09A6701-D1B1-C1AD-CE8E-E4CE01D92440}"/>
              </a:ext>
            </a:extLst>
          </p:cNvPr>
          <p:cNvSpPr txBox="1"/>
          <p:nvPr/>
        </p:nvSpPr>
        <p:spPr>
          <a:xfrm>
            <a:off x="375710" y="5085619"/>
            <a:ext cx="2342822" cy="1461939"/>
          </a:xfrm>
          <a:prstGeom prst="rect">
            <a:avLst/>
          </a:prstGeom>
          <a:noFill/>
        </p:spPr>
        <p:txBody>
          <a:bodyPr wrap="square" rtlCol="0">
            <a:spAutoFit/>
          </a:bodyPr>
          <a:lstStyle/>
          <a:p>
            <a:pPr>
              <a:spcAft>
                <a:spcPts val="600"/>
              </a:spcAft>
            </a:pPr>
            <a:r>
              <a:rPr lang="en-US" sz="1400">
                <a:latin typeface="Aptos Black" panose="020B0004020202020204" pitchFamily="34" charset="0"/>
                <a:ea typeface="Segoe UI Black" panose="020B0A02040204020203" pitchFamily="34" charset="0"/>
              </a:rPr>
              <a:t>Pattern #3:</a:t>
            </a:r>
          </a:p>
          <a:p>
            <a:r>
              <a:rPr lang="en-US" sz="1400">
                <a:latin typeface="Aptos SemiBold" panose="020B0004020202020204" pitchFamily="34" charset="0"/>
                <a:ea typeface="Segoe UI Black" panose="020B0A02040204020203" pitchFamily="34" charset="0"/>
              </a:rPr>
              <a:t>For simple, single-turn question &amp; answer topics, group them into a single or multiple new topics with their past trigger phrases </a:t>
            </a:r>
          </a:p>
        </p:txBody>
      </p:sp>
      <p:pic>
        <p:nvPicPr>
          <p:cNvPr id="59" name="Graphic 58">
            <a:extLst>
              <a:ext uri="{FF2B5EF4-FFF2-40B4-BE49-F238E27FC236}">
                <a16:creationId xmlns:a16="http://schemas.microsoft.com/office/drawing/2014/main" id="{B24A123B-CEF7-5FB0-335D-9EA103E46DE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532892" y="4456029"/>
            <a:ext cx="355908" cy="355908"/>
          </a:xfrm>
          <a:prstGeom prst="rect">
            <a:avLst/>
          </a:prstGeom>
        </p:spPr>
      </p:pic>
      <p:sp>
        <p:nvSpPr>
          <p:cNvPr id="62" name="Rectangle: Rounded Corners 61">
            <a:extLst>
              <a:ext uri="{FF2B5EF4-FFF2-40B4-BE49-F238E27FC236}">
                <a16:creationId xmlns:a16="http://schemas.microsoft.com/office/drawing/2014/main" id="{E7A9A17D-0641-B95C-71E9-0E6AA2DFB07A}"/>
              </a:ext>
            </a:extLst>
          </p:cNvPr>
          <p:cNvSpPr/>
          <p:nvPr/>
        </p:nvSpPr>
        <p:spPr>
          <a:xfrm>
            <a:off x="2871943"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1</a:t>
            </a:r>
          </a:p>
        </p:txBody>
      </p:sp>
      <p:sp>
        <p:nvSpPr>
          <p:cNvPr id="63" name="Rectangle: Rounded Corners 62">
            <a:extLst>
              <a:ext uri="{FF2B5EF4-FFF2-40B4-BE49-F238E27FC236}">
                <a16:creationId xmlns:a16="http://schemas.microsoft.com/office/drawing/2014/main" id="{12B62663-51A4-D8D8-5217-E6AB323EBB40}"/>
              </a:ext>
            </a:extLst>
          </p:cNvPr>
          <p:cNvSpPr/>
          <p:nvPr/>
        </p:nvSpPr>
        <p:spPr>
          <a:xfrm>
            <a:off x="2871943" y="5976297"/>
            <a:ext cx="3241600"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A, merging previous topics trigger phrases and using Generative Answers</a:t>
            </a:r>
          </a:p>
        </p:txBody>
      </p:sp>
      <p:cxnSp>
        <p:nvCxnSpPr>
          <p:cNvPr id="194" name="Connector: Elbow 193">
            <a:extLst>
              <a:ext uri="{FF2B5EF4-FFF2-40B4-BE49-F238E27FC236}">
                <a16:creationId xmlns:a16="http://schemas.microsoft.com/office/drawing/2014/main" id="{54F30FF1-AC6F-6E17-2371-CDE5F23AF0F7}"/>
              </a:ext>
            </a:extLst>
          </p:cNvPr>
          <p:cNvCxnSpPr>
            <a:cxnSpLocks/>
            <a:stCxn id="62" idx="2"/>
            <a:endCxn id="63" idx="0"/>
          </p:cNvCxnSpPr>
          <p:nvPr/>
        </p:nvCxnSpPr>
        <p:spPr>
          <a:xfrm rot="16200000" flipH="1">
            <a:off x="3747669"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5" name="Graphic 194">
            <a:extLst>
              <a:ext uri="{FF2B5EF4-FFF2-40B4-BE49-F238E27FC236}">
                <a16:creationId xmlns:a16="http://schemas.microsoft.com/office/drawing/2014/main" id="{698CEB6C-2572-B8E4-10FA-72FEB832ED9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965477" y="6031314"/>
            <a:ext cx="355908" cy="355908"/>
          </a:xfrm>
          <a:prstGeom prst="rect">
            <a:avLst/>
          </a:prstGeom>
        </p:spPr>
      </p:pic>
      <p:sp>
        <p:nvSpPr>
          <p:cNvPr id="198" name="Rectangle: Rounded Corners 197">
            <a:extLst>
              <a:ext uri="{FF2B5EF4-FFF2-40B4-BE49-F238E27FC236}">
                <a16:creationId xmlns:a16="http://schemas.microsoft.com/office/drawing/2014/main" id="{41A246A8-3F5C-3E96-5085-3CEE5656B506}"/>
              </a:ext>
            </a:extLst>
          </p:cNvPr>
          <p:cNvSpPr/>
          <p:nvPr/>
        </p:nvSpPr>
        <p:spPr>
          <a:xfrm>
            <a:off x="4025687"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2</a:t>
            </a:r>
          </a:p>
        </p:txBody>
      </p:sp>
      <p:sp>
        <p:nvSpPr>
          <p:cNvPr id="199" name="Rectangle: Rounded Corners 198">
            <a:extLst>
              <a:ext uri="{FF2B5EF4-FFF2-40B4-BE49-F238E27FC236}">
                <a16:creationId xmlns:a16="http://schemas.microsoft.com/office/drawing/2014/main" id="{BC02E21D-E2F5-603D-109B-E678DBFDFE57}"/>
              </a:ext>
            </a:extLst>
          </p:cNvPr>
          <p:cNvSpPr/>
          <p:nvPr/>
        </p:nvSpPr>
        <p:spPr>
          <a:xfrm>
            <a:off x="5179431"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3</a:t>
            </a:r>
          </a:p>
        </p:txBody>
      </p:sp>
      <p:sp>
        <p:nvSpPr>
          <p:cNvPr id="202" name="Rectangle: Rounded Corners 201">
            <a:extLst>
              <a:ext uri="{FF2B5EF4-FFF2-40B4-BE49-F238E27FC236}">
                <a16:creationId xmlns:a16="http://schemas.microsoft.com/office/drawing/2014/main" id="{F34CA00B-3E4A-F3F6-6DDA-1D415A285CC2}"/>
              </a:ext>
            </a:extLst>
          </p:cNvPr>
          <p:cNvSpPr/>
          <p:nvPr/>
        </p:nvSpPr>
        <p:spPr>
          <a:xfrm>
            <a:off x="6333175"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4</a:t>
            </a:r>
          </a:p>
        </p:txBody>
      </p:sp>
      <p:sp>
        <p:nvSpPr>
          <p:cNvPr id="205" name="Rectangle: Rounded Corners 204">
            <a:extLst>
              <a:ext uri="{FF2B5EF4-FFF2-40B4-BE49-F238E27FC236}">
                <a16:creationId xmlns:a16="http://schemas.microsoft.com/office/drawing/2014/main" id="{387BEE65-88FE-166A-5EE0-5F204638B031}"/>
              </a:ext>
            </a:extLst>
          </p:cNvPr>
          <p:cNvSpPr/>
          <p:nvPr/>
        </p:nvSpPr>
        <p:spPr>
          <a:xfrm>
            <a:off x="7486919"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5</a:t>
            </a:r>
          </a:p>
        </p:txBody>
      </p:sp>
      <p:cxnSp>
        <p:nvCxnSpPr>
          <p:cNvPr id="208" name="Connector: Elbow 207">
            <a:extLst>
              <a:ext uri="{FF2B5EF4-FFF2-40B4-BE49-F238E27FC236}">
                <a16:creationId xmlns:a16="http://schemas.microsoft.com/office/drawing/2014/main" id="{3CE12221-405C-4BEC-8D85-24B48F67D3FF}"/>
              </a:ext>
            </a:extLst>
          </p:cNvPr>
          <p:cNvCxnSpPr>
            <a:cxnSpLocks/>
            <a:stCxn id="198" idx="2"/>
            <a:endCxn id="63" idx="0"/>
          </p:cNvCxnSpPr>
          <p:nvPr/>
        </p:nvCxnSpPr>
        <p:spPr>
          <a:xfrm rot="5400000">
            <a:off x="4324541" y="5808094"/>
            <a:ext cx="336405" cy="12700"/>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AD3A3DE2-B41A-FC9A-007E-1B08FA3F1083}"/>
              </a:ext>
            </a:extLst>
          </p:cNvPr>
          <p:cNvCxnSpPr>
            <a:cxnSpLocks/>
            <a:stCxn id="199" idx="2"/>
            <a:endCxn id="63" idx="0"/>
          </p:cNvCxnSpPr>
          <p:nvPr/>
        </p:nvCxnSpPr>
        <p:spPr>
          <a:xfrm rot="5400000">
            <a:off x="4901413"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Rounded Corners 242">
            <a:extLst>
              <a:ext uri="{FF2B5EF4-FFF2-40B4-BE49-F238E27FC236}">
                <a16:creationId xmlns:a16="http://schemas.microsoft.com/office/drawing/2014/main" id="{5DEFA77E-672B-FA94-458A-6792D839887A}"/>
              </a:ext>
            </a:extLst>
          </p:cNvPr>
          <p:cNvSpPr/>
          <p:nvPr/>
        </p:nvSpPr>
        <p:spPr>
          <a:xfrm>
            <a:off x="6333175" y="5976297"/>
            <a:ext cx="2101044"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B with Generative Answers</a:t>
            </a:r>
          </a:p>
        </p:txBody>
      </p:sp>
      <p:pic>
        <p:nvPicPr>
          <p:cNvPr id="244" name="Graphic 243">
            <a:extLst>
              <a:ext uri="{FF2B5EF4-FFF2-40B4-BE49-F238E27FC236}">
                <a16:creationId xmlns:a16="http://schemas.microsoft.com/office/drawing/2014/main" id="{96297584-0C16-9CF3-4A06-64625817260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444323" y="6031314"/>
            <a:ext cx="355908" cy="355908"/>
          </a:xfrm>
          <a:prstGeom prst="rect">
            <a:avLst/>
          </a:prstGeom>
        </p:spPr>
      </p:pic>
      <p:cxnSp>
        <p:nvCxnSpPr>
          <p:cNvPr id="245" name="Connector: Elbow 244">
            <a:extLst>
              <a:ext uri="{FF2B5EF4-FFF2-40B4-BE49-F238E27FC236}">
                <a16:creationId xmlns:a16="http://schemas.microsoft.com/office/drawing/2014/main" id="{2BF70C2F-5B02-AED6-0FFE-F77C8993D90C}"/>
              </a:ext>
            </a:extLst>
          </p:cNvPr>
          <p:cNvCxnSpPr>
            <a:cxnSpLocks/>
            <a:stCxn id="205" idx="2"/>
            <a:endCxn id="243" idx="0"/>
          </p:cNvCxnSpPr>
          <p:nvPr/>
        </p:nvCxnSpPr>
        <p:spPr>
          <a:xfrm rot="5400000">
            <a:off x="7500634" y="5522955"/>
            <a:ext cx="336405" cy="570278"/>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7F3C882E-DB11-C359-F4CC-9E97ED3706C6}"/>
              </a:ext>
            </a:extLst>
          </p:cNvPr>
          <p:cNvCxnSpPr>
            <a:cxnSpLocks/>
            <a:stCxn id="202" idx="2"/>
            <a:endCxn id="243" idx="0"/>
          </p:cNvCxnSpPr>
          <p:nvPr/>
        </p:nvCxnSpPr>
        <p:spPr>
          <a:xfrm rot="16200000" flipH="1">
            <a:off x="6923762" y="5516361"/>
            <a:ext cx="336405" cy="583466"/>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Rounded Corners 281">
            <a:extLst>
              <a:ext uri="{FF2B5EF4-FFF2-40B4-BE49-F238E27FC236}">
                <a16:creationId xmlns:a16="http://schemas.microsoft.com/office/drawing/2014/main" id="{007EFC07-8436-4265-6537-3F35250079E0}"/>
              </a:ext>
            </a:extLst>
          </p:cNvPr>
          <p:cNvSpPr/>
          <p:nvPr/>
        </p:nvSpPr>
        <p:spPr>
          <a:xfrm>
            <a:off x="276200" y="1462196"/>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4" name="TextBox 283">
            <a:extLst>
              <a:ext uri="{FF2B5EF4-FFF2-40B4-BE49-F238E27FC236}">
                <a16:creationId xmlns:a16="http://schemas.microsoft.com/office/drawing/2014/main" id="{D05F7BED-A9C3-29E5-6E42-BBDB1F30A432}"/>
              </a:ext>
            </a:extLst>
          </p:cNvPr>
          <p:cNvSpPr txBox="1"/>
          <p:nvPr/>
        </p:nvSpPr>
        <p:spPr>
          <a:xfrm>
            <a:off x="375710" y="1533051"/>
            <a:ext cx="2342822" cy="1246495"/>
          </a:xfrm>
          <a:prstGeom prst="rect">
            <a:avLst/>
          </a:prstGeom>
          <a:noFill/>
        </p:spPr>
        <p:txBody>
          <a:bodyPr wrap="square" rtlCol="0">
            <a:spAutoFit/>
          </a:bodyPr>
          <a:lstStyle/>
          <a:p>
            <a:pPr>
              <a:spcAft>
                <a:spcPts val="600"/>
              </a:spcAft>
            </a:pPr>
            <a:r>
              <a:rPr lang="en-US" sz="1400">
                <a:latin typeface="Aptos Black" panose="020B0004020202020204" pitchFamily="34" charset="0"/>
                <a:ea typeface="Segoe UI Black" panose="020B0A02040204020203" pitchFamily="34" charset="0"/>
              </a:rPr>
              <a:t>Pattern #1:</a:t>
            </a:r>
          </a:p>
          <a:p>
            <a:r>
              <a:rPr lang="en-US" sz="1400">
                <a:latin typeface="Aptos SemiBold" panose="020B0004020202020204" pitchFamily="34" charset="0"/>
                <a:ea typeface="Segoe UI Black" panose="020B0A02040204020203" pitchFamily="34" charset="0"/>
              </a:rPr>
              <a:t>Placing Generative Answers as the first level of unknown intent logic before Fallback.</a:t>
            </a:r>
          </a:p>
        </p:txBody>
      </p:sp>
      <p:cxnSp>
        <p:nvCxnSpPr>
          <p:cNvPr id="297" name="Connector: Elbow 296">
            <a:extLst>
              <a:ext uri="{FF2B5EF4-FFF2-40B4-BE49-F238E27FC236}">
                <a16:creationId xmlns:a16="http://schemas.microsoft.com/office/drawing/2014/main" id="{70BDE3C0-F910-485D-D247-C913BDC58DDB}"/>
              </a:ext>
            </a:extLst>
          </p:cNvPr>
          <p:cNvCxnSpPr>
            <a:cxnSpLocks/>
            <a:stCxn id="306" idx="2"/>
            <a:endCxn id="307" idx="1"/>
          </p:cNvCxnSpPr>
          <p:nvPr/>
        </p:nvCxnSpPr>
        <p:spPr>
          <a:xfrm rot="16200000" flipH="1">
            <a:off x="3816249" y="2132502"/>
            <a:ext cx="494867" cy="328184"/>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593D8DCB-4D1C-8F8B-DE02-2C94F8B11B60}"/>
              </a:ext>
            </a:extLst>
          </p:cNvPr>
          <p:cNvSpPr/>
          <p:nvPr/>
        </p:nvSpPr>
        <p:spPr>
          <a:xfrm>
            <a:off x="2965477" y="1600982"/>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tabLst>
                <a:tab pos="452438" algn="l"/>
              </a:tabLst>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Generative Answers</a:t>
            </a:r>
          </a:p>
        </p:txBody>
      </p:sp>
      <p:sp>
        <p:nvSpPr>
          <p:cNvPr id="307" name="Rectangle: Rounded Corners 306">
            <a:extLst>
              <a:ext uri="{FF2B5EF4-FFF2-40B4-BE49-F238E27FC236}">
                <a16:creationId xmlns:a16="http://schemas.microsoft.com/office/drawing/2014/main" id="{3458944A-69C6-4B49-E60C-A5BB8BB4DB66}"/>
              </a:ext>
            </a:extLst>
          </p:cNvPr>
          <p:cNvSpPr/>
          <p:nvPr/>
        </p:nvSpPr>
        <p:spPr>
          <a:xfrm>
            <a:off x="4227774" y="2319938"/>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If no answer: Fallback</a:t>
            </a:r>
          </a:p>
        </p:txBody>
      </p:sp>
      <p:pic>
        <p:nvPicPr>
          <p:cNvPr id="288" name="Graphic 287">
            <a:extLst>
              <a:ext uri="{FF2B5EF4-FFF2-40B4-BE49-F238E27FC236}">
                <a16:creationId xmlns:a16="http://schemas.microsoft.com/office/drawing/2014/main" id="{4CD2AC15-CE0C-1033-9EFE-BE776DF8C95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028521" y="1660313"/>
            <a:ext cx="355908" cy="355908"/>
          </a:xfrm>
          <a:prstGeom prst="rect">
            <a:avLst/>
          </a:prstGeom>
        </p:spPr>
      </p:pic>
    </p:spTree>
    <p:extLst>
      <p:ext uri="{BB962C8B-B14F-4D97-AF65-F5344CB8AC3E}">
        <p14:creationId xmlns:p14="http://schemas.microsoft.com/office/powerpoint/2010/main" val="21556672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133641" y="1443585"/>
            <a:ext cx="8719171" cy="526732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586822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3845865"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167036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5D114AC-0DA2-C2AF-451B-64F9D5B80711}"/>
              </a:ext>
            </a:extLst>
          </p:cNvPr>
          <p:cNvSpPr/>
          <p:nvPr/>
        </p:nvSpPr>
        <p:spPr>
          <a:xfrm>
            <a:off x="4764891" y="2332465"/>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3" name="Rectangle: Rounded Corners 22">
            <a:extLst>
              <a:ext uri="{FF2B5EF4-FFF2-40B4-BE49-F238E27FC236}">
                <a16:creationId xmlns:a16="http://schemas.microsoft.com/office/drawing/2014/main" id="{E429E6BD-07BC-A559-34DF-CE211EDA942B}"/>
              </a:ext>
            </a:extLst>
          </p:cNvPr>
          <p:cNvSpPr/>
          <p:nvPr/>
        </p:nvSpPr>
        <p:spPr>
          <a:xfrm>
            <a:off x="4764891" y="3907402"/>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4" name="Rectangle: Rounded Corners 23">
            <a:extLst>
              <a:ext uri="{FF2B5EF4-FFF2-40B4-BE49-F238E27FC236}">
                <a16:creationId xmlns:a16="http://schemas.microsoft.com/office/drawing/2014/main" id="{0C4C787E-EAF0-E787-9C03-61D4B66CA29D}"/>
              </a:ext>
            </a:extLst>
          </p:cNvPr>
          <p:cNvSpPr/>
          <p:nvPr/>
        </p:nvSpPr>
        <p:spPr>
          <a:xfrm>
            <a:off x="1908254" y="3088124"/>
            <a:ext cx="1581809"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Intent Recognition</a:t>
            </a:r>
          </a:p>
        </p:txBody>
      </p:sp>
      <p:sp>
        <p:nvSpPr>
          <p:cNvPr id="25" name="Rectangle: Rounded Corners 24">
            <a:extLst>
              <a:ext uri="{FF2B5EF4-FFF2-40B4-BE49-F238E27FC236}">
                <a16:creationId xmlns:a16="http://schemas.microsoft.com/office/drawing/2014/main" id="{CF207F7F-0513-FD56-EA54-0B914F1F9D20}"/>
              </a:ext>
            </a:extLst>
          </p:cNvPr>
          <p:cNvSpPr/>
          <p:nvPr/>
        </p:nvSpPr>
        <p:spPr>
          <a:xfrm>
            <a:off x="1914049" y="451940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#1</a:t>
            </a:r>
          </a:p>
        </p:txBody>
      </p:sp>
      <p:sp>
        <p:nvSpPr>
          <p:cNvPr id="26" name="Rectangle: Rounded Corners 25">
            <a:extLst>
              <a:ext uri="{FF2B5EF4-FFF2-40B4-BE49-F238E27FC236}">
                <a16:creationId xmlns:a16="http://schemas.microsoft.com/office/drawing/2014/main" id="{DA30AF8C-389D-334D-7D1C-ACAC896C4885}"/>
              </a:ext>
            </a:extLst>
          </p:cNvPr>
          <p:cNvSpPr/>
          <p:nvPr/>
        </p:nvSpPr>
        <p:spPr>
          <a:xfrm>
            <a:off x="1914049" y="595068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#2</a:t>
            </a:r>
          </a:p>
        </p:txBody>
      </p:sp>
      <p:cxnSp>
        <p:nvCxnSpPr>
          <p:cNvPr id="27" name="Connector: Elbow 26">
            <a:extLst>
              <a:ext uri="{FF2B5EF4-FFF2-40B4-BE49-F238E27FC236}">
                <a16:creationId xmlns:a16="http://schemas.microsoft.com/office/drawing/2014/main" id="{D622198D-E3D9-EB55-2E0F-2ACA140E7DEB}"/>
              </a:ext>
            </a:extLst>
          </p:cNvPr>
          <p:cNvCxnSpPr>
            <a:cxnSpLocks/>
            <a:stCxn id="24" idx="3"/>
            <a:endCxn id="21" idx="1"/>
          </p:cNvCxnSpPr>
          <p:nvPr/>
        </p:nvCxnSpPr>
        <p:spPr>
          <a:xfrm flipV="1">
            <a:off x="3490063" y="3310413"/>
            <a:ext cx="593019" cy="180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C04D4F1-C037-03CC-DA61-E5C6959E064F}"/>
              </a:ext>
            </a:extLst>
          </p:cNvPr>
          <p:cNvCxnSpPr>
            <a:cxnSpLocks/>
            <a:endCxn id="22" idx="1"/>
          </p:cNvCxnSpPr>
          <p:nvPr/>
        </p:nvCxnSpPr>
        <p:spPr>
          <a:xfrm flipV="1">
            <a:off x="4439375" y="2503828"/>
            <a:ext cx="325516" cy="639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B1FF4E2-148C-E3AA-E8EF-5F5443C3BB1F}"/>
              </a:ext>
            </a:extLst>
          </p:cNvPr>
          <p:cNvSpPr/>
          <p:nvPr/>
        </p:nvSpPr>
        <p:spPr>
          <a:xfrm>
            <a:off x="4083082" y="4432381"/>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 Desk KB</a:t>
            </a:r>
          </a:p>
        </p:txBody>
      </p:sp>
      <p:cxnSp>
        <p:nvCxnSpPr>
          <p:cNvPr id="30" name="Connector: Elbow 29">
            <a:extLst>
              <a:ext uri="{FF2B5EF4-FFF2-40B4-BE49-F238E27FC236}">
                <a16:creationId xmlns:a16="http://schemas.microsoft.com/office/drawing/2014/main" id="{84F31A9C-29EB-DBC8-10CD-ACE0CE7FC1D9}"/>
              </a:ext>
            </a:extLst>
          </p:cNvPr>
          <p:cNvCxnSpPr>
            <a:cxnSpLocks/>
            <a:stCxn id="24" idx="3"/>
            <a:endCxn id="29" idx="1"/>
          </p:cNvCxnSpPr>
          <p:nvPr/>
        </p:nvCxnSpPr>
        <p:spPr>
          <a:xfrm>
            <a:off x="3490063" y="3312214"/>
            <a:ext cx="593019" cy="129153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3">
            <a:extLst>
              <a:ext uri="{FF2B5EF4-FFF2-40B4-BE49-F238E27FC236}">
                <a16:creationId xmlns:a16="http://schemas.microsoft.com/office/drawing/2014/main" id="{F7779541-DCC2-A80A-5F44-C9C5B9D7504C}"/>
              </a:ext>
            </a:extLst>
          </p:cNvPr>
          <p:cNvCxnSpPr>
            <a:cxnSpLocks/>
          </p:cNvCxnSpPr>
          <p:nvPr/>
        </p:nvCxnSpPr>
        <p:spPr>
          <a:xfrm>
            <a:off x="2119025" y="3561008"/>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3">
            <a:extLst>
              <a:ext uri="{FF2B5EF4-FFF2-40B4-BE49-F238E27FC236}">
                <a16:creationId xmlns:a16="http://schemas.microsoft.com/office/drawing/2014/main" id="{A3BFB05A-193D-2065-1A94-EB8A1C12CA17}"/>
              </a:ext>
            </a:extLst>
          </p:cNvPr>
          <p:cNvCxnSpPr>
            <a:cxnSpLocks/>
          </p:cNvCxnSpPr>
          <p:nvPr/>
        </p:nvCxnSpPr>
        <p:spPr>
          <a:xfrm>
            <a:off x="2122769" y="5000585"/>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50F372-6C51-0463-D11F-E6A55DE03E38}"/>
              </a:ext>
            </a:extLst>
          </p:cNvPr>
          <p:cNvSpPr txBox="1"/>
          <p:nvPr/>
        </p:nvSpPr>
        <p:spPr>
          <a:xfrm>
            <a:off x="2161101" y="3822242"/>
            <a:ext cx="1427882" cy="400110"/>
          </a:xfrm>
          <a:prstGeom prst="rect">
            <a:avLst/>
          </a:prstGeom>
          <a:noFill/>
          <a:ln>
            <a:noFill/>
          </a:ln>
        </p:spPr>
        <p:txBody>
          <a:bodyPr wrap="square" rtlCol="0">
            <a:spAutoFit/>
          </a:bodyPr>
          <a:lstStyle/>
          <a:p>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If no matching </a:t>
            </a:r>
            <a:br>
              <a:rPr lang="en-US" sz="1000">
                <a:solidFill>
                  <a:schemeClr val="accent4">
                    <a:lumMod val="60000"/>
                    <a:lumOff val="40000"/>
                  </a:schemeClr>
                </a:solidFill>
                <a:latin typeface="Aptos SemiBold" panose="020B0004020202020204" pitchFamily="34" charset="0"/>
                <a:cs typeface="Segoe UI Semibold" panose="020B0702040204020203" pitchFamily="34" charset="0"/>
              </a:rPr>
            </a:br>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topic trigger phrase</a:t>
            </a:r>
          </a:p>
        </p:txBody>
      </p:sp>
      <p:sp>
        <p:nvSpPr>
          <p:cNvPr id="34" name="TextBox 33">
            <a:extLst>
              <a:ext uri="{FF2B5EF4-FFF2-40B4-BE49-F238E27FC236}">
                <a16:creationId xmlns:a16="http://schemas.microsoft.com/office/drawing/2014/main" id="{AA29E749-0F7F-F599-9C27-D99EE29B230D}"/>
              </a:ext>
            </a:extLst>
          </p:cNvPr>
          <p:cNvSpPr txBox="1"/>
          <p:nvPr/>
        </p:nvSpPr>
        <p:spPr>
          <a:xfrm>
            <a:off x="2156456" y="5188910"/>
            <a:ext cx="1412053" cy="553998"/>
          </a:xfrm>
          <a:prstGeom prst="rect">
            <a:avLst/>
          </a:prstGeom>
          <a:noFill/>
        </p:spPr>
        <p:txBody>
          <a:bodyPr wrap="square" rtlCol="0">
            <a:spAutoFit/>
          </a:bodyPr>
          <a:lstStyle>
            <a:defPPr>
              <a:defRPr lang="en-US"/>
            </a:defPPr>
            <a:lvl1pPr>
              <a:defRPr sz="1200">
                <a:solidFill>
                  <a:schemeClr val="accent4">
                    <a:lumMod val="75000"/>
                  </a:schemeClr>
                </a:solidFill>
                <a:latin typeface="Segoe UI Semibold" panose="020B0702040204020203" pitchFamily="34" charset="0"/>
                <a:cs typeface="Segoe UI Semibold" panose="020B0702040204020203" pitchFamily="34" charset="0"/>
              </a:defRPr>
            </a:lvl1pPr>
          </a:lstStyle>
          <a:p>
            <a:r>
              <a:rPr lang="en-US" sz="1000">
                <a:solidFill>
                  <a:schemeClr val="accent4">
                    <a:lumMod val="60000"/>
                    <a:lumOff val="40000"/>
                  </a:schemeClr>
                </a:solidFill>
                <a:latin typeface="Aptos SemiBold" panose="020B0004020202020204" pitchFamily="34" charset="0"/>
              </a:rPr>
              <a:t>If no matching Conversational Boosting content</a:t>
            </a:r>
          </a:p>
        </p:txBody>
      </p:sp>
      <p:sp>
        <p:nvSpPr>
          <p:cNvPr id="35" name="Rectangle: Rounded Corners 34">
            <a:extLst>
              <a:ext uri="{FF2B5EF4-FFF2-40B4-BE49-F238E27FC236}">
                <a16:creationId xmlns:a16="http://schemas.microsoft.com/office/drawing/2014/main" id="{8DBCBFF0-CCBA-2B23-5A6C-39C51097F491}"/>
              </a:ext>
            </a:extLst>
          </p:cNvPr>
          <p:cNvSpPr/>
          <p:nvPr/>
        </p:nvSpPr>
        <p:spPr>
          <a:xfrm>
            <a:off x="4764891" y="2857444"/>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sp>
        <p:nvSpPr>
          <p:cNvPr id="36" name="Rectangle: Rounded Corners 35">
            <a:extLst>
              <a:ext uri="{FF2B5EF4-FFF2-40B4-BE49-F238E27FC236}">
                <a16:creationId xmlns:a16="http://schemas.microsoft.com/office/drawing/2014/main" id="{15DCA23A-45FC-935A-090E-E60AED4D47B0}"/>
              </a:ext>
            </a:extLst>
          </p:cNvPr>
          <p:cNvSpPr/>
          <p:nvPr/>
        </p:nvSpPr>
        <p:spPr>
          <a:xfrm>
            <a:off x="4083082" y="4957360"/>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Customer FAQ</a:t>
            </a:r>
          </a:p>
        </p:txBody>
      </p:sp>
      <p:cxnSp>
        <p:nvCxnSpPr>
          <p:cNvPr id="200" name="Connector: Elbow 199">
            <a:extLst>
              <a:ext uri="{FF2B5EF4-FFF2-40B4-BE49-F238E27FC236}">
                <a16:creationId xmlns:a16="http://schemas.microsoft.com/office/drawing/2014/main" id="{13B1D1C7-6764-AB24-840F-DF0BE53C7BEC}"/>
              </a:ext>
            </a:extLst>
          </p:cNvPr>
          <p:cNvCxnSpPr>
            <a:cxnSpLocks/>
            <a:stCxn id="25" idx="3"/>
            <a:endCxn id="201" idx="1"/>
          </p:cNvCxnSpPr>
          <p:nvPr/>
        </p:nvCxnSpPr>
        <p:spPr>
          <a:xfrm>
            <a:off x="3495858" y="4743493"/>
            <a:ext cx="587224" cy="910209"/>
          </a:xfrm>
          <a:prstGeom prst="bentConnector3">
            <a:avLst>
              <a:gd name="adj1" fmla="val 26643"/>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185C53A7-CA96-2BC4-7F00-419FEE383140}"/>
              </a:ext>
            </a:extLst>
          </p:cNvPr>
          <p:cNvSpPr/>
          <p:nvPr/>
        </p:nvSpPr>
        <p:spPr>
          <a:xfrm>
            <a:off x="4083082" y="5482339"/>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Conversational Boosting</a:t>
            </a:r>
          </a:p>
        </p:txBody>
      </p:sp>
      <p:sp>
        <p:nvSpPr>
          <p:cNvPr id="204" name="Rectangle: Rounded Corners 203">
            <a:extLst>
              <a:ext uri="{FF2B5EF4-FFF2-40B4-BE49-F238E27FC236}">
                <a16:creationId xmlns:a16="http://schemas.microsoft.com/office/drawing/2014/main" id="{3A01BCCB-F21A-96DF-11ED-47BD6FB72078}"/>
              </a:ext>
            </a:extLst>
          </p:cNvPr>
          <p:cNvSpPr/>
          <p:nvPr/>
        </p:nvSpPr>
        <p:spPr>
          <a:xfrm>
            <a:off x="4083082" y="6007318"/>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210" name="TextBox 209">
            <a:extLst>
              <a:ext uri="{FF2B5EF4-FFF2-40B4-BE49-F238E27FC236}">
                <a16:creationId xmlns:a16="http://schemas.microsoft.com/office/drawing/2014/main" id="{DA7C4FE7-3164-59E8-7B06-CD2B36BEAE3F}"/>
              </a:ext>
            </a:extLst>
          </p:cNvPr>
          <p:cNvSpPr txBox="1"/>
          <p:nvPr/>
        </p:nvSpPr>
        <p:spPr>
          <a:xfrm>
            <a:off x="2291921" y="1676014"/>
            <a:ext cx="1115582"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Trigger</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014789" y="1676014"/>
            <a:ext cx="1896033"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875684" y="1663821"/>
            <a:ext cx="1250027"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 Logic</a:t>
            </a:r>
          </a:p>
        </p:txBody>
      </p:sp>
      <p:cxnSp>
        <p:nvCxnSpPr>
          <p:cNvPr id="213" name="Connector: Elbow 1057">
            <a:extLst>
              <a:ext uri="{FF2B5EF4-FFF2-40B4-BE49-F238E27FC236}">
                <a16:creationId xmlns:a16="http://schemas.microsoft.com/office/drawing/2014/main" id="{809158EE-813B-62D3-2AE4-8E0826B49EAB}"/>
              </a:ext>
            </a:extLst>
          </p:cNvPr>
          <p:cNvCxnSpPr>
            <a:cxnSpLocks/>
            <a:stCxn id="26" idx="3"/>
            <a:endCxn id="204" idx="1"/>
          </p:cNvCxnSpPr>
          <p:nvPr/>
        </p:nvCxnSpPr>
        <p:spPr>
          <a:xfrm>
            <a:off x="3495858" y="6174773"/>
            <a:ext cx="587224" cy="390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09107A79-3137-C161-CE93-7A4D8CE5359F}"/>
              </a:ext>
            </a:extLst>
          </p:cNvPr>
          <p:cNvCxnSpPr>
            <a:cxnSpLocks/>
            <a:endCxn id="35" idx="1"/>
          </p:cNvCxnSpPr>
          <p:nvPr/>
        </p:nvCxnSpPr>
        <p:spPr>
          <a:xfrm>
            <a:off x="4282606" y="2933898"/>
            <a:ext cx="482285" cy="94909"/>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DB0C0ECB-3223-A32D-3D4C-4A4D4866EDD1}"/>
              </a:ext>
            </a:extLst>
          </p:cNvPr>
          <p:cNvCxnSpPr>
            <a:cxnSpLocks/>
            <a:endCxn id="23" idx="1"/>
          </p:cNvCxnSpPr>
          <p:nvPr/>
        </p:nvCxnSpPr>
        <p:spPr>
          <a:xfrm>
            <a:off x="4360039" y="3783145"/>
            <a:ext cx="404852" cy="29562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C1A83BE3-755C-64DB-8E1F-7DE0D386A1E0}"/>
              </a:ext>
            </a:extLst>
          </p:cNvPr>
          <p:cNvCxnSpPr>
            <a:cxnSpLocks/>
            <a:stCxn id="24" idx="3"/>
            <a:endCxn id="36" idx="1"/>
          </p:cNvCxnSpPr>
          <p:nvPr/>
        </p:nvCxnSpPr>
        <p:spPr>
          <a:xfrm>
            <a:off x="3490063" y="3312214"/>
            <a:ext cx="593019" cy="1816509"/>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AE2CDFFD-2ABF-8903-E1F4-D45F20D46EF2}"/>
              </a:ext>
            </a:extLst>
          </p:cNvPr>
          <p:cNvSpPr txBox="1"/>
          <p:nvPr/>
        </p:nvSpPr>
        <p:spPr>
          <a:xfrm>
            <a:off x="411521" y="1676014"/>
            <a:ext cx="1273114"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User Query</a:t>
            </a:r>
          </a:p>
        </p:txBody>
      </p:sp>
      <p:sp>
        <p:nvSpPr>
          <p:cNvPr id="218" name="Rectangle: Rounded Corners 217">
            <a:extLst>
              <a:ext uri="{FF2B5EF4-FFF2-40B4-BE49-F238E27FC236}">
                <a16:creationId xmlns:a16="http://schemas.microsoft.com/office/drawing/2014/main" id="{49E7D6B4-DD1C-E8D2-C3E5-2A5F2994939D}"/>
              </a:ext>
            </a:extLst>
          </p:cNvPr>
          <p:cNvSpPr/>
          <p:nvPr/>
        </p:nvSpPr>
        <p:spPr>
          <a:xfrm>
            <a:off x="366873" y="3086323"/>
            <a:ext cx="1074709" cy="448179"/>
          </a:xfrm>
          <a:prstGeom prst="roundRect">
            <a:avLst/>
          </a:prstGeom>
          <a:solidFill>
            <a:srgbClr val="C2C5E8"/>
          </a:solidFill>
          <a:ln w="28575">
            <a:solidFill>
              <a:srgbClr val="434AB4"/>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Utterance</a:t>
            </a:r>
          </a:p>
        </p:txBody>
      </p:sp>
      <p:cxnSp>
        <p:nvCxnSpPr>
          <p:cNvPr id="219" name="Connector: Elbow 1096">
            <a:extLst>
              <a:ext uri="{FF2B5EF4-FFF2-40B4-BE49-F238E27FC236}">
                <a16:creationId xmlns:a16="http://schemas.microsoft.com/office/drawing/2014/main" id="{07A7C814-BC4B-48DD-51F6-BF6CFAED9FCE}"/>
              </a:ext>
            </a:extLst>
          </p:cNvPr>
          <p:cNvCxnSpPr>
            <a:cxnSpLocks/>
            <a:stCxn id="218" idx="3"/>
            <a:endCxn id="24" idx="1"/>
          </p:cNvCxnSpPr>
          <p:nvPr/>
        </p:nvCxnSpPr>
        <p:spPr>
          <a:xfrm>
            <a:off x="1441582" y="3310413"/>
            <a:ext cx="466672" cy="180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0" name="Graphic 219" descr="Robot outline">
            <a:extLst>
              <a:ext uri="{FF2B5EF4-FFF2-40B4-BE49-F238E27FC236}">
                <a16:creationId xmlns:a16="http://schemas.microsoft.com/office/drawing/2014/main" id="{585E7F98-F8E7-5E16-C488-5578EB91D0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21469" y="1665540"/>
            <a:ext cx="316362" cy="316362"/>
          </a:xfrm>
          <a:prstGeom prst="rect">
            <a:avLst/>
          </a:prstGeom>
        </p:spPr>
      </p:pic>
      <p:pic>
        <p:nvPicPr>
          <p:cNvPr id="221" name="Graphic 220" descr="Chat bubble outline">
            <a:extLst>
              <a:ext uri="{FF2B5EF4-FFF2-40B4-BE49-F238E27FC236}">
                <a16:creationId xmlns:a16="http://schemas.microsoft.com/office/drawing/2014/main" id="{2A95F62F-C655-9AE1-1A13-A3FA2D4FB7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266613" y="1688247"/>
            <a:ext cx="279573" cy="289998"/>
          </a:xfrm>
          <a:prstGeom prst="rect">
            <a:avLst/>
          </a:prstGeom>
        </p:spPr>
      </p:pic>
      <p:pic>
        <p:nvPicPr>
          <p:cNvPr id="222" name="Graphic 221">
            <a:extLst>
              <a:ext uri="{FF2B5EF4-FFF2-40B4-BE49-F238E27FC236}">
                <a16:creationId xmlns:a16="http://schemas.microsoft.com/office/drawing/2014/main" id="{68B25D9B-306F-8915-9989-B2B581E527F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27048" y="1727792"/>
            <a:ext cx="210908" cy="210908"/>
          </a:xfrm>
          <a:prstGeom prst="rect">
            <a:avLst/>
          </a:prstGeom>
        </p:spPr>
      </p:pic>
      <p:pic>
        <p:nvPicPr>
          <p:cNvPr id="223" name="Graphic 222">
            <a:extLst>
              <a:ext uri="{FF2B5EF4-FFF2-40B4-BE49-F238E27FC236}">
                <a16:creationId xmlns:a16="http://schemas.microsoft.com/office/drawing/2014/main" id="{0EF9B5A5-8CE2-715F-7734-9FAE3849D195}"/>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5837"/>
          <a:stretch/>
        </p:blipFill>
        <p:spPr>
          <a:xfrm>
            <a:off x="6789245" y="1715599"/>
            <a:ext cx="156417" cy="210908"/>
          </a:xfrm>
          <a:prstGeom prst="rect">
            <a:avLst/>
          </a:prstGeom>
        </p:spPr>
      </p:pic>
      <p:cxnSp>
        <p:nvCxnSpPr>
          <p:cNvPr id="229" name="Connector: Elbow 1096">
            <a:extLst>
              <a:ext uri="{FF2B5EF4-FFF2-40B4-BE49-F238E27FC236}">
                <a16:creationId xmlns:a16="http://schemas.microsoft.com/office/drawing/2014/main" id="{1270A8A9-DB01-5605-552E-62098FB81275}"/>
              </a:ext>
            </a:extLst>
          </p:cNvPr>
          <p:cNvCxnSpPr>
            <a:cxnSpLocks/>
            <a:stCxn id="22" idx="3"/>
          </p:cNvCxnSpPr>
          <p:nvPr/>
        </p:nvCxnSpPr>
        <p:spPr>
          <a:xfrm flipV="1">
            <a:off x="5664891" y="2503465"/>
            <a:ext cx="406658" cy="3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or: Elbow 1096">
            <a:extLst>
              <a:ext uri="{FF2B5EF4-FFF2-40B4-BE49-F238E27FC236}">
                <a16:creationId xmlns:a16="http://schemas.microsoft.com/office/drawing/2014/main" id="{D0A831C1-B583-C4D8-595B-67DDA7443E9D}"/>
              </a:ext>
            </a:extLst>
          </p:cNvPr>
          <p:cNvCxnSpPr>
            <a:cxnSpLocks/>
            <a:stCxn id="35" idx="3"/>
          </p:cNvCxnSpPr>
          <p:nvPr/>
        </p:nvCxnSpPr>
        <p:spPr>
          <a:xfrm flipV="1">
            <a:off x="5664891" y="3028548"/>
            <a:ext cx="406658" cy="25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1096">
            <a:extLst>
              <a:ext uri="{FF2B5EF4-FFF2-40B4-BE49-F238E27FC236}">
                <a16:creationId xmlns:a16="http://schemas.microsoft.com/office/drawing/2014/main" id="{E7C5D42F-56FC-AAF1-0CD7-7936EC1D9A76}"/>
              </a:ext>
            </a:extLst>
          </p:cNvPr>
          <p:cNvCxnSpPr>
            <a:cxnSpLocks/>
            <a:stCxn id="264" idx="3"/>
          </p:cNvCxnSpPr>
          <p:nvPr/>
        </p:nvCxnSpPr>
        <p:spPr>
          <a:xfrm flipV="1">
            <a:off x="5664891" y="3553631"/>
            <a:ext cx="406658" cy="15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1096">
            <a:extLst>
              <a:ext uri="{FF2B5EF4-FFF2-40B4-BE49-F238E27FC236}">
                <a16:creationId xmlns:a16="http://schemas.microsoft.com/office/drawing/2014/main" id="{3D48B171-A55A-A1BF-0096-4701BAF51A4F}"/>
              </a:ext>
            </a:extLst>
          </p:cNvPr>
          <p:cNvCxnSpPr>
            <a:cxnSpLocks/>
            <a:stCxn id="23" idx="3"/>
          </p:cNvCxnSpPr>
          <p:nvPr/>
        </p:nvCxnSpPr>
        <p:spPr>
          <a:xfrm flipV="1">
            <a:off x="5664891" y="4078714"/>
            <a:ext cx="406658" cy="5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1096">
            <a:extLst>
              <a:ext uri="{FF2B5EF4-FFF2-40B4-BE49-F238E27FC236}">
                <a16:creationId xmlns:a16="http://schemas.microsoft.com/office/drawing/2014/main" id="{66D8B021-5854-30BF-7260-A8AE2791A41C}"/>
              </a:ext>
            </a:extLst>
          </p:cNvPr>
          <p:cNvCxnSpPr>
            <a:cxnSpLocks/>
            <a:stCxn id="29" idx="3"/>
          </p:cNvCxnSpPr>
          <p:nvPr/>
        </p:nvCxnSpPr>
        <p:spPr>
          <a:xfrm>
            <a:off x="5664891" y="4603744"/>
            <a:ext cx="406658" cy="5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1096">
            <a:extLst>
              <a:ext uri="{FF2B5EF4-FFF2-40B4-BE49-F238E27FC236}">
                <a16:creationId xmlns:a16="http://schemas.microsoft.com/office/drawing/2014/main" id="{FA6C473C-9F06-181E-3646-B7DE9248D9F0}"/>
              </a:ext>
            </a:extLst>
          </p:cNvPr>
          <p:cNvCxnSpPr>
            <a:cxnSpLocks/>
            <a:stCxn id="36" idx="3"/>
          </p:cNvCxnSpPr>
          <p:nvPr/>
        </p:nvCxnSpPr>
        <p:spPr>
          <a:xfrm>
            <a:off x="5664891" y="5128723"/>
            <a:ext cx="406658" cy="15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1096">
            <a:extLst>
              <a:ext uri="{FF2B5EF4-FFF2-40B4-BE49-F238E27FC236}">
                <a16:creationId xmlns:a16="http://schemas.microsoft.com/office/drawing/2014/main" id="{FC15F51D-D738-D96D-6803-0109D94B65B8}"/>
              </a:ext>
            </a:extLst>
          </p:cNvPr>
          <p:cNvCxnSpPr>
            <a:cxnSpLocks/>
            <a:stCxn id="201" idx="3"/>
          </p:cNvCxnSpPr>
          <p:nvPr/>
        </p:nvCxnSpPr>
        <p:spPr>
          <a:xfrm flipV="1">
            <a:off x="5664891" y="5644377"/>
            <a:ext cx="408877" cy="93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1096">
            <a:extLst>
              <a:ext uri="{FF2B5EF4-FFF2-40B4-BE49-F238E27FC236}">
                <a16:creationId xmlns:a16="http://schemas.microsoft.com/office/drawing/2014/main" id="{6F6950AF-75CE-079E-D885-84E41D4333EC}"/>
              </a:ext>
            </a:extLst>
          </p:cNvPr>
          <p:cNvCxnSpPr>
            <a:cxnSpLocks/>
            <a:stCxn id="204" idx="3"/>
          </p:cNvCxnSpPr>
          <p:nvPr/>
        </p:nvCxnSpPr>
        <p:spPr>
          <a:xfrm flipV="1">
            <a:off x="5664891" y="6174105"/>
            <a:ext cx="409890" cy="457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Rounded Corners 263">
            <a:extLst>
              <a:ext uri="{FF2B5EF4-FFF2-40B4-BE49-F238E27FC236}">
                <a16:creationId xmlns:a16="http://schemas.microsoft.com/office/drawing/2014/main" id="{AC9AAA59-E414-28BF-60BE-A8C6110E3E28}"/>
              </a:ext>
            </a:extLst>
          </p:cNvPr>
          <p:cNvSpPr/>
          <p:nvPr/>
        </p:nvSpPr>
        <p:spPr>
          <a:xfrm>
            <a:off x="4764891" y="3382423"/>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cxnSp>
        <p:nvCxnSpPr>
          <p:cNvPr id="275" name="Connector: Elbow 274">
            <a:extLst>
              <a:ext uri="{FF2B5EF4-FFF2-40B4-BE49-F238E27FC236}">
                <a16:creationId xmlns:a16="http://schemas.microsoft.com/office/drawing/2014/main" id="{4C1A3D6E-373A-C21B-CE40-5758C4C4304C}"/>
              </a:ext>
            </a:extLst>
          </p:cNvPr>
          <p:cNvCxnSpPr>
            <a:cxnSpLocks/>
            <a:endCxn id="264" idx="1"/>
          </p:cNvCxnSpPr>
          <p:nvPr/>
        </p:nvCxnSpPr>
        <p:spPr>
          <a:xfrm>
            <a:off x="4410129" y="3367485"/>
            <a:ext cx="354762" cy="186301"/>
          </a:xfrm>
          <a:prstGeom prst="bentConnector3">
            <a:avLst>
              <a:gd name="adj1" fmla="val -1014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scripted dialog paths and generative answers from different data sources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45270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Generative answers unlock new use cases for chatbots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By plugging generative answers into your internal and external data sources, the bot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Data sources: </a:t>
            </a:r>
            <a:r>
              <a:rPr lang="en-US" sz="1200">
                <a:solidFill>
                  <a:srgbClr val="FFFFFF">
                    <a:lumMod val="95000"/>
                  </a:srgbClr>
                </a:solidFill>
                <a:latin typeface="Aptos" panose="020B0004020202020204" pitchFamily="34" charset="0"/>
                <a:hlinkClick r:id="rId11"/>
              </a:rPr>
              <a:t>public websites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2"/>
              </a:rPr>
              <a:t>Bing Custom Search</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3"/>
              </a:rPr>
              <a:t>SharePoint/OneDrive</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4"/>
              </a:rPr>
              <a:t>Custom Data</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5"/>
              </a:rPr>
              <a:t>Azure OpenAI on your data</a:t>
            </a:r>
            <a:r>
              <a:rPr lang="en-US" sz="1200">
                <a:solidFill>
                  <a:srgbClr val="FFFFFF">
                    <a:lumMod val="95000"/>
                  </a:srgbClr>
                </a:solidFill>
                <a:latin typeface="Aptos" panose="020B0004020202020204" pitchFamily="34" charset="0"/>
              </a:rPr>
              <a:t>.</a:t>
            </a:r>
          </a:p>
        </p:txBody>
      </p:sp>
      <p:sp>
        <p:nvSpPr>
          <p:cNvPr id="21" name="Rectangle: Rounded Corners 20">
            <a:extLst>
              <a:ext uri="{FF2B5EF4-FFF2-40B4-BE49-F238E27FC236}">
                <a16:creationId xmlns:a16="http://schemas.microsoft.com/office/drawing/2014/main" id="{49C8F053-1E0B-C53F-A49B-9559573E98A1}"/>
              </a:ext>
            </a:extLst>
          </p:cNvPr>
          <p:cNvSpPr/>
          <p:nvPr/>
        </p:nvSpPr>
        <p:spPr>
          <a:xfrm>
            <a:off x="4083082" y="2336624"/>
            <a:ext cx="497723" cy="1947578"/>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Disambiguation Topic</a:t>
            </a:r>
          </a:p>
        </p:txBody>
      </p:sp>
      <p:sp>
        <p:nvSpPr>
          <p:cNvPr id="20" name="Rectangle: Rounded Corners 19">
            <a:extLst>
              <a:ext uri="{FF2B5EF4-FFF2-40B4-BE49-F238E27FC236}">
                <a16:creationId xmlns:a16="http://schemas.microsoft.com/office/drawing/2014/main" id="{91A88DBB-1574-6E46-8721-D9173B74627C}"/>
              </a:ext>
            </a:extLst>
          </p:cNvPr>
          <p:cNvSpPr/>
          <p:nvPr/>
        </p:nvSpPr>
        <p:spPr>
          <a:xfrm>
            <a:off x="6090158" y="2332465"/>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Power Automate logic</a:t>
            </a:r>
          </a:p>
        </p:txBody>
      </p:sp>
      <p:pic>
        <p:nvPicPr>
          <p:cNvPr id="40" name="Graphic 39">
            <a:extLst>
              <a:ext uri="{FF2B5EF4-FFF2-40B4-BE49-F238E27FC236}">
                <a16:creationId xmlns:a16="http://schemas.microsoft.com/office/drawing/2014/main" id="{D054400A-433E-1910-7E77-62263C828619}"/>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59186" y="2377819"/>
            <a:ext cx="263635" cy="263635"/>
          </a:xfrm>
          <a:prstGeom prst="rect">
            <a:avLst/>
          </a:prstGeom>
        </p:spPr>
      </p:pic>
      <p:sp>
        <p:nvSpPr>
          <p:cNvPr id="263" name="Rectangle: Rounded Corners 262">
            <a:extLst>
              <a:ext uri="{FF2B5EF4-FFF2-40B4-BE49-F238E27FC236}">
                <a16:creationId xmlns:a16="http://schemas.microsoft.com/office/drawing/2014/main" id="{7FBEE332-BA99-A7D7-3D11-D030A3C0D338}"/>
              </a:ext>
            </a:extLst>
          </p:cNvPr>
          <p:cNvSpPr/>
          <p:nvPr/>
        </p:nvSpPr>
        <p:spPr>
          <a:xfrm>
            <a:off x="6090158" y="2857548"/>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Standard dialog</a:t>
            </a:r>
          </a:p>
        </p:txBody>
      </p:sp>
      <p:sp>
        <p:nvSpPr>
          <p:cNvPr id="265" name="Rectangle: Rounded Corners 264">
            <a:extLst>
              <a:ext uri="{FF2B5EF4-FFF2-40B4-BE49-F238E27FC236}">
                <a16:creationId xmlns:a16="http://schemas.microsoft.com/office/drawing/2014/main" id="{B6AF2698-79F1-663A-AF9B-D4A04B929838}"/>
              </a:ext>
            </a:extLst>
          </p:cNvPr>
          <p:cNvSpPr/>
          <p:nvPr/>
        </p:nvSpPr>
        <p:spPr>
          <a:xfrm>
            <a:off x="6090158" y="3382631"/>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Escalation</a:t>
            </a:r>
          </a:p>
        </p:txBody>
      </p:sp>
      <p:sp>
        <p:nvSpPr>
          <p:cNvPr id="266" name="Rectangle: Rounded Corners 265">
            <a:extLst>
              <a:ext uri="{FF2B5EF4-FFF2-40B4-BE49-F238E27FC236}">
                <a16:creationId xmlns:a16="http://schemas.microsoft.com/office/drawing/2014/main" id="{2C0B66A9-9AC4-3DF9-ED57-17D017FA8505}"/>
              </a:ext>
            </a:extLst>
          </p:cNvPr>
          <p:cNvSpPr/>
          <p:nvPr/>
        </p:nvSpPr>
        <p:spPr>
          <a:xfrm>
            <a:off x="6090158" y="3907714"/>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Condition-based SharePoint sites Generative Answers</a:t>
            </a:r>
          </a:p>
        </p:txBody>
      </p:sp>
      <p:sp>
        <p:nvSpPr>
          <p:cNvPr id="267" name="Rectangle: Rounded Corners 266">
            <a:extLst>
              <a:ext uri="{FF2B5EF4-FFF2-40B4-BE49-F238E27FC236}">
                <a16:creationId xmlns:a16="http://schemas.microsoft.com/office/drawing/2014/main" id="{9837FF04-3886-DAB0-9D5F-04E9BD5B95A2}"/>
              </a:ext>
            </a:extLst>
          </p:cNvPr>
          <p:cNvSpPr/>
          <p:nvPr/>
        </p:nvSpPr>
        <p:spPr>
          <a:xfrm>
            <a:off x="6090158" y="4432797"/>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ServiceNow Custom Data Generative Answers</a:t>
            </a:r>
          </a:p>
        </p:txBody>
      </p:sp>
      <p:sp>
        <p:nvSpPr>
          <p:cNvPr id="268" name="Rectangle: Rounded Corners 267">
            <a:extLst>
              <a:ext uri="{FF2B5EF4-FFF2-40B4-BE49-F238E27FC236}">
                <a16:creationId xmlns:a16="http://schemas.microsoft.com/office/drawing/2014/main" id="{89AE6B4D-7F7D-F536-4C6C-C4B59D003B42}"/>
              </a:ext>
            </a:extLst>
          </p:cNvPr>
          <p:cNvSpPr/>
          <p:nvPr/>
        </p:nvSpPr>
        <p:spPr>
          <a:xfrm>
            <a:off x="6090157" y="4957414"/>
            <a:ext cx="2645493"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Variable-augmented Public Website Generative Answers</a:t>
            </a:r>
          </a:p>
        </p:txBody>
      </p:sp>
      <p:sp>
        <p:nvSpPr>
          <p:cNvPr id="269" name="Rectangle: Rounded Corners 268">
            <a:extLst>
              <a:ext uri="{FF2B5EF4-FFF2-40B4-BE49-F238E27FC236}">
                <a16:creationId xmlns:a16="http://schemas.microsoft.com/office/drawing/2014/main" id="{187994BA-D520-34C5-041C-A76CB59E8350}"/>
              </a:ext>
            </a:extLst>
          </p:cNvPr>
          <p:cNvSpPr/>
          <p:nvPr/>
        </p:nvSpPr>
        <p:spPr>
          <a:xfrm>
            <a:off x="6105305" y="548296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Azure OpenAI On Your Data Generative Answers</a:t>
            </a:r>
          </a:p>
        </p:txBody>
      </p:sp>
      <p:sp>
        <p:nvSpPr>
          <p:cNvPr id="270" name="Rectangle: Rounded Corners 269">
            <a:extLst>
              <a:ext uri="{FF2B5EF4-FFF2-40B4-BE49-F238E27FC236}">
                <a16:creationId xmlns:a16="http://schemas.microsoft.com/office/drawing/2014/main" id="{12CD2519-E1BE-99F8-67C4-9D20600CC985}"/>
              </a:ext>
            </a:extLst>
          </p:cNvPr>
          <p:cNvSpPr/>
          <p:nvPr/>
        </p:nvSpPr>
        <p:spPr>
          <a:xfrm>
            <a:off x="6090157" y="600804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tabLst>
                <a:tab pos="628650" algn="l"/>
              </a:tabLst>
            </a:pPr>
            <a:r>
              <a:rPr lang="en-US" sz="1100">
                <a:latin typeface="Aptos SemiBold" panose="020B0004020202020204" pitchFamily="34" charset="0"/>
                <a:cs typeface="Segoe UI Semibold" panose="020B0702040204020203" pitchFamily="34" charset="0"/>
              </a:rPr>
              <a:t>ChatGPT-like experience</a:t>
            </a:r>
          </a:p>
        </p:txBody>
      </p:sp>
      <p:pic>
        <p:nvPicPr>
          <p:cNvPr id="278" name="Graphic 277" descr="Chat bubble with solid fill">
            <a:extLst>
              <a:ext uri="{FF2B5EF4-FFF2-40B4-BE49-F238E27FC236}">
                <a16:creationId xmlns:a16="http://schemas.microsoft.com/office/drawing/2014/main" id="{3F76EBCD-4AA0-330D-D922-A679CD33B57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125103" y="2902969"/>
            <a:ext cx="295620" cy="295620"/>
          </a:xfrm>
          <a:prstGeom prst="rect">
            <a:avLst/>
          </a:prstGeom>
        </p:spPr>
      </p:pic>
      <p:pic>
        <p:nvPicPr>
          <p:cNvPr id="207" name="Picture 2" descr="openai&quot; Icon - Download for free – Iconduck">
            <a:extLst>
              <a:ext uri="{FF2B5EF4-FFF2-40B4-BE49-F238E27FC236}">
                <a16:creationId xmlns:a16="http://schemas.microsoft.com/office/drawing/2014/main" id="{E18003BB-5B88-85CF-3586-C3033D466C61}"/>
              </a:ext>
            </a:extLst>
          </p:cNvPr>
          <p:cNvPicPr>
            <a:picLocks noChangeAspect="1" noChangeArrowheads="1"/>
          </p:cNvPicPr>
          <p:nvPr/>
        </p:nvPicPr>
        <p:blipFill>
          <a:blip r:embed="rId20" cstate="hqprint">
            <a:extLst>
              <a:ext uri="{BEBA8EAE-BF5A-486C-A8C5-ECC9F3942E4B}">
                <a14:imgProps xmlns:a14="http://schemas.microsoft.com/office/drawing/2010/main">
                  <a14:imgLayer r:embed="rId21">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7388" y="5555427"/>
            <a:ext cx="213046" cy="216000"/>
          </a:xfrm>
          <a:prstGeom prst="rect">
            <a:avLst/>
          </a:prstGeom>
          <a:noFill/>
        </p:spPr>
      </p:pic>
      <p:pic>
        <p:nvPicPr>
          <p:cNvPr id="203" name="Graphic 202">
            <a:extLst>
              <a:ext uri="{FF2B5EF4-FFF2-40B4-BE49-F238E27FC236}">
                <a16:creationId xmlns:a16="http://schemas.microsoft.com/office/drawing/2014/main" id="{2EAF3B78-B60D-CD71-33A7-1BC2F058308E}"/>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141095" y="3945570"/>
            <a:ext cx="263635" cy="263635"/>
          </a:xfrm>
          <a:prstGeom prst="rect">
            <a:avLst/>
          </a:prstGeom>
        </p:spPr>
      </p:pic>
      <p:pic>
        <p:nvPicPr>
          <p:cNvPr id="283" name="Graphic 282">
            <a:extLst>
              <a:ext uri="{FF2B5EF4-FFF2-40B4-BE49-F238E27FC236}">
                <a16:creationId xmlns:a16="http://schemas.microsoft.com/office/drawing/2014/main" id="{7704919B-7854-715C-8F2E-5A211DFBD46E}"/>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131128" y="5001477"/>
            <a:ext cx="263635" cy="263635"/>
          </a:xfrm>
          <a:prstGeom prst="rect">
            <a:avLst/>
          </a:prstGeom>
        </p:spPr>
      </p:pic>
      <p:pic>
        <p:nvPicPr>
          <p:cNvPr id="289" name="Graphic 288">
            <a:extLst>
              <a:ext uri="{FF2B5EF4-FFF2-40B4-BE49-F238E27FC236}">
                <a16:creationId xmlns:a16="http://schemas.microsoft.com/office/drawing/2014/main" id="{3D0704FF-0E24-0848-2E2F-CEAE44D7C440}"/>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131128" y="4479857"/>
            <a:ext cx="263635" cy="263635"/>
          </a:xfrm>
          <a:prstGeom prst="rect">
            <a:avLst/>
          </a:prstGeom>
        </p:spPr>
      </p:pic>
      <p:pic>
        <p:nvPicPr>
          <p:cNvPr id="292" name="Graphic 291">
            <a:extLst>
              <a:ext uri="{FF2B5EF4-FFF2-40B4-BE49-F238E27FC236}">
                <a16:creationId xmlns:a16="http://schemas.microsoft.com/office/drawing/2014/main" id="{92053CAC-6961-A65E-B98E-253723F5C86A}"/>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131128" y="5531436"/>
            <a:ext cx="263635" cy="263635"/>
          </a:xfrm>
          <a:prstGeom prst="rect">
            <a:avLst/>
          </a:prstGeom>
        </p:spPr>
      </p:pic>
      <p:pic>
        <p:nvPicPr>
          <p:cNvPr id="294" name="Graphic 293">
            <a:extLst>
              <a:ext uri="{FF2B5EF4-FFF2-40B4-BE49-F238E27FC236}">
                <a16:creationId xmlns:a16="http://schemas.microsoft.com/office/drawing/2014/main" id="{7F8E124A-3DD5-F64D-B171-9B48FE2B946C}"/>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144639" y="6047237"/>
            <a:ext cx="263635" cy="263635"/>
          </a:xfrm>
          <a:prstGeom prst="rect">
            <a:avLst/>
          </a:prstGeom>
        </p:spPr>
      </p:pic>
      <p:pic>
        <p:nvPicPr>
          <p:cNvPr id="295" name="Picture 2" descr="openai&quot; Icon - Download for free – Iconduck">
            <a:extLst>
              <a:ext uri="{FF2B5EF4-FFF2-40B4-BE49-F238E27FC236}">
                <a16:creationId xmlns:a16="http://schemas.microsoft.com/office/drawing/2014/main" id="{3E3B9E60-AEAA-09F1-183E-A760431799C0}"/>
              </a:ext>
            </a:extLst>
          </p:cNvPr>
          <p:cNvPicPr>
            <a:picLocks noChangeAspect="1" noChangeArrowheads="1"/>
          </p:cNvPicPr>
          <p:nvPr/>
        </p:nvPicPr>
        <p:blipFill>
          <a:blip r:embed="rId20" cstate="hqprint">
            <a:extLst>
              <a:ext uri="{BEBA8EAE-BF5A-486C-A8C5-ECC9F3942E4B}">
                <a14:imgProps xmlns:a14="http://schemas.microsoft.com/office/drawing/2010/main">
                  <a14:imgLayer r:embed="rId21">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2267" y="6080293"/>
            <a:ext cx="213046" cy="216000"/>
          </a:xfrm>
          <a:prstGeom prst="rect">
            <a:avLst/>
          </a:prstGeom>
          <a:noFill/>
        </p:spPr>
      </p:pic>
      <p:pic>
        <p:nvPicPr>
          <p:cNvPr id="298" name="Graphic 297">
            <a:extLst>
              <a:ext uri="{FF2B5EF4-FFF2-40B4-BE49-F238E27FC236}">
                <a16:creationId xmlns:a16="http://schemas.microsoft.com/office/drawing/2014/main" id="{47E8353A-A976-60BE-B455-7D8980EF9552}"/>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6457363" y="3970714"/>
            <a:ext cx="211906" cy="216000"/>
          </a:xfrm>
          <a:prstGeom prst="rect">
            <a:avLst/>
          </a:prstGeom>
        </p:spPr>
      </p:pic>
      <p:pic>
        <p:nvPicPr>
          <p:cNvPr id="299" name="Graphic 298">
            <a:extLst>
              <a:ext uri="{FF2B5EF4-FFF2-40B4-BE49-F238E27FC236}">
                <a16:creationId xmlns:a16="http://schemas.microsoft.com/office/drawing/2014/main" id="{FE6164FD-5A00-B696-2A95-28C6DE8FD1A2}"/>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439225" y="4474254"/>
            <a:ext cx="263635" cy="263635"/>
          </a:xfrm>
          <a:prstGeom prst="rect">
            <a:avLst/>
          </a:prstGeom>
        </p:spPr>
      </p:pic>
      <p:pic>
        <p:nvPicPr>
          <p:cNvPr id="301" name="Graphic 300">
            <a:extLst>
              <a:ext uri="{FF2B5EF4-FFF2-40B4-BE49-F238E27FC236}">
                <a16:creationId xmlns:a16="http://schemas.microsoft.com/office/drawing/2014/main" id="{1036D6C5-F908-8561-B11D-8DD96883916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6437316" y="5002722"/>
            <a:ext cx="252000" cy="252000"/>
          </a:xfrm>
          <a:prstGeom prst="rect">
            <a:avLst/>
          </a:prstGeom>
        </p:spPr>
      </p:pic>
      <p:pic>
        <p:nvPicPr>
          <p:cNvPr id="5" name="Graphic 4">
            <a:extLst>
              <a:ext uri="{FF2B5EF4-FFF2-40B4-BE49-F238E27FC236}">
                <a16:creationId xmlns:a16="http://schemas.microsoft.com/office/drawing/2014/main" id="{C060C114-DE1A-191D-DBE4-C5ED02CCC8D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141517" y="3438442"/>
            <a:ext cx="252000" cy="252000"/>
          </a:xfrm>
          <a:prstGeom prst="rect">
            <a:avLst/>
          </a:prstGeom>
        </p:spPr>
      </p:pic>
    </p:spTree>
    <p:extLst>
      <p:ext uri="{BB962C8B-B14F-4D97-AF65-F5344CB8AC3E}">
        <p14:creationId xmlns:p14="http://schemas.microsoft.com/office/powerpoint/2010/main" val="1402855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Azure OpenAI reference architecture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Azure OpenAI Landing Zone reference architecture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67529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Using your own Azure OpenAI service? Consider reviewing the Azure OpenAI Landing Zone.</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Azure Landing Zones provide a solid foundation for your cloud environment. When deploying complex AI services such as Azure OpenAI, using a Landing Zone approach helps you manage your resources in a structured, consistent manner, ensuring governance, compliance, and security are properly maintained.</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The Azure OpenAI Landing Zone is a reference architecture that integrates a variety of services to create a seamless infrastructure for running OpenAI workloads.</a:t>
            </a:r>
          </a:p>
          <a:p>
            <a:pPr marL="285750" indent="-200025" defTabSz="914367">
              <a:spcBef>
                <a:spcPts val="300"/>
              </a:spcBef>
              <a:spcAft>
                <a:spcPts val="0"/>
              </a:spcAft>
              <a:buSzTx/>
              <a:buFont typeface="Arial" panose="020B0604020202020204" pitchFamily="34" charset="0"/>
              <a:buChar char="•"/>
              <a:defRPr/>
            </a:pPr>
            <a:endParaRPr lang="en-US" sz="1200" dirty="0">
              <a:solidFill>
                <a:srgbClr val="FFFFFF">
                  <a:lumMod val="95000"/>
                </a:srgbClr>
              </a:solidFill>
              <a:latin typeface="Aptos" panose="020B0004020202020204" pitchFamily="34" charset="0"/>
            </a:endParaRPr>
          </a:p>
          <a:p>
            <a:pPr marL="85725" defTabSz="914367">
              <a:spcBef>
                <a:spcPts val="300"/>
              </a:spcBef>
              <a:spcAft>
                <a:spcPts val="0"/>
              </a:spcAft>
              <a:buSzTx/>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Azure OpenAI Landing Zone reference architecture</a:t>
            </a:r>
            <a:endParaRPr lang="en-US" sz="1200" dirty="0">
              <a:solidFill>
                <a:srgbClr val="FFFFFF">
                  <a:lumMod val="95000"/>
                </a:srgbClr>
              </a:solidFill>
              <a:latin typeface="Aptos" panose="020B00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74D29180-CDB8-39F3-E353-872E53A7243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76200" y="1514474"/>
            <a:ext cx="8420100" cy="5025995"/>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80967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Generative answers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Dynamically generate answers real-time based on content you choose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6721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By default, generative answers is available in the Conversational Boosting topic that triggers just before Fallback when an intent isn’t recognized.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Generative answers nodes can however be used throughout your custom and system topics, and the data sources be different and even set dynamically.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Conversational boosting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Generative answers node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087861524"/>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What data sources are you using for generative answers?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Is the content localized in the user language?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Where, in your topic structure, do you leverage generative answers?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more advanced scenarios that require your own large language models (LLMs)?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Yes, over public websites, internal SharePoint sites, and ServiceNow knowledge bases.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 All content is available in English.</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Mostly in custom topics that will contain trigger phrases and entity questions that will direct the user towards the right data source. Conversational boosting will use public FAQ websites.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as a last resort and to handle chitchat and unrelated queries, the bot will be able to answer in a ChatGPT manner (e.g. help write me a SQL query, etc.)</a:t>
            </a:r>
          </a:p>
        </p:txBody>
      </p:sp>
    </p:spTree>
    <p:extLst>
      <p:ext uri="{BB962C8B-B14F-4D97-AF65-F5344CB8AC3E}">
        <p14:creationId xmlns:p14="http://schemas.microsoft.com/office/powerpoint/2010/main" val="297148628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dirty="0"/>
              <a:t>Generative actions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Intelligently chain together plugins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2083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Generative actions enable bots, with the Azure OpenAI-powered conversation engine, to select and chain together plugins, to complete tasks for your users without any manual authoring required.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Power Virtual Agents bot building experience with generative AI</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71466491"/>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plan to use plugin actions and if yes,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plan to replace the standard NLU with dynamic chaining?</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Yes, to perform actions in various systems and letting AI ask for any missing required property for the configured APIs.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Not initially, but dynamic chaining will be evaluated for its advanced multi-intent detection (for topics and plugin actions) and multi-entity extraction (even for entities of the same type) compared to traditional natural language understanding capabilities.</a:t>
            </a:r>
          </a:p>
        </p:txBody>
      </p:sp>
    </p:spTree>
    <p:extLst>
      <p:ext uri="{BB962C8B-B14F-4D97-AF65-F5344CB8AC3E}">
        <p14:creationId xmlns:p14="http://schemas.microsoft.com/office/powerpoint/2010/main" val="279783083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dirty="0"/>
              <a:t>Generative builder</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Intelligent topic authoring support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37494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addition to the traditional method for creating and editing topics, Power Virtual Agents lets you create and iterate on topics by describing what you want and having AI build it for you, significantly decreasing the time it takes to create and update bot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AI helps get faster to results, it’s important to check that the generated content works as intended and meets expectations.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Create (and edit) with Copilot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319617215"/>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plan to use the generative builder to design new topics or update existing ones?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Please describe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Yes, this helps business users easily get started without an intimidate blank topic canvas.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Copilot is also used to update existing messages and questions to suggest variations, making the bot more friendly and natural.</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Copilot also helps create adaptive cards that summarize the information gathered in multiple questions and variables.</a:t>
            </a:r>
          </a:p>
        </p:txBody>
      </p:sp>
    </p:spTree>
    <p:extLst>
      <p:ext uri="{BB962C8B-B14F-4D97-AF65-F5344CB8AC3E}">
        <p14:creationId xmlns:p14="http://schemas.microsoft.com/office/powerpoint/2010/main" val="39970617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Other AI requirements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other expected AI capabilities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85914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Understand if other existing or custom AI capabilities are to be leveraged in the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AI Capabilities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071796495"/>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AI requirements for your chatbot project?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AI capabilities are expected to cover these scenarios: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Sentiment analysis to escalate the conversation to a live agent if the tone is too negative.</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Transcripts analysis to suggest new topics or new trigger phrases for existing topics.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 overlap detection to warn of risks of ambiguity between existing topics.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AI Builder integration for image recognition and text extraction from uploaded pictures. </a:t>
            </a:r>
          </a:p>
          <a:p>
            <a:pPr marL="285750" indent="-200025"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16249256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Integrations </a:t>
            </a:r>
            <a:br>
              <a:rPr lang="en-US" sz="3600">
                <a:solidFill>
                  <a:schemeClr val="accent2"/>
                </a:solidFill>
              </a:rPr>
            </a:br>
            <a:r>
              <a:rPr lang="en-US" sz="3600">
                <a:solidFill>
                  <a:schemeClr val="accent2"/>
                </a:solidFill>
              </a:rPr>
              <a:t>&amp; Channels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354765"/>
          </a:xfrm>
        </p:spPr>
        <p:txBody>
          <a:bodyPr/>
          <a:lstStyle/>
          <a:p>
            <a:pPr>
              <a:spcBef>
                <a:spcPts val="600"/>
              </a:spcBef>
            </a:pPr>
            <a:r>
              <a:rPr lang="en-US" sz="2800" dirty="0"/>
              <a:t>Integrations </a:t>
            </a:r>
          </a:p>
          <a:p>
            <a:pPr>
              <a:spcBef>
                <a:spcPts val="600"/>
              </a:spcBef>
            </a:pPr>
            <a:r>
              <a:rPr lang="en-US" dirty="0"/>
              <a:t>Power Automate and HTTP requests</a:t>
            </a:r>
          </a:p>
          <a:p>
            <a:pPr>
              <a:spcBef>
                <a:spcPts val="600"/>
              </a:spcBef>
            </a:pPr>
            <a:r>
              <a:rPr lang="en-US" sz="2800" dirty="0"/>
              <a:t>Handling cloud flow timeouts examples</a:t>
            </a:r>
          </a:p>
          <a:p>
            <a:pPr>
              <a:spcBef>
                <a:spcPts val="600"/>
              </a:spcBef>
            </a:pPr>
            <a:r>
              <a:rPr lang="en-US" sz="2800" dirty="0"/>
              <a:t>Deployed channels</a:t>
            </a:r>
          </a:p>
          <a:p>
            <a:pPr>
              <a:spcBef>
                <a:spcPts val="600"/>
              </a:spcBef>
            </a:pPr>
            <a:r>
              <a:rPr lang="en-US" sz="2800" dirty="0"/>
              <a:t>Chat clients</a:t>
            </a:r>
          </a:p>
          <a:p>
            <a:pPr>
              <a:spcBef>
                <a:spcPts val="600"/>
              </a:spcBef>
            </a:pPr>
            <a:r>
              <a:rPr lang="en-US" dirty="0"/>
              <a:t>Escalation management</a:t>
            </a:r>
            <a:endParaRPr lang="en-US" sz="2800" dirty="0"/>
          </a:p>
        </p:txBody>
      </p:sp>
    </p:spTree>
    <p:extLst>
      <p:ext uri="{BB962C8B-B14F-4D97-AF65-F5344CB8AC3E}">
        <p14:creationId xmlns:p14="http://schemas.microsoft.com/office/powerpoint/2010/main" val="27176969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Integrations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22669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Understanding the various systems that the</a:t>
            </a:r>
            <a:r>
              <a:rPr lang="en-US" sz="1200">
                <a:solidFill>
                  <a:srgbClr val="FFFFFF">
                    <a:lumMod val="95000"/>
                  </a:srgbClr>
                </a:solidFill>
                <a:latin typeface="Aptos" panose="020B0004020202020204" pitchFamily="34" charset="0"/>
              </a:rPr>
              <a:t> bot, or its underlying environment, will connect to, the purpose of these integrations, and the expected volumes.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
              </a:rPr>
              <a:t>Use Power Automate cloud flows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Use Bot Framework skills </a:t>
            </a:r>
            <a:r>
              <a:rPr lang="en-US" sz="1200">
                <a:solidFill>
                  <a:srgbClr val="FFFFFF">
                    <a:lumMod val="95000"/>
                  </a:srgbClr>
                </a:solidFill>
                <a:latin typeface="Aptos" panose="020B0004020202020204" pitchFamily="34" charset="0"/>
              </a:rPr>
              <a:t> </a:t>
            </a: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2377516194"/>
              </p:ext>
            </p:extLst>
          </p:nvPr>
        </p:nvGraphicFramePr>
        <p:xfrm>
          <a:off x="276200" y="1503839"/>
          <a:ext cx="8392101" cy="3200400"/>
        </p:xfrm>
        <a:graphic>
          <a:graphicData uri="http://schemas.openxmlformats.org/drawingml/2006/table">
            <a:tbl>
              <a:tblPr firstRow="1" firstCol="1" bandRow="1">
                <a:tableStyleId>{073A0DAA-6AF3-43AB-8588-CEC1D06C72B9}</a:tableStyleId>
              </a:tblPr>
              <a:tblGrid>
                <a:gridCol w="1266850">
                  <a:extLst>
                    <a:ext uri="{9D8B030D-6E8A-4147-A177-3AD203B41FA5}">
                      <a16:colId xmlns:a16="http://schemas.microsoft.com/office/drawing/2014/main" val="1256152073"/>
                    </a:ext>
                  </a:extLst>
                </a:gridCol>
                <a:gridCol w="1188000">
                  <a:extLst>
                    <a:ext uri="{9D8B030D-6E8A-4147-A177-3AD203B41FA5}">
                      <a16:colId xmlns:a16="http://schemas.microsoft.com/office/drawing/2014/main" val="3323274890"/>
                    </a:ext>
                  </a:extLst>
                </a:gridCol>
                <a:gridCol w="1022351">
                  <a:extLst>
                    <a:ext uri="{9D8B030D-6E8A-4147-A177-3AD203B41FA5}">
                      <a16:colId xmlns:a16="http://schemas.microsoft.com/office/drawing/2014/main" val="1035256036"/>
                    </a:ext>
                  </a:extLst>
                </a:gridCol>
                <a:gridCol w="1066800">
                  <a:extLst>
                    <a:ext uri="{9D8B030D-6E8A-4147-A177-3AD203B41FA5}">
                      <a16:colId xmlns:a16="http://schemas.microsoft.com/office/drawing/2014/main" val="424421430"/>
                    </a:ext>
                  </a:extLst>
                </a:gridCol>
                <a:gridCol w="876300">
                  <a:extLst>
                    <a:ext uri="{9D8B030D-6E8A-4147-A177-3AD203B41FA5}">
                      <a16:colId xmlns:a16="http://schemas.microsoft.com/office/drawing/2014/main" val="349176430"/>
                    </a:ext>
                  </a:extLst>
                </a:gridCol>
                <a:gridCol w="2971800">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Connected system</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by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with</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daily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peak</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 / purpose</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2659011325"/>
              </p:ext>
            </p:extLst>
          </p:nvPr>
        </p:nvGraphicFramePr>
        <p:xfrm>
          <a:off x="285726" y="1977131"/>
          <a:ext cx="8392100" cy="4393257"/>
        </p:xfrm>
        <a:graphic>
          <a:graphicData uri="http://schemas.openxmlformats.org/drawingml/2006/table">
            <a:tbl>
              <a:tblPr firstCol="1" bandRow="1">
                <a:tableStyleId>{00A15C55-8517-42AA-B614-E9B94910E393}</a:tableStyleId>
              </a:tblPr>
              <a:tblGrid>
                <a:gridCol w="1266849">
                  <a:extLst>
                    <a:ext uri="{9D8B030D-6E8A-4147-A177-3AD203B41FA5}">
                      <a16:colId xmlns:a16="http://schemas.microsoft.com/office/drawing/2014/main" val="3803687293"/>
                    </a:ext>
                  </a:extLst>
                </a:gridCol>
                <a:gridCol w="1188000">
                  <a:extLst>
                    <a:ext uri="{9D8B030D-6E8A-4147-A177-3AD203B41FA5}">
                      <a16:colId xmlns:a16="http://schemas.microsoft.com/office/drawing/2014/main" val="1719519437"/>
                    </a:ext>
                  </a:extLst>
                </a:gridCol>
                <a:gridCol w="1057275">
                  <a:extLst>
                    <a:ext uri="{9D8B030D-6E8A-4147-A177-3AD203B41FA5}">
                      <a16:colId xmlns:a16="http://schemas.microsoft.com/office/drawing/2014/main" val="1480032960"/>
                    </a:ext>
                  </a:extLst>
                </a:gridCol>
                <a:gridCol w="1019209">
                  <a:extLst>
                    <a:ext uri="{9D8B030D-6E8A-4147-A177-3AD203B41FA5}">
                      <a16:colId xmlns:a16="http://schemas.microsoft.com/office/drawing/2014/main" val="33808756"/>
                    </a:ext>
                  </a:extLst>
                </a:gridCol>
                <a:gridCol w="884211">
                  <a:extLst>
                    <a:ext uri="{9D8B030D-6E8A-4147-A177-3AD203B41FA5}">
                      <a16:colId xmlns:a16="http://schemas.microsoft.com/office/drawing/2014/main" val="3665219002"/>
                    </a:ext>
                  </a:extLst>
                </a:gridCol>
                <a:gridCol w="2976556">
                  <a:extLst>
                    <a:ext uri="{9D8B030D-6E8A-4147-A177-3AD203B41FA5}">
                      <a16:colId xmlns:a16="http://schemas.microsoft.com/office/drawing/2014/main" val="1564180307"/>
                    </a:ext>
                  </a:extLst>
                </a:gridCol>
              </a:tblGrid>
              <a:tr h="476250">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409746107"/>
                  </a:ext>
                </a:extLst>
              </a:tr>
              <a:tr h="1050904">
                <a:tc>
                  <a:txBody>
                    <a:bodyPr/>
                    <a:lstStyle/>
                    <a:p>
                      <a:pPr marL="0" algn="l" defTabSz="932719" rtl="0" eaLnBrk="1" latinLnBrk="0" hangingPunct="1"/>
                      <a:r>
                        <a:rPr lang="en-US" sz="1200" b="1" kern="1200">
                          <a:solidFill>
                            <a:schemeClr val="bg1"/>
                          </a:solidFill>
                          <a:latin typeface="Aptos SemiBold" panose="020B0004020202020204" pitchFamily="34" charset="0"/>
                        </a:rPr>
                        <a:t>ServiceNow</a:t>
                      </a: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Service Desk KB topic</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5,000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1,000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The user query is used as an input to run a query on ServiceNow knowledge base using the standard connector. A JSON of results is returned to PVA for generative actions custom data.</a:t>
                      </a:r>
                    </a:p>
                  </a:txBody>
                  <a:tcPr/>
                </a:tc>
                <a:extLst>
                  <a:ext uri="{0D108BD9-81ED-4DB2-BD59-A6C34878D82A}">
                    <a16:rowId xmlns:a16="http://schemas.microsoft.com/office/drawing/2014/main" val="1827115308"/>
                  </a:ext>
                </a:extLst>
              </a:tr>
              <a:tr h="668757">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Contoso website</a:t>
                      </a:r>
                    </a:p>
                  </a:txBody>
                  <a:tcPr>
                    <a:solidFill>
                      <a:srgbClr val="F8E180"/>
                    </a:solidFill>
                  </a:tcPr>
                </a:tc>
                <a:tc>
                  <a:txBody>
                    <a:bodyPr/>
                    <a:lstStyle/>
                    <a:p>
                      <a:r>
                        <a:rPr lang="en-US" sz="1200">
                          <a:solidFill>
                            <a:schemeClr val="bg1"/>
                          </a:solidFill>
                          <a:latin typeface="Aptos" panose="020B0004020202020204" pitchFamily="34" charset="0"/>
                        </a:rPr>
                        <a:t>Conversational Boosting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r>
                        <a:rPr lang="en-US" sz="1200">
                          <a:solidFill>
                            <a:schemeClr val="bg1"/>
                          </a:solidFill>
                          <a:latin typeface="Aptos" panose="020B0004020202020204" pitchFamily="34" charset="0"/>
                        </a:rPr>
                        <a:t>Generative answers</a:t>
                      </a:r>
                    </a:p>
                  </a:txBody>
                  <a:tcPr/>
                </a:tc>
                <a:tc>
                  <a:txBody>
                    <a:bodyPr/>
                    <a:lstStyle/>
                    <a:p>
                      <a:pPr algn="r"/>
                      <a:r>
                        <a:rPr lang="en-US" sz="1200">
                          <a:solidFill>
                            <a:schemeClr val="bg1"/>
                          </a:solidFill>
                          <a:latin typeface="Aptos" panose="020B0004020202020204" pitchFamily="34" charset="0"/>
                        </a:rPr>
                        <a:t>1,000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https://contoso.com/en-us/FAQ with /</a:t>
                      </a:r>
                      <a:r>
                        <a:rPr lang="en-US" sz="1200" err="1">
                          <a:solidFill>
                            <a:schemeClr val="bg1"/>
                          </a:solidFill>
                          <a:latin typeface="Aptos" panose="020B0004020202020204" pitchFamily="34" charset="0"/>
                        </a:rPr>
                        <a:t>en</a:t>
                      </a:r>
                      <a:r>
                        <a:rPr lang="en-US" sz="1200">
                          <a:solidFill>
                            <a:schemeClr val="bg1"/>
                          </a:solidFill>
                          <a:latin typeface="Aptos" panose="020B0004020202020204" pitchFamily="34" charset="0"/>
                        </a:rPr>
                        <a:t>-us/ being dynamically set based on the user locale variable.</a:t>
                      </a:r>
                    </a:p>
                  </a:txBody>
                  <a:tcPr/>
                </a:tc>
                <a:extLst>
                  <a:ext uri="{0D108BD9-81ED-4DB2-BD59-A6C34878D82A}">
                    <a16:rowId xmlns:a16="http://schemas.microsoft.com/office/drawing/2014/main" val="1173037268"/>
                  </a:ext>
                </a:extLst>
              </a:tr>
              <a:tr h="477684">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Internal Directory API</a:t>
                      </a:r>
                    </a:p>
                  </a:txBody>
                  <a:tcPr>
                    <a:solidFill>
                      <a:srgbClr val="F8E180"/>
                    </a:solidFill>
                  </a:tcPr>
                </a:tc>
                <a:tc>
                  <a:txBody>
                    <a:bodyPr/>
                    <a:lstStyle/>
                    <a:p>
                      <a:r>
                        <a:rPr lang="en-US" sz="1200">
                          <a:solidFill>
                            <a:schemeClr val="bg1"/>
                          </a:solidFill>
                          <a:latin typeface="Aptos" panose="020B0004020202020204" pitchFamily="34" charset="0"/>
                        </a:rPr>
                        <a:t>Conversation Start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15,000</a:t>
                      </a:r>
                    </a:p>
                  </a:txBody>
                  <a:tcPr/>
                </a:tc>
                <a:tc>
                  <a:txBody>
                    <a:bodyPr/>
                    <a:lstStyle/>
                    <a:p>
                      <a:pPr algn="r"/>
                      <a:r>
                        <a:rPr lang="en-US" sz="1200">
                          <a:solidFill>
                            <a:schemeClr val="bg1"/>
                          </a:solidFill>
                          <a:latin typeface="Aptos" panose="020B0004020202020204" pitchFamily="34" charset="0"/>
                        </a:rPr>
                        <a:t>5,000</a:t>
                      </a:r>
                    </a:p>
                  </a:txBody>
                  <a:tcPr/>
                </a:tc>
                <a:tc>
                  <a:txBody>
                    <a:bodyPr/>
                    <a:lstStyle/>
                    <a:p>
                      <a:r>
                        <a:rPr lang="en-US" sz="1200">
                          <a:solidFill>
                            <a:schemeClr val="bg1"/>
                          </a:solidFill>
                          <a:latin typeface="Aptos" panose="020B0004020202020204" pitchFamily="34" charset="0"/>
                        </a:rPr>
                        <a:t>Use of the on-premises data gateway to connect to an internal API.</a:t>
                      </a:r>
                    </a:p>
                  </a:txBody>
                  <a:tcPr/>
                </a:tc>
                <a:extLst>
                  <a:ext uri="{0D108BD9-81ED-4DB2-BD59-A6C34878D82A}">
                    <a16:rowId xmlns:a16="http://schemas.microsoft.com/office/drawing/2014/main" val="3002044645"/>
                  </a:ext>
                </a:extLst>
              </a:tr>
              <a:tr h="28661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Weather API</a:t>
                      </a:r>
                    </a:p>
                  </a:txBody>
                  <a:tcPr>
                    <a:solidFill>
                      <a:srgbClr val="F8E180"/>
                    </a:solidFill>
                  </a:tcPr>
                </a:tc>
                <a:tc>
                  <a:txBody>
                    <a:bodyPr/>
                    <a:lstStyle/>
                    <a:p>
                      <a:r>
                        <a:rPr lang="en-US" sz="1200">
                          <a:solidFill>
                            <a:schemeClr val="bg1"/>
                          </a:solidFill>
                          <a:latin typeface="Aptos" panose="020B0004020202020204" pitchFamily="34" charset="0"/>
                        </a:rPr>
                        <a:t>Weather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HTTP</a:t>
                      </a:r>
                    </a:p>
                  </a:txBody>
                  <a:tcPr/>
                </a:tc>
                <a:tc>
                  <a:txBody>
                    <a:bodyPr/>
                    <a:lstStyle/>
                    <a:p>
                      <a:pPr algn="r"/>
                      <a:r>
                        <a:rPr lang="en-US" sz="1200">
                          <a:solidFill>
                            <a:schemeClr val="bg1"/>
                          </a:solidFill>
                          <a:latin typeface="Aptos" panose="020B0004020202020204" pitchFamily="34" charset="0"/>
                        </a:rPr>
                        <a:t>500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GET request to a REST-based API</a:t>
                      </a:r>
                    </a:p>
                  </a:txBody>
                  <a:tcPr/>
                </a:tc>
                <a:extLst>
                  <a:ext uri="{0D108BD9-81ED-4DB2-BD59-A6C34878D82A}">
                    <a16:rowId xmlns:a16="http://schemas.microsoft.com/office/drawing/2014/main" val="1569227318"/>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Teams</a:t>
                      </a:r>
                    </a:p>
                  </a:txBody>
                  <a:tcPr>
                    <a:solidFill>
                      <a:srgbClr val="F8E180"/>
                    </a:solidFill>
                  </a:tcPr>
                </a:tc>
                <a:tc>
                  <a:txBody>
                    <a:bodyPr/>
                    <a:lstStyle/>
                    <a:p>
                      <a:r>
                        <a:rPr lang="en-US" sz="1200">
                          <a:solidFill>
                            <a:schemeClr val="bg1"/>
                          </a:solidFill>
                          <a:latin typeface="Aptos" panose="020B0004020202020204" pitchFamily="34" charset="0"/>
                        </a:rPr>
                        <a:t>Meeting Booking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Plugin</a:t>
                      </a:r>
                    </a:p>
                  </a:txBody>
                  <a:tcPr/>
                </a:tc>
                <a:tc>
                  <a:txBody>
                    <a:bodyPr/>
                    <a:lstStyle/>
                    <a:p>
                      <a:pPr algn="r"/>
                      <a:r>
                        <a:rPr lang="en-US" sz="1200">
                          <a:solidFill>
                            <a:schemeClr val="bg1"/>
                          </a:solidFill>
                          <a:latin typeface="Aptos" panose="020B0004020202020204" pitchFamily="34" charset="0"/>
                        </a:rPr>
                        <a:t>1,500</a:t>
                      </a:r>
                    </a:p>
                  </a:txBody>
                  <a:tcPr/>
                </a:tc>
                <a:tc>
                  <a:txBody>
                    <a:bodyPr/>
                    <a:lstStyle/>
                    <a:p>
                      <a:pPr algn="r"/>
                      <a:r>
                        <a:rPr lang="en-US" sz="1200">
                          <a:solidFill>
                            <a:schemeClr val="bg1"/>
                          </a:solidFill>
                          <a:latin typeface="Aptos" panose="020B0004020202020204" pitchFamily="34" charset="0"/>
                        </a:rPr>
                        <a:t>300</a:t>
                      </a:r>
                    </a:p>
                  </a:txBody>
                  <a:tcPr/>
                </a:tc>
                <a:tc>
                  <a:txBody>
                    <a:bodyPr/>
                    <a:lstStyle/>
                    <a:p>
                      <a:r>
                        <a:rPr lang="en-US" sz="1200">
                          <a:solidFill>
                            <a:schemeClr val="bg1"/>
                          </a:solidFill>
                          <a:latin typeface="Aptos" panose="020B0004020202020204" pitchFamily="34" charset="0"/>
                        </a:rPr>
                        <a:t>Create a Teams meeting based on conversation inputs.</a:t>
                      </a:r>
                    </a:p>
                  </a:txBody>
                  <a:tcPr/>
                </a:tc>
                <a:extLst>
                  <a:ext uri="{0D108BD9-81ED-4DB2-BD59-A6C34878D82A}">
                    <a16:rowId xmlns:a16="http://schemas.microsoft.com/office/drawing/2014/main" val="1252295029"/>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Bot Framework Skill</a:t>
                      </a:r>
                    </a:p>
                  </a:txBody>
                  <a:tcPr>
                    <a:solidFill>
                      <a:srgbClr val="F8E180"/>
                    </a:solidFill>
                  </a:tcPr>
                </a:tc>
                <a:tc>
                  <a:txBody>
                    <a:bodyPr/>
                    <a:lstStyle/>
                    <a:p>
                      <a:r>
                        <a:rPr lang="en-US" sz="1200">
                          <a:solidFill>
                            <a:schemeClr val="bg1"/>
                          </a:solidFill>
                          <a:latin typeface="Aptos" panose="020B0004020202020204" pitchFamily="34" charset="0"/>
                        </a:rPr>
                        <a:t>Travel topic</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Skills</a:t>
                      </a:r>
                    </a:p>
                  </a:txBody>
                  <a:tcPr/>
                </a:tc>
                <a:tc>
                  <a:txBody>
                    <a:bodyPr/>
                    <a:lstStyle/>
                    <a:p>
                      <a:pPr algn="r"/>
                      <a:r>
                        <a:rPr lang="en-US" sz="1200">
                          <a:solidFill>
                            <a:schemeClr val="bg1"/>
                          </a:solidFill>
                          <a:latin typeface="Aptos" panose="020B0004020202020204" pitchFamily="34" charset="0"/>
                        </a:rPr>
                        <a:t>2,000</a:t>
                      </a:r>
                    </a:p>
                  </a:txBody>
                  <a:tcPr/>
                </a:tc>
                <a:tc>
                  <a:txBody>
                    <a:bodyPr/>
                    <a:lstStyle/>
                    <a:p>
                      <a:pPr algn="r"/>
                      <a:r>
                        <a:rPr lang="en-US" sz="1200">
                          <a:solidFill>
                            <a:schemeClr val="bg1"/>
                          </a:solidFill>
                          <a:latin typeface="Aptos" panose="020B0004020202020204" pitchFamily="34" charset="0"/>
                        </a:rPr>
                        <a:t>400</a:t>
                      </a:r>
                    </a:p>
                  </a:txBody>
                  <a:tcPr/>
                </a:tc>
                <a:tc>
                  <a:txBody>
                    <a:bodyPr/>
                    <a:lstStyle/>
                    <a:p>
                      <a:r>
                        <a:rPr lang="en-US" sz="1200">
                          <a:solidFill>
                            <a:schemeClr val="bg1"/>
                          </a:solidFill>
                          <a:latin typeface="Aptos" panose="020B0004020202020204" pitchFamily="34" charset="0"/>
                        </a:rPr>
                        <a:t>Leveraging existing Bot Framework Skill to book travels.</a:t>
                      </a:r>
                    </a:p>
                  </a:txBody>
                  <a:tcPr/>
                </a:tc>
                <a:extLst>
                  <a:ext uri="{0D108BD9-81ED-4DB2-BD59-A6C34878D82A}">
                    <a16:rowId xmlns:a16="http://schemas.microsoft.com/office/drawing/2014/main" val="2699214629"/>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SAP</a:t>
                      </a:r>
                    </a:p>
                  </a:txBody>
                  <a:tcPr>
                    <a:solidFill>
                      <a:srgbClr val="F8E180"/>
                    </a:solidFill>
                  </a:tcPr>
                </a:tc>
                <a:tc>
                  <a:txBody>
                    <a:bodyPr/>
                    <a:lstStyle/>
                    <a:p>
                      <a:r>
                        <a:rPr lang="en-US" sz="1200">
                          <a:solidFill>
                            <a:schemeClr val="bg1"/>
                          </a:solidFill>
                          <a:latin typeface="Aptos" panose="020B0004020202020204" pitchFamily="34" charset="0"/>
                        </a:rPr>
                        <a:t>Every 24h</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20,000</a:t>
                      </a:r>
                    </a:p>
                  </a:txBody>
                  <a:tcPr/>
                </a:tc>
                <a:tc>
                  <a:txBody>
                    <a:bodyPr/>
                    <a:lstStyle/>
                    <a:p>
                      <a:pPr algn="r"/>
                      <a:r>
                        <a:rPr lang="en-US" sz="1200">
                          <a:solidFill>
                            <a:schemeClr val="bg1"/>
                          </a:solidFill>
                          <a:latin typeface="Aptos" panose="020B0004020202020204" pitchFamily="34" charset="0"/>
                        </a:rPr>
                        <a:t>-</a:t>
                      </a:r>
                    </a:p>
                  </a:txBody>
                  <a:tcPr/>
                </a:tc>
                <a:tc>
                  <a:txBody>
                    <a:bodyPr/>
                    <a:lstStyle/>
                    <a:p>
                      <a:r>
                        <a:rPr lang="en-US" sz="1200">
                          <a:solidFill>
                            <a:schemeClr val="bg1"/>
                          </a:solidFill>
                          <a:latin typeface="Aptos" panose="020B0004020202020204" pitchFamily="34" charset="0"/>
                        </a:rPr>
                        <a:t>Daily batch synchronization of the product catalogue from SAP to Dataverse.</a:t>
                      </a:r>
                    </a:p>
                  </a:txBody>
                  <a:tcPr/>
                </a:tc>
                <a:extLst>
                  <a:ext uri="{0D108BD9-81ED-4DB2-BD59-A6C34878D82A}">
                    <a16:rowId xmlns:a16="http://schemas.microsoft.com/office/drawing/2014/main" val="1004606838"/>
                  </a:ext>
                </a:extLst>
              </a:tr>
            </a:tbl>
          </a:graphicData>
        </a:graphic>
      </p:graphicFrame>
    </p:spTree>
    <p:extLst>
      <p:ext uri="{BB962C8B-B14F-4D97-AF65-F5344CB8AC3E}">
        <p14:creationId xmlns:p14="http://schemas.microsoft.com/office/powerpoint/2010/main" val="33388344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588263" y="330201"/>
            <a:ext cx="11018520" cy="553999"/>
          </a:xfrm>
        </p:spPr>
        <p:txBody>
          <a:bodyPr/>
          <a:lstStyle/>
          <a:p>
            <a:r>
              <a:rPr lang="en-US"/>
              <a:t>Implementation Review</a:t>
            </a:r>
            <a:endParaRPr lang="en-GB"/>
          </a:p>
        </p:txBody>
      </p:sp>
      <p:sp>
        <p:nvSpPr>
          <p:cNvPr id="40" name="Rectangle 39">
            <a:extLst>
              <a:ext uri="{FF2B5EF4-FFF2-40B4-BE49-F238E27FC236}">
                <a16:creationId xmlns:a16="http://schemas.microsoft.com/office/drawing/2014/main" id="{8550DF09-0D7B-4F8E-8ACF-13567A221AF3}"/>
              </a:ext>
            </a:extLst>
          </p:cNvPr>
          <p:cNvSpPr/>
          <p:nvPr/>
        </p:nvSpPr>
        <p:spPr>
          <a:xfrm>
            <a:off x="1311613" y="1147225"/>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lvl="0" defTabSz="914225"/>
            <a:r>
              <a:rPr lang="en-US" sz="2800">
                <a:ln w="3175">
                  <a:noFill/>
                </a:ln>
                <a:solidFill>
                  <a:schemeClr val="accent2"/>
                </a:solidFill>
                <a:latin typeface="Aptos SemiBold" panose="020B0004020202020204" pitchFamily="34" charset="0"/>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spcBef>
                <a:spcPts val="1200"/>
              </a:spcBef>
            </a:pPr>
            <a:r>
              <a:rPr lang="en-GB" sz="1600">
                <a:solidFill>
                  <a:schemeClr val="tx1"/>
                </a:solidFill>
                <a:latin typeface="Aptos" panose="020B0004020202020204" pitchFamily="34" charset="0"/>
              </a:rPr>
              <a:t>The objective is to understand the various aspects of the project and provide recommendations, guidance, best practices, and highlight any risks or gaps in the plan. </a:t>
            </a:r>
            <a:br>
              <a:rPr lang="en-GB" sz="1600">
                <a:solidFill>
                  <a:schemeClr val="tx1"/>
                </a:solidFill>
                <a:latin typeface="Aptos" panose="020B0004020202020204" pitchFamily="34" charset="0"/>
              </a:rPr>
            </a:br>
            <a:r>
              <a:rPr lang="en-GB" sz="1600">
                <a:solidFill>
                  <a:schemeClr val="tx1"/>
                </a:solidFill>
                <a:latin typeface="Aptos" panose="020B0004020202020204" pitchFamily="34" charset="0"/>
              </a:rPr>
              <a:t>It is also an opportunity to discuss product roadmap and release alignment.</a:t>
            </a:r>
          </a:p>
          <a:p>
            <a:pPr>
              <a:spcBef>
                <a:spcPts val="1200"/>
              </a:spcBef>
            </a:pPr>
            <a:endParaRPr lang="en-GB" sz="1600">
              <a:solidFill>
                <a:schemeClr val="tx1"/>
              </a:solidFill>
              <a:latin typeface="Aptos" panose="020B0004020202020204" pitchFamily="34" charset="0"/>
            </a:endParaRP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858175"/>
            <a:ext cx="6121272" cy="0"/>
          </a:xfrm>
          <a:prstGeom prst="line">
            <a:avLst/>
          </a:prstGeom>
          <a:ln w="28575">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D59AE0A-666C-60CD-D011-646AF715CECC}"/>
              </a:ext>
            </a:extLst>
          </p:cNvPr>
          <p:cNvGrpSpPr/>
          <p:nvPr/>
        </p:nvGrpSpPr>
        <p:grpSpPr>
          <a:xfrm>
            <a:off x="738039" y="1977722"/>
            <a:ext cx="5200970" cy="522386"/>
            <a:chOff x="731863" y="2125404"/>
            <a:chExt cx="5200970" cy="522386"/>
          </a:xfrm>
        </p:grpSpPr>
        <p:sp>
          <p:nvSpPr>
            <p:cNvPr id="55" name="Rectangle 54">
              <a:extLst>
                <a:ext uri="{FF2B5EF4-FFF2-40B4-BE49-F238E27FC236}">
                  <a16:creationId xmlns:a16="http://schemas.microsoft.com/office/drawing/2014/main" id="{D909AFD3-772D-428E-8735-D3CC0F3F9928}"/>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rPr>
                <a:t>Project overview</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1863" y="2223541"/>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34855" y="3195028"/>
            <a:ext cx="809756" cy="809754"/>
            <a:chOff x="6456428" y="2720976"/>
            <a:chExt cx="917704" cy="917702"/>
          </a:xfrm>
          <a:solidFill>
            <a:schemeClr val="accent2"/>
          </a:solidFill>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Aptos" panose="020B0004020202020204" pitchFamily="34" charset="0"/>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tx1">
                <a:lumMod val="95000"/>
              </a:schemeClr>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287851" y="3109470"/>
            <a:ext cx="4318932" cy="3324910"/>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dirty="0">
                <a:solidFill>
                  <a:schemeClr val="accent2"/>
                </a:solidFill>
                <a:latin typeface="Aptos SemiBold" panose="020B0004020202020204" pitchFamily="34" charset="0"/>
                <a:ea typeface="Segoe UI" pitchFamily="34" charset="0"/>
                <a:cs typeface="Segoe UI"/>
              </a:rPr>
              <a:t>Attendees</a:t>
            </a:r>
            <a:r>
              <a:rPr lang="en-US" sz="1600" kern="0" dirty="0">
                <a:solidFill>
                  <a:schemeClr val="tx2"/>
                </a:solidFill>
                <a:latin typeface="Aptos" panose="020B0004020202020204" pitchFamily="34" charset="0"/>
                <a:ea typeface="Segoe UI" pitchFamily="34" charset="0"/>
                <a:cs typeface="Segoe UI"/>
              </a:rPr>
              <a:t>: </a:t>
            </a:r>
            <a:r>
              <a:rPr lang="en-GB" sz="1600" dirty="0">
                <a:latin typeface="Aptos" panose="020B0004020202020204" pitchFamily="34" charset="0"/>
              </a:rPr>
              <a:t>key stakeholders from the customer and partner: project leads, solution architects, functional and technical leads.</a:t>
            </a:r>
            <a:endParaRPr lang="en-US" dirty="0">
              <a:latin typeface="Aptos" panose="020B0004020202020204" pitchFamily="34" charset="0"/>
            </a:endParaRPr>
          </a:p>
          <a:p>
            <a:pPr defTabSz="878102" fontAlgn="base">
              <a:spcBef>
                <a:spcPts val="600"/>
              </a:spcBef>
              <a:spcAft>
                <a:spcPts val="600"/>
              </a:spcAft>
              <a:defRPr/>
            </a:pPr>
            <a:r>
              <a:rPr lang="en-US" sz="1600" kern="0" dirty="0">
                <a:solidFill>
                  <a:schemeClr val="accent2"/>
                </a:solidFill>
                <a:latin typeface="Aptos SemiBold" panose="020B0004020202020204" pitchFamily="34" charset="0"/>
                <a:cs typeface="Segoe UI"/>
              </a:rPr>
              <a:t>Requirements</a:t>
            </a:r>
            <a:r>
              <a:rPr lang="en-US" sz="1600" kern="0" dirty="0">
                <a:solidFill>
                  <a:schemeClr val="tx2"/>
                </a:solidFill>
                <a:latin typeface="Aptos" panose="020B0004020202020204" pitchFamily="34" charset="0"/>
                <a:ea typeface="Segoe UI" pitchFamily="34" charset="0"/>
                <a:cs typeface="Segoe UI"/>
              </a:rPr>
              <a:t>: filling the </a:t>
            </a:r>
            <a:r>
              <a:rPr lang="en-GB" sz="1600" dirty="0">
                <a:latin typeface="Aptos" panose="020B0004020202020204" pitchFamily="34" charset="0"/>
              </a:rPr>
              <a:t>implementation review document, at least partially. If needed, the content can be reviewed and discussed in multiple sessions throughout the implementation.</a:t>
            </a:r>
          </a:p>
          <a:p>
            <a:pPr>
              <a:spcBef>
                <a:spcPts val="1200"/>
              </a:spcBef>
            </a:pPr>
            <a:r>
              <a:rPr lang="en-US" sz="1600" kern="0" dirty="0">
                <a:solidFill>
                  <a:schemeClr val="accent2"/>
                </a:solidFill>
                <a:latin typeface="Aptos SemiBold" panose="020B0004020202020204" pitchFamily="34" charset="0"/>
                <a:cs typeface="Segoe UI"/>
              </a:rPr>
              <a:t>Out of scope</a:t>
            </a:r>
            <a:r>
              <a:rPr lang="en-US" sz="1600" dirty="0">
                <a:latin typeface="Aptos" panose="020B0004020202020204" pitchFamily="34" charset="0"/>
              </a:rPr>
              <a:t>: defining a solution architecture based on the review, providing product training, or performing code reviews.</a:t>
            </a:r>
            <a:endParaRPr lang="en-GB" sz="1600" dirty="0">
              <a:latin typeface="Aptos" panose="020B0004020202020204" pitchFamily="34" charset="0"/>
            </a:endParaRP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0105" y="3144127"/>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tx1">
              <a:lumMod val="95000"/>
            </a:schemeClr>
          </a:solidFill>
          <a:ln>
            <a:noFill/>
          </a:ln>
        </p:spPr>
        <p:txBody>
          <a:bodyPr wrap="square" lIns="0" tIns="0" rIns="0" bIns="0" rtlCol="0" anchor="ctr">
            <a:noAutofit/>
          </a:bodyPr>
          <a:lstStyle/>
          <a:p>
            <a:pPr algn="ctr"/>
            <a:endParaRPr lang="en-US" sz="1800">
              <a:latin typeface="Aptos" panose="020B0004020202020204" pitchFamily="34" charset="0"/>
            </a:endParaRPr>
          </a:p>
        </p:txBody>
      </p:sp>
      <p:grpSp>
        <p:nvGrpSpPr>
          <p:cNvPr id="10" name="Group 9">
            <a:extLst>
              <a:ext uri="{FF2B5EF4-FFF2-40B4-BE49-F238E27FC236}">
                <a16:creationId xmlns:a16="http://schemas.microsoft.com/office/drawing/2014/main" id="{2FFE75AF-6F83-62B3-B731-F2204319DA6A}"/>
              </a:ext>
            </a:extLst>
          </p:cNvPr>
          <p:cNvGrpSpPr/>
          <p:nvPr/>
        </p:nvGrpSpPr>
        <p:grpSpPr>
          <a:xfrm>
            <a:off x="738039" y="2430173"/>
            <a:ext cx="5200970" cy="522386"/>
            <a:chOff x="731863" y="2125404"/>
            <a:chExt cx="5200970" cy="522386"/>
          </a:xfrm>
        </p:grpSpPr>
        <p:sp>
          <p:nvSpPr>
            <p:cNvPr id="11" name="Rectangle 10">
              <a:extLst>
                <a:ext uri="{FF2B5EF4-FFF2-40B4-BE49-F238E27FC236}">
                  <a16:creationId xmlns:a16="http://schemas.microsoft.com/office/drawing/2014/main" id="{A7F4C2C9-9C2C-542E-5479-3DCD97BBBC78}"/>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Architecture overview</a:t>
              </a:r>
            </a:p>
          </p:txBody>
        </p:sp>
        <p:grpSp>
          <p:nvGrpSpPr>
            <p:cNvPr id="12" name="Group 11">
              <a:extLst>
                <a:ext uri="{FF2B5EF4-FFF2-40B4-BE49-F238E27FC236}">
                  <a16:creationId xmlns:a16="http://schemas.microsoft.com/office/drawing/2014/main" id="{28BC7C0B-34EB-2411-8DFD-C755CC576536}"/>
                </a:ext>
              </a:extLst>
            </p:cNvPr>
            <p:cNvGrpSpPr/>
            <p:nvPr/>
          </p:nvGrpSpPr>
          <p:grpSpPr>
            <a:xfrm>
              <a:off x="731863" y="2223541"/>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BAC38765-02F8-A990-01ED-1D474DC6201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4" name="Graphic 77">
                <a:extLst>
                  <a:ext uri="{FF2B5EF4-FFF2-40B4-BE49-F238E27FC236}">
                    <a16:creationId xmlns:a16="http://schemas.microsoft.com/office/drawing/2014/main" id="{9B3A5BA8-5A5A-56C1-501C-051575F596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15" name="Group 14">
            <a:extLst>
              <a:ext uri="{FF2B5EF4-FFF2-40B4-BE49-F238E27FC236}">
                <a16:creationId xmlns:a16="http://schemas.microsoft.com/office/drawing/2014/main" id="{CCE9E9B7-D2DB-928A-4E37-BD2892CE9734}"/>
              </a:ext>
            </a:extLst>
          </p:cNvPr>
          <p:cNvGrpSpPr/>
          <p:nvPr/>
        </p:nvGrpSpPr>
        <p:grpSpPr>
          <a:xfrm>
            <a:off x="738039" y="2882624"/>
            <a:ext cx="5200970" cy="522386"/>
            <a:chOff x="731863" y="2125404"/>
            <a:chExt cx="5200970" cy="522386"/>
          </a:xfrm>
        </p:grpSpPr>
        <p:sp>
          <p:nvSpPr>
            <p:cNvPr id="16" name="Rectangle 15">
              <a:extLst>
                <a:ext uri="{FF2B5EF4-FFF2-40B4-BE49-F238E27FC236}">
                  <a16:creationId xmlns:a16="http://schemas.microsoft.com/office/drawing/2014/main" id="{BD313791-C381-A7D0-9C4D-B6FF6A7CF41E}"/>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Conversation design</a:t>
              </a:r>
            </a:p>
          </p:txBody>
        </p:sp>
        <p:grpSp>
          <p:nvGrpSpPr>
            <p:cNvPr id="17" name="Group 16">
              <a:extLst>
                <a:ext uri="{FF2B5EF4-FFF2-40B4-BE49-F238E27FC236}">
                  <a16:creationId xmlns:a16="http://schemas.microsoft.com/office/drawing/2014/main" id="{A3FFEEC1-D844-9570-8937-4AF0207A804C}"/>
                </a:ext>
              </a:extLst>
            </p:cNvPr>
            <p:cNvGrpSpPr/>
            <p:nvPr/>
          </p:nvGrpSpPr>
          <p:grpSpPr>
            <a:xfrm>
              <a:off x="731863" y="2223541"/>
              <a:ext cx="326112" cy="326112"/>
              <a:chOff x="115497" y="1864737"/>
              <a:chExt cx="461744" cy="461744"/>
            </a:xfrm>
            <a:solidFill>
              <a:schemeClr val="tx2"/>
            </a:solidFill>
          </p:grpSpPr>
          <p:sp>
            <p:nvSpPr>
              <p:cNvPr id="18" name="Freeform: Shape 17">
                <a:extLst>
                  <a:ext uri="{FF2B5EF4-FFF2-40B4-BE49-F238E27FC236}">
                    <a16:creationId xmlns:a16="http://schemas.microsoft.com/office/drawing/2014/main" id="{736DADEC-0D93-B31A-EBE7-CB76D2ADED6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9" name="Graphic 77">
                <a:extLst>
                  <a:ext uri="{FF2B5EF4-FFF2-40B4-BE49-F238E27FC236}">
                    <a16:creationId xmlns:a16="http://schemas.microsoft.com/office/drawing/2014/main" id="{7BEC9D33-8841-21C4-5D2F-38EB5A15C0A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20" name="Group 19">
            <a:extLst>
              <a:ext uri="{FF2B5EF4-FFF2-40B4-BE49-F238E27FC236}">
                <a16:creationId xmlns:a16="http://schemas.microsoft.com/office/drawing/2014/main" id="{D6732438-EDD2-0678-BB0F-11E22F9C04EF}"/>
              </a:ext>
            </a:extLst>
          </p:cNvPr>
          <p:cNvGrpSpPr/>
          <p:nvPr/>
        </p:nvGrpSpPr>
        <p:grpSpPr>
          <a:xfrm>
            <a:off x="738039" y="3787526"/>
            <a:ext cx="5200970" cy="522386"/>
            <a:chOff x="731863" y="2125404"/>
            <a:chExt cx="5200970" cy="522386"/>
          </a:xfrm>
        </p:grpSpPr>
        <p:sp>
          <p:nvSpPr>
            <p:cNvPr id="21" name="Rectangle 20">
              <a:extLst>
                <a:ext uri="{FF2B5EF4-FFF2-40B4-BE49-F238E27FC236}">
                  <a16:creationId xmlns:a16="http://schemas.microsoft.com/office/drawing/2014/main" id="{2AE3467A-22D3-5FE0-16E3-21B798C67CD9}"/>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Integrations &amp; channels</a:t>
              </a:r>
            </a:p>
          </p:txBody>
        </p:sp>
        <p:grpSp>
          <p:nvGrpSpPr>
            <p:cNvPr id="23" name="Group 22">
              <a:extLst>
                <a:ext uri="{FF2B5EF4-FFF2-40B4-BE49-F238E27FC236}">
                  <a16:creationId xmlns:a16="http://schemas.microsoft.com/office/drawing/2014/main" id="{998A5AE9-D4F8-61A7-8C91-E4BB7BCC9971}"/>
                </a:ext>
              </a:extLst>
            </p:cNvPr>
            <p:cNvGrpSpPr/>
            <p:nvPr/>
          </p:nvGrpSpPr>
          <p:grpSpPr>
            <a:xfrm>
              <a:off x="731863" y="2223541"/>
              <a:ext cx="326112" cy="326112"/>
              <a:chOff x="115497" y="1864737"/>
              <a:chExt cx="461744" cy="461744"/>
            </a:xfrm>
            <a:solidFill>
              <a:schemeClr val="tx2"/>
            </a:solidFill>
          </p:grpSpPr>
          <p:sp>
            <p:nvSpPr>
              <p:cNvPr id="24" name="Freeform: Shape 23">
                <a:extLst>
                  <a:ext uri="{FF2B5EF4-FFF2-40B4-BE49-F238E27FC236}">
                    <a16:creationId xmlns:a16="http://schemas.microsoft.com/office/drawing/2014/main" id="{96D6AF6F-41F0-6455-24B8-C2C2FF20B7E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5" name="Graphic 77">
                <a:extLst>
                  <a:ext uri="{FF2B5EF4-FFF2-40B4-BE49-F238E27FC236}">
                    <a16:creationId xmlns:a16="http://schemas.microsoft.com/office/drawing/2014/main" id="{A87F66A3-09D2-217F-FF30-38B5AD4A42B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26" name="Group 25">
            <a:extLst>
              <a:ext uri="{FF2B5EF4-FFF2-40B4-BE49-F238E27FC236}">
                <a16:creationId xmlns:a16="http://schemas.microsoft.com/office/drawing/2014/main" id="{3050DA67-B41F-0953-D084-4C314A8884CB}"/>
              </a:ext>
            </a:extLst>
          </p:cNvPr>
          <p:cNvGrpSpPr/>
          <p:nvPr/>
        </p:nvGrpSpPr>
        <p:grpSpPr>
          <a:xfrm>
            <a:off x="738039" y="4239977"/>
            <a:ext cx="5200970" cy="522386"/>
            <a:chOff x="731863" y="2125404"/>
            <a:chExt cx="5200970" cy="522386"/>
          </a:xfrm>
        </p:grpSpPr>
        <p:sp>
          <p:nvSpPr>
            <p:cNvPr id="27" name="Rectangle 26">
              <a:extLst>
                <a:ext uri="{FF2B5EF4-FFF2-40B4-BE49-F238E27FC236}">
                  <a16:creationId xmlns:a16="http://schemas.microsoft.com/office/drawing/2014/main" id="{B4BDBE74-EF03-0CE6-2310-13345B703F57}"/>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Security, monitoring &amp; governance</a:t>
              </a:r>
            </a:p>
          </p:txBody>
        </p:sp>
        <p:grpSp>
          <p:nvGrpSpPr>
            <p:cNvPr id="28" name="Group 27">
              <a:extLst>
                <a:ext uri="{FF2B5EF4-FFF2-40B4-BE49-F238E27FC236}">
                  <a16:creationId xmlns:a16="http://schemas.microsoft.com/office/drawing/2014/main" id="{91225CB6-5517-F45D-46C5-3B7F63C5C709}"/>
                </a:ext>
              </a:extLst>
            </p:cNvPr>
            <p:cNvGrpSpPr/>
            <p:nvPr/>
          </p:nvGrpSpPr>
          <p:grpSpPr>
            <a:xfrm>
              <a:off x="731863" y="2223541"/>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2C68ACA1-50C7-D486-78B8-0EBFE43EF46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0" name="Graphic 77">
                <a:extLst>
                  <a:ext uri="{FF2B5EF4-FFF2-40B4-BE49-F238E27FC236}">
                    <a16:creationId xmlns:a16="http://schemas.microsoft.com/office/drawing/2014/main" id="{A857AA44-8D06-D1E4-D591-B86F8FC361E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1" name="Group 30">
            <a:extLst>
              <a:ext uri="{FF2B5EF4-FFF2-40B4-BE49-F238E27FC236}">
                <a16:creationId xmlns:a16="http://schemas.microsoft.com/office/drawing/2014/main" id="{BB8A7496-C3E2-CCA1-0A2F-35EB9A781894}"/>
              </a:ext>
            </a:extLst>
          </p:cNvPr>
          <p:cNvGrpSpPr/>
          <p:nvPr/>
        </p:nvGrpSpPr>
        <p:grpSpPr>
          <a:xfrm>
            <a:off x="738039" y="4692428"/>
            <a:ext cx="5200970" cy="522386"/>
            <a:chOff x="731863" y="2125404"/>
            <a:chExt cx="5200970" cy="522386"/>
          </a:xfrm>
        </p:grpSpPr>
        <p:sp>
          <p:nvSpPr>
            <p:cNvPr id="32" name="Rectangle 31">
              <a:extLst>
                <a:ext uri="{FF2B5EF4-FFF2-40B4-BE49-F238E27FC236}">
                  <a16:creationId xmlns:a16="http://schemas.microsoft.com/office/drawing/2014/main" id="{12E415D6-ADC7-DC40-5371-578ED167F553}"/>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a:latin typeface="Aptos" panose="020B0004020202020204" pitchFamily="34" charset="0"/>
                </a:rPr>
                <a:t>Application lifecycle management</a:t>
              </a:r>
            </a:p>
          </p:txBody>
        </p:sp>
        <p:grpSp>
          <p:nvGrpSpPr>
            <p:cNvPr id="33" name="Group 32">
              <a:extLst>
                <a:ext uri="{FF2B5EF4-FFF2-40B4-BE49-F238E27FC236}">
                  <a16:creationId xmlns:a16="http://schemas.microsoft.com/office/drawing/2014/main" id="{3F891098-E989-0D98-5A61-881C22829E65}"/>
                </a:ext>
              </a:extLst>
            </p:cNvPr>
            <p:cNvGrpSpPr/>
            <p:nvPr/>
          </p:nvGrpSpPr>
          <p:grpSpPr>
            <a:xfrm>
              <a:off x="731863" y="2223541"/>
              <a:ext cx="326112" cy="326112"/>
              <a:chOff x="115497" y="1864737"/>
              <a:chExt cx="461744" cy="461744"/>
            </a:xfrm>
            <a:solidFill>
              <a:schemeClr val="tx2"/>
            </a:solidFill>
          </p:grpSpPr>
          <p:sp>
            <p:nvSpPr>
              <p:cNvPr id="34" name="Freeform: Shape 33">
                <a:extLst>
                  <a:ext uri="{FF2B5EF4-FFF2-40B4-BE49-F238E27FC236}">
                    <a16:creationId xmlns:a16="http://schemas.microsoft.com/office/drawing/2014/main" id="{F5E86C35-FF3B-9DA4-F10C-EF7EED79A00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5" name="Graphic 77">
                <a:extLst>
                  <a:ext uri="{FF2B5EF4-FFF2-40B4-BE49-F238E27FC236}">
                    <a16:creationId xmlns:a16="http://schemas.microsoft.com/office/drawing/2014/main" id="{5A414540-7D0D-9638-018D-7B5F31620F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6" name="Group 35">
            <a:extLst>
              <a:ext uri="{FF2B5EF4-FFF2-40B4-BE49-F238E27FC236}">
                <a16:creationId xmlns:a16="http://schemas.microsoft.com/office/drawing/2014/main" id="{065DE31C-353C-0700-B4E6-33240EFFDBDB}"/>
              </a:ext>
            </a:extLst>
          </p:cNvPr>
          <p:cNvGrpSpPr/>
          <p:nvPr/>
        </p:nvGrpSpPr>
        <p:grpSpPr>
          <a:xfrm>
            <a:off x="738039" y="5144879"/>
            <a:ext cx="5200970" cy="522386"/>
            <a:chOff x="731863" y="2125404"/>
            <a:chExt cx="5200970" cy="522386"/>
          </a:xfrm>
        </p:grpSpPr>
        <p:sp>
          <p:nvSpPr>
            <p:cNvPr id="37" name="Rectangle 36">
              <a:extLst>
                <a:ext uri="{FF2B5EF4-FFF2-40B4-BE49-F238E27FC236}">
                  <a16:creationId xmlns:a16="http://schemas.microsoft.com/office/drawing/2014/main" id="{8B351E31-66D6-15A7-BE54-1AEADCFD0155}"/>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Analytics &amp; KPIs</a:t>
              </a:r>
            </a:p>
          </p:txBody>
        </p:sp>
        <p:grpSp>
          <p:nvGrpSpPr>
            <p:cNvPr id="38" name="Group 37">
              <a:extLst>
                <a:ext uri="{FF2B5EF4-FFF2-40B4-BE49-F238E27FC236}">
                  <a16:creationId xmlns:a16="http://schemas.microsoft.com/office/drawing/2014/main" id="{D25E5655-E6D4-A54C-34F6-A98BE59C81C4}"/>
                </a:ext>
              </a:extLst>
            </p:cNvPr>
            <p:cNvGrpSpPr/>
            <p:nvPr/>
          </p:nvGrpSpPr>
          <p:grpSpPr>
            <a:xfrm>
              <a:off x="731863" y="2223541"/>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3F72A3DA-F463-FC01-A46F-45950938D0D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43" name="Graphic 77">
                <a:extLst>
                  <a:ext uri="{FF2B5EF4-FFF2-40B4-BE49-F238E27FC236}">
                    <a16:creationId xmlns:a16="http://schemas.microsoft.com/office/drawing/2014/main" id="{E251AC00-3DBC-8D8A-27CA-C844C1E1959D}"/>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45" name="Group 44">
            <a:extLst>
              <a:ext uri="{FF2B5EF4-FFF2-40B4-BE49-F238E27FC236}">
                <a16:creationId xmlns:a16="http://schemas.microsoft.com/office/drawing/2014/main" id="{55458B71-8334-8912-CAC9-7AEA2A80AAA9}"/>
              </a:ext>
            </a:extLst>
          </p:cNvPr>
          <p:cNvGrpSpPr/>
          <p:nvPr/>
        </p:nvGrpSpPr>
        <p:grpSpPr>
          <a:xfrm>
            <a:off x="738039" y="5597330"/>
            <a:ext cx="5200970" cy="522386"/>
            <a:chOff x="731863" y="2125404"/>
            <a:chExt cx="5200970" cy="522386"/>
          </a:xfrm>
        </p:grpSpPr>
        <p:sp>
          <p:nvSpPr>
            <p:cNvPr id="47" name="Rectangle 46">
              <a:extLst>
                <a:ext uri="{FF2B5EF4-FFF2-40B4-BE49-F238E27FC236}">
                  <a16:creationId xmlns:a16="http://schemas.microsoft.com/office/drawing/2014/main" id="{9D005DFF-F7DB-9962-1D4E-730DEE8E13CD}"/>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a:solidFill>
                    <a:schemeClr val="tx1"/>
                  </a:solidFill>
                  <a:latin typeface="Aptos" panose="020B0004020202020204" pitchFamily="34" charset="0"/>
                </a:rPr>
                <a:t>Fit-gap &amp; top requests</a:t>
              </a:r>
            </a:p>
          </p:txBody>
        </p:sp>
        <p:grpSp>
          <p:nvGrpSpPr>
            <p:cNvPr id="48" name="Group 47">
              <a:extLst>
                <a:ext uri="{FF2B5EF4-FFF2-40B4-BE49-F238E27FC236}">
                  <a16:creationId xmlns:a16="http://schemas.microsoft.com/office/drawing/2014/main" id="{E4F49B00-9958-ECB1-50F2-28365D6D10EF}"/>
                </a:ext>
              </a:extLst>
            </p:cNvPr>
            <p:cNvGrpSpPr/>
            <p:nvPr/>
          </p:nvGrpSpPr>
          <p:grpSpPr>
            <a:xfrm>
              <a:off x="731863" y="2223541"/>
              <a:ext cx="326112" cy="326112"/>
              <a:chOff x="115497" y="1864737"/>
              <a:chExt cx="461744" cy="461744"/>
            </a:xfrm>
            <a:solidFill>
              <a:schemeClr val="tx2"/>
            </a:solidFill>
          </p:grpSpPr>
          <p:sp>
            <p:nvSpPr>
              <p:cNvPr id="49" name="Freeform: Shape 48">
                <a:extLst>
                  <a:ext uri="{FF2B5EF4-FFF2-40B4-BE49-F238E27FC236}">
                    <a16:creationId xmlns:a16="http://schemas.microsoft.com/office/drawing/2014/main" id="{45D36832-A33D-7CEF-CA24-3435C58ECF0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0" name="Graphic 77">
                <a:extLst>
                  <a:ext uri="{FF2B5EF4-FFF2-40B4-BE49-F238E27FC236}">
                    <a16:creationId xmlns:a16="http://schemas.microsoft.com/office/drawing/2014/main" id="{786FF5C9-6511-1126-DA33-C66D82B8CAD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51" name="Group 50">
            <a:extLst>
              <a:ext uri="{FF2B5EF4-FFF2-40B4-BE49-F238E27FC236}">
                <a16:creationId xmlns:a16="http://schemas.microsoft.com/office/drawing/2014/main" id="{B05A3416-EDE7-742F-DE63-5329861EF587}"/>
              </a:ext>
            </a:extLst>
          </p:cNvPr>
          <p:cNvGrpSpPr/>
          <p:nvPr/>
        </p:nvGrpSpPr>
        <p:grpSpPr>
          <a:xfrm>
            <a:off x="738039" y="6049781"/>
            <a:ext cx="5200970" cy="522386"/>
            <a:chOff x="731863" y="2125404"/>
            <a:chExt cx="5200970" cy="522386"/>
          </a:xfrm>
        </p:grpSpPr>
        <p:sp>
          <p:nvSpPr>
            <p:cNvPr id="52" name="Rectangle 51">
              <a:extLst>
                <a:ext uri="{FF2B5EF4-FFF2-40B4-BE49-F238E27FC236}">
                  <a16:creationId xmlns:a16="http://schemas.microsoft.com/office/drawing/2014/main" id="{F07DEF84-6155-B4FC-9780-0EBAB5A20E80}"/>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rPr>
                <a:t>Dynamics 365 Omnichannel </a:t>
              </a:r>
              <a:r>
                <a:rPr lang="en-GB" sz="1800">
                  <a:solidFill>
                    <a:schemeClr val="bg2">
                      <a:lumMod val="50000"/>
                      <a:lumOff val="50000"/>
                    </a:schemeClr>
                  </a:solidFill>
                  <a:latin typeface="Aptos" panose="020B0004020202020204" pitchFamily="34" charset="0"/>
                </a:rPr>
                <a:t>(optional)</a:t>
              </a:r>
              <a:endParaRPr lang="en-US" sz="1800">
                <a:solidFill>
                  <a:schemeClr val="bg2">
                    <a:lumMod val="50000"/>
                    <a:lumOff val="50000"/>
                  </a:schemeClr>
                </a:solidFill>
                <a:latin typeface="Aptos" panose="020B0004020202020204" pitchFamily="34" charset="0"/>
              </a:endParaRPr>
            </a:p>
          </p:txBody>
        </p:sp>
        <p:grpSp>
          <p:nvGrpSpPr>
            <p:cNvPr id="53" name="Group 52">
              <a:extLst>
                <a:ext uri="{FF2B5EF4-FFF2-40B4-BE49-F238E27FC236}">
                  <a16:creationId xmlns:a16="http://schemas.microsoft.com/office/drawing/2014/main" id="{6CBEB18B-0848-0AD9-4329-2AEF600685E0}"/>
                </a:ext>
              </a:extLst>
            </p:cNvPr>
            <p:cNvGrpSpPr/>
            <p:nvPr/>
          </p:nvGrpSpPr>
          <p:grpSpPr>
            <a:xfrm>
              <a:off x="731863" y="2223541"/>
              <a:ext cx="326112" cy="326112"/>
              <a:chOff x="115497" y="1864737"/>
              <a:chExt cx="461744" cy="461744"/>
            </a:xfrm>
            <a:solidFill>
              <a:schemeClr val="tx2"/>
            </a:solidFill>
          </p:grpSpPr>
          <p:sp>
            <p:nvSpPr>
              <p:cNvPr id="54" name="Freeform: Shape 53">
                <a:extLst>
                  <a:ext uri="{FF2B5EF4-FFF2-40B4-BE49-F238E27FC236}">
                    <a16:creationId xmlns:a16="http://schemas.microsoft.com/office/drawing/2014/main" id="{813C052E-F1F3-3463-1D72-CDAB02A6DAC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9" name="Graphic 77">
                <a:extLst>
                  <a:ext uri="{FF2B5EF4-FFF2-40B4-BE49-F238E27FC236}">
                    <a16:creationId xmlns:a16="http://schemas.microsoft.com/office/drawing/2014/main" id="{8DD3CF62-5B93-ED0C-9E41-7AC8F8D226B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 name="Group 2">
            <a:extLst>
              <a:ext uri="{FF2B5EF4-FFF2-40B4-BE49-F238E27FC236}">
                <a16:creationId xmlns:a16="http://schemas.microsoft.com/office/drawing/2014/main" id="{86752445-1626-3CD9-AE41-145C8DC47410}"/>
              </a:ext>
            </a:extLst>
          </p:cNvPr>
          <p:cNvGrpSpPr/>
          <p:nvPr/>
        </p:nvGrpSpPr>
        <p:grpSpPr>
          <a:xfrm>
            <a:off x="738039" y="3335075"/>
            <a:ext cx="5200970" cy="522386"/>
            <a:chOff x="731863" y="2125404"/>
            <a:chExt cx="5200970" cy="522386"/>
          </a:xfrm>
        </p:grpSpPr>
        <p:sp>
          <p:nvSpPr>
            <p:cNvPr id="4" name="Rectangle 3">
              <a:extLst>
                <a:ext uri="{FF2B5EF4-FFF2-40B4-BE49-F238E27FC236}">
                  <a16:creationId xmlns:a16="http://schemas.microsoft.com/office/drawing/2014/main" id="{A7121F5C-650D-59CB-7B85-2347002A035F}"/>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AI capabilities</a:t>
              </a:r>
            </a:p>
          </p:txBody>
        </p:sp>
        <p:grpSp>
          <p:nvGrpSpPr>
            <p:cNvPr id="5" name="Group 4">
              <a:extLst>
                <a:ext uri="{FF2B5EF4-FFF2-40B4-BE49-F238E27FC236}">
                  <a16:creationId xmlns:a16="http://schemas.microsoft.com/office/drawing/2014/main" id="{92DEC4F6-96C8-21C5-5D02-234B44A3D495}"/>
                </a:ext>
              </a:extLst>
            </p:cNvPr>
            <p:cNvGrpSpPr/>
            <p:nvPr/>
          </p:nvGrpSpPr>
          <p:grpSpPr>
            <a:xfrm>
              <a:off x="731863" y="2223541"/>
              <a:ext cx="326112" cy="326112"/>
              <a:chOff x="115497" y="1864737"/>
              <a:chExt cx="461744" cy="461744"/>
            </a:xfrm>
            <a:solidFill>
              <a:schemeClr val="tx2"/>
            </a:solidFill>
          </p:grpSpPr>
          <p:sp>
            <p:nvSpPr>
              <p:cNvPr id="6" name="Freeform: Shape 5">
                <a:extLst>
                  <a:ext uri="{FF2B5EF4-FFF2-40B4-BE49-F238E27FC236}">
                    <a16:creationId xmlns:a16="http://schemas.microsoft.com/office/drawing/2014/main" id="{A22C1422-7720-F374-A2A1-020AE4A26B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 name="Graphic 77">
                <a:extLst>
                  <a:ext uri="{FF2B5EF4-FFF2-40B4-BE49-F238E27FC236}">
                    <a16:creationId xmlns:a16="http://schemas.microsoft.com/office/drawing/2014/main" id="{71D6375B-BD7F-67CC-B714-D3D74818685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dirty="0"/>
              <a:t>Power Automate and HTTP requests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Leveraging the 1,000+ connectors to extend your chatbot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6009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Power Automate offers great integration capabilities, with more 1,000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For a good end-user experience, cloud flows triggered from Power Virtual Agents must execute quickly so that the user doesn’t have to wait too long for the bot to answer.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Cloud flows triggered from Power Virtual Agents have a maximum of 100 seconds to return to Power Virtual Agents before they time out.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You can make HTTP requests directly from Power Virtual Agents, to avoid invoking cloud flows and trim a few milliseconds.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Call a flow as an action</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Perform HTTP requests</a:t>
            </a:r>
            <a:endPar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rPr>
              <a:t>Power Automate Standards by MVP Matthew Devaney</a:t>
            </a:r>
            <a:r>
              <a:rPr lang="en-US" sz="1200" dirty="0">
                <a:solidFill>
                  <a:srgbClr val="FFFFFF">
                    <a:lumMod val="95000"/>
                  </a:srgbClr>
                </a:solidFill>
                <a:latin typeface="Aptos" panose="020B0004020202020204"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8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44672841"/>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How are you optimizing your cloud flows and HTTP requests to make sure they run as fast as possible?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call cloud flows that don’t have any connector as part of their actions? </a:t>
                      </a:r>
                      <a:b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If yes,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How do you handle cloud flow timeouts and limits (e.g., throttling)?</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 connecting to the target system, the query filters the results and only returns the columns that will be used.</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Parallel branch in cloud flows to return a result before 100s.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Each connector limit is assessed. </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Power Platform requests are accounted for.</a:t>
            </a:r>
          </a:p>
        </p:txBody>
      </p:sp>
    </p:spTree>
    <p:extLst>
      <p:ext uri="{BB962C8B-B14F-4D97-AF65-F5344CB8AC3E}">
        <p14:creationId xmlns:p14="http://schemas.microsoft.com/office/powerpoint/2010/main" val="400441079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#1</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chatbot before the 100</a:t>
            </a:r>
            <a:r>
              <a:rPr lang="en-US" baseline="30000"/>
              <a:t>th</a:t>
            </a:r>
            <a:r>
              <a:rPr lang="en-US"/>
              <a:t> second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516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By adding a parallel branch that returns a result to Power Virtual Agents within 100s, you can more gracefully handle the timeout on the bot</a:t>
            </a:r>
            <a:r>
              <a:rPr lang="en-US" sz="1200">
                <a:solidFill>
                  <a:srgbClr val="FFFFFF">
                    <a:lumMod val="95000"/>
                  </a:srgbClr>
                </a:solidFill>
                <a:latin typeface="Aptos" panose="020B0004020202020204" pitchFamily="34" charset="0"/>
              </a:rPr>
              <a:t> side.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err="1">
                <a:solidFill>
                  <a:srgbClr val="FFFFFF">
                    <a:lumMod val="95000"/>
                  </a:srgbClr>
                </a:solidFill>
                <a:latin typeface="Aptos" panose="020B0004020202020204" pitchFamily="34" charset="0"/>
                <a:hlinkClick r:id="rId3"/>
              </a:rPr>
              <a:t>FlowActionTimedOut</a:t>
            </a:r>
            <a:r>
              <a:rPr lang="en-US" sz="1200">
                <a:solidFill>
                  <a:srgbClr val="FFFFFF">
                    <a:lumMod val="95000"/>
                  </a:srgbClr>
                </a:solidFill>
                <a:latin typeface="Aptos" panose="020B0004020202020204" pitchFamily="34" charset="0"/>
                <a:hlinkClick r:id="rId3"/>
              </a:rPr>
              <a:t> error code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MVP Matt </a:t>
            </a:r>
            <a:r>
              <a:rPr lang="en-US" sz="1200" err="1">
                <a:solidFill>
                  <a:srgbClr val="FFFFFF">
                    <a:lumMod val="95000"/>
                  </a:srgbClr>
                </a:solidFill>
                <a:latin typeface="Aptos" panose="020B0004020202020204" pitchFamily="34" charset="0"/>
                <a:hlinkClick r:id="rId4"/>
              </a:rPr>
              <a:t>Jimison's</a:t>
            </a:r>
            <a:r>
              <a:rPr lang="en-US" sz="1200">
                <a:solidFill>
                  <a:srgbClr val="FFFFFF">
                    <a:lumMod val="95000"/>
                  </a:srgbClr>
                </a:solidFill>
                <a:latin typeface="Aptos" panose="020B0004020202020204" pitchFamily="34" charset="0"/>
                <a:hlinkClick r:id="rId4"/>
              </a:rPr>
              <a:t> example of handling cloud flow timeouts in PVA</a:t>
            </a:r>
            <a:endParaRPr lang="en-US" sz="1200">
              <a:solidFill>
                <a:srgbClr val="FFFFFF">
                  <a:lumMod val="95000"/>
                </a:srgbClr>
              </a:solidFill>
              <a:latin typeface="Aptos" panose="020B0004020202020204" pitchFamily="34" charset="0"/>
            </a:endParaRPr>
          </a:p>
        </p:txBody>
      </p:sp>
      <p:pic>
        <p:nvPicPr>
          <p:cNvPr id="11" name="Picture 10">
            <a:extLst>
              <a:ext uri="{FF2B5EF4-FFF2-40B4-BE49-F238E27FC236}">
                <a16:creationId xmlns:a16="http://schemas.microsoft.com/office/drawing/2014/main" id="{81332934-B43A-DA51-8005-F83503CA3418}"/>
              </a:ext>
            </a:extLst>
          </p:cNvPr>
          <p:cNvPicPr>
            <a:picLocks noChangeAspect="1"/>
          </p:cNvPicPr>
          <p:nvPr/>
        </p:nvPicPr>
        <p:blipFill>
          <a:blip r:embed="rId5"/>
          <a:stretch>
            <a:fillRect/>
          </a:stretch>
        </p:blipFill>
        <p:spPr>
          <a:xfrm>
            <a:off x="360908" y="1436909"/>
            <a:ext cx="8250683"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70832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20D04-97D7-467D-FA47-AF3ECDEE6DC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60907" y="1436909"/>
            <a:ext cx="8250684"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#2</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chatbot and let long-running logic continue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69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Cloud flows can continue to run after outputs are returned to Power Virtual Agents.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Place long running logic after the “Return value(s) to Power Virtual Agents” step.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err="1">
                <a:solidFill>
                  <a:srgbClr val="FFFFFF">
                    <a:lumMod val="95000"/>
                  </a:srgbClr>
                </a:solidFill>
                <a:latin typeface="Aptos" panose="020B0004020202020204" pitchFamily="34" charset="0"/>
                <a:hlinkClick r:id="rId4"/>
              </a:rPr>
              <a:t>FlowActionTimedOut</a:t>
            </a:r>
            <a:r>
              <a:rPr lang="en-US" sz="1200">
                <a:solidFill>
                  <a:srgbClr val="FFFFFF">
                    <a:lumMod val="95000"/>
                  </a:srgbClr>
                </a:solidFill>
                <a:latin typeface="Aptos" panose="020B0004020202020204" pitchFamily="34" charset="0"/>
                <a:hlinkClick r:id="rId4"/>
              </a:rPr>
              <a:t> error code</a:t>
            </a:r>
            <a:endParaRPr lang="en-US" sz="1200">
              <a:solidFill>
                <a:srgbClr val="FFFFFF">
                  <a:lumMod val="95000"/>
                </a:srgbClr>
              </a:solidFill>
              <a:latin typeface="Aptos" panose="020B0004020202020204" pitchFamily="34" charset="0"/>
            </a:endParaRPr>
          </a:p>
        </p:txBody>
      </p:sp>
    </p:spTree>
    <p:extLst>
      <p:ext uri="{BB962C8B-B14F-4D97-AF65-F5344CB8AC3E}">
        <p14:creationId xmlns:p14="http://schemas.microsoft.com/office/powerpoint/2010/main" val="340317340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Deployed channels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649117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Power Virtual Agents deploys to multiple channels natively (Teams, websites, Facebook, Power Pages, Power Apps canvas apps, etc.). </a:t>
            </a: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advanced scenarios such as custom apps or </a:t>
            </a:r>
            <a:r>
              <a:rPr lang="en-US" sz="1200">
                <a:solidFill>
                  <a:srgbClr val="FFFFFF">
                    <a:lumMod val="95000"/>
                  </a:srgbClr>
                </a:solidFill>
                <a:latin typeface="Aptos" panose="020B0004020202020204" pitchFamily="34" charset="0"/>
              </a:rPr>
              <a:t>web clients,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customers can integrate with the bot’s Direct Line API.</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Direct Line API supports WebSocket, and efficient streaming  method to push messages to clients, whereas the HTTP GET interface enables clients to explicitly request messages.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additional channels, customers would typically setup a relay bot </a:t>
            </a:r>
            <a:r>
              <a:rPr lang="en-US" sz="1200">
                <a:solidFill>
                  <a:srgbClr val="FFFFFF">
                    <a:lumMod val="95000"/>
                  </a:srgbClr>
                </a:solidFill>
                <a:latin typeface="Aptos" panose="020B0004020202020204" pitchFamily="34" charset="0"/>
              </a:rPr>
              <a:t>to use Azure Bot Services channels and potentially use community channel adapters.</a:t>
            </a:r>
          </a:p>
          <a:p>
            <a:pPr marL="85725" marR="0" lvl="0" algn="l" defTabSz="914367" rtl="0" eaLnBrk="1" fontAlgn="auto" latinLnBrk="0" hangingPunct="1">
              <a:lnSpc>
                <a:spcPct val="100000"/>
              </a:lnSpc>
              <a:spcBef>
                <a:spcPts val="300"/>
              </a:spcBef>
              <a:spcAft>
                <a:spcPts val="0"/>
              </a:spcAft>
              <a:buClrTx/>
              <a:buSzTx/>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
                  <a:extLst>
                    <a:ext uri="{A12FA001-AC4F-418D-AE19-62706E023703}">
                      <ahyp:hlinkClr xmlns:ahyp="http://schemas.microsoft.com/office/drawing/2018/hyperlinkcolor" val="tx"/>
                    </a:ext>
                  </a:extLst>
                </a:hlinkClick>
              </a:rPr>
              <a:t>Publish a chatbot to various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Key concepts in the Bot Framework Direct Line API 3.0</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Add a PVA chatbot to Azure Bot Service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Available Azure Bot Service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Channels and Community / </a:t>
            </a:r>
            <a:r>
              <a:rPr lang="en-US" sz="1200" err="1">
                <a:solidFill>
                  <a:srgbClr val="FFFFFF">
                    <a:lumMod val="95000"/>
                  </a:srgbClr>
                </a:solidFill>
                <a:latin typeface="Aptos" panose="020B0004020202020204" pitchFamily="34" charset="0"/>
                <a:hlinkClick r:id="rId6"/>
              </a:rPr>
              <a:t>Botkit</a:t>
            </a:r>
            <a:r>
              <a:rPr lang="en-US" sz="1200">
                <a:solidFill>
                  <a:srgbClr val="FFFFFF">
                    <a:lumMod val="95000"/>
                  </a:srgbClr>
                </a:solidFill>
                <a:latin typeface="Aptos" panose="020B0004020202020204" pitchFamily="34" charset="0"/>
                <a:hlinkClick r:id="rId6"/>
              </a:rPr>
              <a:t> Adapters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1404354825"/>
              </p:ext>
            </p:extLst>
          </p:nvPr>
        </p:nvGraphicFramePr>
        <p:xfrm>
          <a:off x="276199" y="1503839"/>
          <a:ext cx="8420100" cy="3017520"/>
        </p:xfrm>
        <a:graphic>
          <a:graphicData uri="http://schemas.openxmlformats.org/drawingml/2006/table">
            <a:tbl>
              <a:tblPr firstRow="1" firstCol="1" bandRow="1">
                <a:tableStyleId>{073A0DAA-6AF3-43AB-8588-CEC1D06C72B9}</a:tableStyleId>
              </a:tblPr>
              <a:tblGrid>
                <a:gridCol w="2219351">
                  <a:extLst>
                    <a:ext uri="{9D8B030D-6E8A-4147-A177-3AD203B41FA5}">
                      <a16:colId xmlns:a16="http://schemas.microsoft.com/office/drawing/2014/main" val="1256152073"/>
                    </a:ext>
                  </a:extLst>
                </a:gridCol>
                <a:gridCol w="1809750">
                  <a:extLst>
                    <a:ext uri="{9D8B030D-6E8A-4147-A177-3AD203B41FA5}">
                      <a16:colId xmlns:a16="http://schemas.microsoft.com/office/drawing/2014/main" val="3323274890"/>
                    </a:ext>
                  </a:extLst>
                </a:gridCol>
                <a:gridCol w="4390999">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Channel</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1970882281"/>
              </p:ext>
            </p:extLst>
          </p:nvPr>
        </p:nvGraphicFramePr>
        <p:xfrm>
          <a:off x="276199" y="1781805"/>
          <a:ext cx="8420101" cy="1432560"/>
        </p:xfrm>
        <a:graphic>
          <a:graphicData uri="http://schemas.openxmlformats.org/drawingml/2006/table">
            <a:tbl>
              <a:tblPr firstCol="1" bandRow="1">
                <a:tableStyleId>{00A15C55-8517-42AA-B614-E9B94910E393}</a:tableStyleId>
              </a:tblPr>
              <a:tblGrid>
                <a:gridCol w="2219351">
                  <a:extLst>
                    <a:ext uri="{9D8B030D-6E8A-4147-A177-3AD203B41FA5}">
                      <a16:colId xmlns:a16="http://schemas.microsoft.com/office/drawing/2014/main" val="3803687293"/>
                    </a:ext>
                  </a:extLst>
                </a:gridCol>
                <a:gridCol w="1809750">
                  <a:extLst>
                    <a:ext uri="{9D8B030D-6E8A-4147-A177-3AD203B41FA5}">
                      <a16:colId xmlns:a16="http://schemas.microsoft.com/office/drawing/2014/main" val="1719519437"/>
                    </a:ext>
                  </a:extLst>
                </a:gridCol>
                <a:gridCol w="4391000">
                  <a:extLst>
                    <a:ext uri="{9D8B030D-6E8A-4147-A177-3AD203B41FA5}">
                      <a16:colId xmlns:a16="http://schemas.microsoft.com/office/drawing/2014/main" val="1564180307"/>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Teams </a:t>
                      </a:r>
                    </a:p>
                  </a:txBody>
                  <a:tcPr>
                    <a:solidFill>
                      <a:srgbClr val="F8E180"/>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Deployed as a Teams app to all employees.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Intranet website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10,000 / month</a:t>
                      </a:r>
                    </a:p>
                  </a:txBody>
                  <a:tcPr/>
                </a:tc>
                <a:tc>
                  <a:txBody>
                    <a:bodyPr/>
                    <a:lstStyle/>
                    <a:p>
                      <a:pPr algn="r"/>
                      <a:r>
                        <a:rPr lang="en-US" sz="1200">
                          <a:solidFill>
                            <a:schemeClr val="bg1"/>
                          </a:solidFill>
                          <a:latin typeface="Aptos" panose="020B0004020202020204" pitchFamily="34" charset="0"/>
                        </a:rPr>
                        <a:t>Deployed using the standard custom website integration.</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WhatsApp</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2,000 / month</a:t>
                      </a:r>
                    </a:p>
                  </a:txBody>
                  <a:tcPr/>
                </a:tc>
                <a:tc>
                  <a:txBody>
                    <a:bodyPr/>
                    <a:lstStyle/>
                    <a:p>
                      <a:pPr algn="r"/>
                      <a:r>
                        <a:rPr lang="en-US" sz="1200">
                          <a:solidFill>
                            <a:schemeClr val="bg1"/>
                          </a:solidFill>
                          <a:latin typeface="Aptos" panose="020B0004020202020204" pitchFamily="34" charset="0"/>
                        </a:rPr>
                        <a:t>Azure relay bot + channel adapter connecting to Infobip</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Voice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algn="r"/>
                      <a:r>
                        <a:rPr lang="en-US" sz="1200">
                          <a:solidFill>
                            <a:schemeClr val="bg1"/>
                          </a:solidFill>
                          <a:latin typeface="Aptos" panose="020B0004020202020204" pitchFamily="34" charset="0"/>
                        </a:rPr>
                        <a:t>Voice channel through 3</a:t>
                      </a:r>
                      <a:r>
                        <a:rPr lang="en-US" sz="1200" baseline="30000">
                          <a:solidFill>
                            <a:schemeClr val="bg1"/>
                          </a:solidFill>
                          <a:latin typeface="Aptos" panose="020B0004020202020204" pitchFamily="34" charset="0"/>
                        </a:rPr>
                        <a:t>rd</a:t>
                      </a:r>
                      <a:r>
                        <a:rPr lang="en-US" sz="1200">
                          <a:solidFill>
                            <a:schemeClr val="bg1"/>
                          </a:solidFill>
                          <a:latin typeface="Aptos" panose="020B0004020202020204" pitchFamily="34" charset="0"/>
                        </a:rPr>
                        <a:t>-party AudioCodes</a:t>
                      </a:r>
                    </a:p>
                  </a:txBody>
                  <a:tcPr/>
                </a:tc>
                <a:extLst>
                  <a:ext uri="{0D108BD9-81ED-4DB2-BD59-A6C34878D82A}">
                    <a16:rowId xmlns:a16="http://schemas.microsoft.com/office/drawing/2014/main" val="3922590603"/>
                  </a:ext>
                </a:extLst>
              </a:tr>
            </a:tbl>
          </a:graphicData>
        </a:graphic>
      </p:graphicFrame>
    </p:spTree>
    <p:extLst>
      <p:ext uri="{BB962C8B-B14F-4D97-AF65-F5344CB8AC3E}">
        <p14:creationId xmlns:p14="http://schemas.microsoft.com/office/powerpoint/2010/main" val="74923423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Deployed clients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clients the for the chatbot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38263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There are many available options to deploy a chatbot interface to users.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Depending on the channel and client, not all Markdown and adaptive card formats may be supported.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a chatbot for a live website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Customize the web chat canvas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Bot Framework Web Chat canvas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Format your bot messages in Teams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Markdown Guide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Adaptive Cards</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834948563"/>
              </p:ext>
            </p:extLst>
          </p:nvPr>
        </p:nvGraphicFramePr>
        <p:xfrm>
          <a:off x="276199" y="1503839"/>
          <a:ext cx="8296277" cy="3200400"/>
        </p:xfrm>
        <a:graphic>
          <a:graphicData uri="http://schemas.openxmlformats.org/drawingml/2006/table">
            <a:tbl>
              <a:tblPr firstRow="1" firstCol="1" bandRow="1">
                <a:tableStyleId>{073A0DAA-6AF3-43AB-8588-CEC1D06C72B9}</a:tableStyleId>
              </a:tblPr>
              <a:tblGrid>
                <a:gridCol w="2029888">
                  <a:extLst>
                    <a:ext uri="{9D8B030D-6E8A-4147-A177-3AD203B41FA5}">
                      <a16:colId xmlns:a16="http://schemas.microsoft.com/office/drawing/2014/main" val="1256152073"/>
                    </a:ext>
                  </a:extLst>
                </a:gridCol>
                <a:gridCol w="1994505">
                  <a:extLst>
                    <a:ext uri="{9D8B030D-6E8A-4147-A177-3AD203B41FA5}">
                      <a16:colId xmlns:a16="http://schemas.microsoft.com/office/drawing/2014/main" val="1618742078"/>
                    </a:ext>
                  </a:extLst>
                </a:gridCol>
                <a:gridCol w="2135942">
                  <a:extLst>
                    <a:ext uri="{9D8B030D-6E8A-4147-A177-3AD203B41FA5}">
                      <a16:colId xmlns:a16="http://schemas.microsoft.com/office/drawing/2014/main" val="3055962176"/>
                    </a:ext>
                  </a:extLst>
                </a:gridCol>
                <a:gridCol w="2135942">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Client Customization requirements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Message formatting requirements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2752550138"/>
              </p:ext>
            </p:extLst>
          </p:nvPr>
        </p:nvGraphicFramePr>
        <p:xfrm>
          <a:off x="276175" y="1979295"/>
          <a:ext cx="8296301" cy="2987040"/>
        </p:xfrm>
        <a:graphic>
          <a:graphicData uri="http://schemas.openxmlformats.org/drawingml/2006/table">
            <a:tbl>
              <a:tblPr firstCol="1" bandRow="1">
                <a:tableStyleId>{00A15C55-8517-42AA-B614-E9B94910E393}</a:tableStyleId>
              </a:tblPr>
              <a:tblGrid>
                <a:gridCol w="2035223">
                  <a:extLst>
                    <a:ext uri="{9D8B030D-6E8A-4147-A177-3AD203B41FA5}">
                      <a16:colId xmlns:a16="http://schemas.microsoft.com/office/drawing/2014/main" val="3803687293"/>
                    </a:ext>
                  </a:extLst>
                </a:gridCol>
                <a:gridCol w="1978670">
                  <a:extLst>
                    <a:ext uri="{9D8B030D-6E8A-4147-A177-3AD203B41FA5}">
                      <a16:colId xmlns:a16="http://schemas.microsoft.com/office/drawing/2014/main" val="1719519437"/>
                    </a:ext>
                  </a:extLst>
                </a:gridCol>
                <a:gridCol w="2141204">
                  <a:extLst>
                    <a:ext uri="{9D8B030D-6E8A-4147-A177-3AD203B41FA5}">
                      <a16:colId xmlns:a16="http://schemas.microsoft.com/office/drawing/2014/main" val="1564180307"/>
                    </a:ext>
                  </a:extLst>
                </a:gridCol>
                <a:gridCol w="2141204">
                  <a:extLst>
                    <a:ext uri="{9D8B030D-6E8A-4147-A177-3AD203B41FA5}">
                      <a16:colId xmlns:a16="http://schemas.microsoft.com/office/drawing/2014/main" val="2292976128"/>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Default canvas </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V1 MVP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CSS and JavaScript styling options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1.5 adaptive cards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Bot Framework Web Chat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V2 for advanced styling and controls</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Genesys Cloud chat client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V3 to add handoff</a:t>
                      </a:r>
                    </a:p>
                  </a:txBody>
                  <a:tcPr/>
                </a:tc>
                <a:tc>
                  <a:txBody>
                    <a:bodyPr/>
                    <a:lstStyle/>
                    <a:p>
                      <a:r>
                        <a:rPr lang="en-US" sz="1200">
                          <a:solidFill>
                            <a:schemeClr val="bg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Teams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For internal teams</a:t>
                      </a:r>
                    </a:p>
                  </a:txBody>
                  <a:tcPr/>
                </a:tc>
                <a:tc>
                  <a:txBody>
                    <a:bodyPr/>
                    <a:lstStyle/>
                    <a:p>
                      <a:r>
                        <a:rPr lang="en-US" sz="1200">
                          <a:solidFill>
                            <a:schemeClr val="bg1"/>
                          </a:solidFill>
                          <a:latin typeface="Aptos" panose="020B0004020202020204" pitchFamily="34" charset="0"/>
                        </a:rPr>
                        <a:t>N/A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3922590603"/>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SMS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N/A</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Text only</a:t>
                      </a:r>
                    </a:p>
                  </a:txBody>
                  <a:tcPr/>
                </a:tc>
                <a:extLst>
                  <a:ext uri="{0D108BD9-81ED-4DB2-BD59-A6C34878D82A}">
                    <a16:rowId xmlns:a16="http://schemas.microsoft.com/office/drawing/2014/main" val="32769808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9564352"/>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084424049"/>
                  </a:ext>
                </a:extLst>
              </a:tr>
            </a:tbl>
          </a:graphicData>
        </a:graphic>
      </p:graphicFrame>
    </p:spTree>
    <p:extLst>
      <p:ext uri="{BB962C8B-B14F-4D97-AF65-F5344CB8AC3E}">
        <p14:creationId xmlns:p14="http://schemas.microsoft.com/office/powerpoint/2010/main" val="24115272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 off to a live agent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9"/>
            <a:ext cx="7983957" cy="246221"/>
          </a:xfrm>
        </p:spPr>
        <p:txBody>
          <a:bodyPr/>
          <a:lstStyle/>
          <a:p>
            <a:r>
              <a:rPr lang="en-US"/>
              <a:t>Power Virtual Agents lets you hand over bot conversations to a human</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When requiring hand off to an agent, the chat client must be the one of connected engagement hub, that is placed at the front, and not PVA. The engagement hub integrates with PVA through APIs, and that’s how it’s able to take over a conversation from a bot to escalate to a live agent.</a:t>
            </a:r>
          </a:p>
          <a:p>
            <a:pPr marL="85725" marR="0" lvl="0" algn="l" defTabSz="914367" rtl="0" eaLnBrk="1" fontAlgn="auto" latinLnBrk="0" hangingPunct="1">
              <a:lnSpc>
                <a:spcPct val="100000"/>
              </a:lnSpc>
              <a:spcBef>
                <a:spcPts val="300"/>
              </a:spcBef>
              <a:spcAft>
                <a:spcPts val="0"/>
              </a:spcAft>
              <a:buClrTx/>
              <a:buSzTx/>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85725" marR="0" lvl="0" algn="l" defTabSz="914367" rtl="0" eaLnBrk="1" fontAlgn="auto" latinLnBrk="0" hangingPunct="1">
              <a:lnSpc>
                <a:spcPct val="100000"/>
              </a:lnSpc>
              <a:spcBef>
                <a:spcPts val="300"/>
              </a:spcBef>
              <a:spcAft>
                <a:spcPts val="0"/>
              </a:spcAft>
              <a:buClrTx/>
              <a:buSzTx/>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 full hand off to an engagement hub follows this pattern:</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An end-user interacts with the engagement hub's chat canvas.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engagement hub routes the incoming chat through routing capabilities.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lang="en-US" sz="1200">
                <a:solidFill>
                  <a:srgbClr val="FFFFFF">
                    <a:lumMod val="95000"/>
                  </a:srgbClr>
                </a:solidFill>
                <a:latin typeface="Aptos" panose="020B0004020202020204" pitchFamily="34" charset="0"/>
              </a:rPr>
              <a:t>A</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custom adapter relays the incoming chat messages to the PVA  bot.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Once the end user triggers hand-off, PVA starts hand-off with full chat context.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custom adapter intercepts the hand-off message and context, and seamlessly routes the conversation to an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end user's chat is handed off to an agent who can resume the conversation.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Hand off with Dynamics 365 Omnichannel for Customer Service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Hand off conversations to any generic engagement hub</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69643217"/>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Are you handing off conversations to Dynamics 365 Omnichannel for Customer Service? </a:t>
                      </a:r>
                      <a:r>
                        <a:rPr kumimoji="0" lang="en-US" sz="1600" b="0" i="1" u="none" strike="noStrike" kern="1200" cap="none" spc="0" normalizeH="0" baseline="0" noProof="0" dirty="0">
                          <a:ln>
                            <a:noFill/>
                          </a:ln>
                          <a:solidFill>
                            <a:schemeClr val="bg1">
                              <a:lumMod val="65000"/>
                              <a:lumOff val="35000"/>
                            </a:schemeClr>
                          </a:solidFill>
                          <a:effectLst/>
                          <a:uLnTx/>
                          <a:uFillTx/>
                          <a:latin typeface="Aptos" panose="020B0004020202020204" pitchFamily="34" charset="0"/>
                          <a:ea typeface="+mn-ea"/>
                          <a:cs typeface="+mn-cs"/>
                        </a:rPr>
                        <a:t>(dedicated section)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Are you handing off conversations to another engagement hub solution?</a:t>
                      </a:r>
                      <a:b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If yes, which one and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chat client are you placing in front of your end-users?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Genesys Cloud through a custom adapter.</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Genesys chat widget.</a:t>
            </a:r>
          </a:p>
        </p:txBody>
      </p:sp>
    </p:spTree>
    <p:extLst>
      <p:ext uri="{BB962C8B-B14F-4D97-AF65-F5344CB8AC3E}">
        <p14:creationId xmlns:p14="http://schemas.microsoft.com/office/powerpoint/2010/main" val="42448114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Security, monitoring &amp; governance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4255011"/>
          </a:xfrm>
        </p:spPr>
        <p:txBody>
          <a:bodyPr/>
          <a:lstStyle/>
          <a:p>
            <a:pPr>
              <a:spcBef>
                <a:spcPts val="600"/>
              </a:spcBef>
              <a:spcAft>
                <a:spcPts val="300"/>
              </a:spcAft>
            </a:pPr>
            <a:r>
              <a:rPr lang="en-US" sz="2800"/>
              <a:t>Chatbot security configuration</a:t>
            </a:r>
          </a:p>
          <a:p>
            <a:pPr>
              <a:spcBef>
                <a:spcPts val="600"/>
              </a:spcBef>
              <a:spcAft>
                <a:spcPts val="300"/>
              </a:spcAft>
            </a:pPr>
            <a:r>
              <a:rPr lang="en-US"/>
              <a:t>Data loss prevention policies</a:t>
            </a:r>
          </a:p>
          <a:p>
            <a:pPr>
              <a:spcBef>
                <a:spcPts val="600"/>
              </a:spcBef>
              <a:spcAft>
                <a:spcPts val="300"/>
              </a:spcAft>
            </a:pPr>
            <a:r>
              <a:rPr lang="en-US"/>
              <a:t>Tenant and environment security</a:t>
            </a:r>
          </a:p>
          <a:p>
            <a:pPr>
              <a:spcBef>
                <a:spcPts val="600"/>
              </a:spcBef>
              <a:spcAft>
                <a:spcPts val="300"/>
              </a:spcAft>
            </a:pPr>
            <a:r>
              <a:rPr lang="en-US"/>
              <a:t>Authentication &amp; channel security</a:t>
            </a:r>
          </a:p>
          <a:p>
            <a:pPr>
              <a:spcBef>
                <a:spcPts val="600"/>
              </a:spcBef>
              <a:spcAft>
                <a:spcPts val="300"/>
              </a:spcAft>
            </a:pPr>
            <a:r>
              <a:rPr lang="en-US" sz="2800"/>
              <a:t>Single sign-on</a:t>
            </a:r>
            <a:endParaRPr lang="en-US"/>
          </a:p>
          <a:p>
            <a:pPr>
              <a:spcBef>
                <a:spcPts val="600"/>
              </a:spcBef>
              <a:spcAft>
                <a:spcPts val="300"/>
              </a:spcAft>
            </a:pPr>
            <a:r>
              <a:rPr lang="en-US" sz="2800"/>
              <a:t>Monitoring</a:t>
            </a:r>
            <a:endParaRPr lang="en-US"/>
          </a:p>
          <a:p>
            <a:pPr>
              <a:spcBef>
                <a:spcPts val="600"/>
              </a:spcBef>
              <a:spcAft>
                <a:spcPts val="300"/>
              </a:spcAft>
            </a:pPr>
            <a:r>
              <a:rPr lang="en-US" sz="2800"/>
              <a:t>Governance</a:t>
            </a:r>
          </a:p>
          <a:p>
            <a:pPr>
              <a:spcBef>
                <a:spcPts val="600"/>
              </a:spcBef>
              <a:spcAft>
                <a:spcPts val="300"/>
              </a:spcAft>
            </a:pPr>
            <a:r>
              <a:rPr lang="en-US" sz="2800"/>
              <a:t>Compliance</a:t>
            </a:r>
            <a:r>
              <a:rPr lang="en-US"/>
              <a:t> </a:t>
            </a:r>
            <a:endParaRPr lang="en-US" sz="2800"/>
          </a:p>
        </p:txBody>
      </p:sp>
    </p:spTree>
    <p:extLst>
      <p:ext uri="{BB962C8B-B14F-4D97-AF65-F5344CB8AC3E}">
        <p14:creationId xmlns:p14="http://schemas.microsoft.com/office/powerpoint/2010/main" val="223822537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Chatbot security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dirty="0"/>
              <a:t>Detail your security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69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Understanding your key requirements around security and making sure they are mapped with existing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Identify alternatives for scenarios not natively cove</a:t>
            </a:r>
            <a:r>
              <a:rPr lang="en-US" sz="1200" dirty="0">
                <a:solidFill>
                  <a:srgbClr val="FFFFFF">
                    <a:lumMod val="95000"/>
                  </a:srgbClr>
                </a:solidFill>
                <a:latin typeface="Aptos" panose="020B0004020202020204" pitchFamily="34" charset="0"/>
              </a:rPr>
              <a:t>red.</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hlinkClick r:id="rId3"/>
              </a:rPr>
              <a:t>PVA security</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  </a:t>
            </a:r>
            <a:endParaRPr lang="en-US" sz="18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182438306"/>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a list of security requirements for your chatbot?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Enterprise bots: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Users need to be authenticated using Azure Active Directory.</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Users need to be automatically signed in.</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The bot IPs need to be allow-listed in the corporate firewall.</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The bot needs to integrate with internal, on-premises, APIs.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Integrations must use service principals.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Secrets must be stored in key vaults.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Only specific applications should be able to call the bot as a skill.</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Citizen-developer bots: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The unauthenticated configuration need to be blocked on all bots and all channels.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Chatbot usage (inventory and conversations) need to be monitored at the tenant level).</a:t>
            </a:r>
          </a:p>
        </p:txBody>
      </p:sp>
    </p:spTree>
    <p:extLst>
      <p:ext uri="{BB962C8B-B14F-4D97-AF65-F5344CB8AC3E}">
        <p14:creationId xmlns:p14="http://schemas.microsoft.com/office/powerpoint/2010/main" val="10905062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Data loss prevention policies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Enforcing security settings as well as exceptions at a global level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2874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Administrators can govern chatbots in their organization by using data loss prevention (DLP) policies with specific Power Virtual Agents connectors.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Channels (Teams, Direct Line, Facebook, Omnichannel), unauthenticated use, and Bot Framework skills can be allowed or blocked.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Apply data loss prevention policies to chatbots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Connector endpoint filtering</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32357077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DLP policies to enforce Power Virtual Agents allowed channels and authentication settings?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DLP policies to enforce allowed or blocked Power Automate connectors?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manage DLP policies for your project’s environments and tenant?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by default no unauthenticated chatbots are allowed and only the Microsoft Teams channel can be used, to make sure they’re internal.</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Yes, with Power Virtual Agents, only related business applications such as Dynamics 365, ServiceNow and SharePoint are allowed. Endpoint filtering will be used for allowed HTTP APIs.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DLP policies are centrally managed by a Center of Excellence (CoE) team. Exception policies can be requested for specific environments through an approval process.</a:t>
            </a:r>
          </a:p>
        </p:txBody>
      </p:sp>
    </p:spTree>
    <p:extLst>
      <p:ext uri="{BB962C8B-B14F-4D97-AF65-F5344CB8AC3E}">
        <p14:creationId xmlns:p14="http://schemas.microsoft.com/office/powerpoint/2010/main" val="416944909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Tenant and environment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Securing access to data</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38263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Chatbot transcripts are available by default in Dataverse. These can contain sensitive customer information that needs to be protected.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Power Platform security</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Microsoft </a:t>
            </a:r>
            <a:r>
              <a:rPr lang="en-US" sz="1200" err="1">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Entra</a:t>
            </a: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 multifactor authentication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Microsoft </a:t>
            </a:r>
            <a:r>
              <a:rPr lang="en-US" sz="1200" err="1">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Entra</a:t>
            </a: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 </a:t>
            </a: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Conditional Access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Use Azure Key Vault secrets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Just-In-Time Access Management</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Manage application users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Manage group teams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99753010"/>
              </p:ext>
            </p:extLst>
          </p:nvPr>
        </p:nvGraphicFramePr>
        <p:xfrm>
          <a:off x="361951" y="1666779"/>
          <a:ext cx="8334350" cy="4954800"/>
        </p:xfrm>
        <a:graphic>
          <a:graphicData uri="http://schemas.openxmlformats.org/drawingml/2006/table">
            <a:tbl>
              <a:tblPr firstRow="1" bandRow="1">
                <a:tableStyleId>{5C22544A-7EE6-4342-B048-85BDC9FD1C3A}</a:tableStyleId>
              </a:tblPr>
              <a:tblGrid>
                <a:gridCol w="3019424">
                  <a:extLst>
                    <a:ext uri="{9D8B030D-6E8A-4147-A177-3AD203B41FA5}">
                      <a16:colId xmlns:a16="http://schemas.microsoft.com/office/drawing/2014/main" val="3426460784"/>
                    </a:ext>
                  </a:extLst>
                </a:gridCol>
                <a:gridCol w="5314926">
                  <a:extLst>
                    <a:ext uri="{9D8B030D-6E8A-4147-A177-3AD203B41FA5}">
                      <a16:colId xmlns:a16="http://schemas.microsoft.com/office/drawing/2014/main" val="1761064077"/>
                    </a:ext>
                  </a:extLst>
                </a:gridCol>
              </a:tblGrid>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enforce strong requirements for authentication?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control privileged users access to sensitive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manage secrets?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0" lang="en-US" sz="1600" b="0" i="0" u="none" strike="noStrike" kern="1200" cap="none" spc="0" normalizeH="0" baseline="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8450073"/>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use service principals or managed identities?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986013221"/>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687068"/>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network security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43063992"/>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52754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audit and review access periodically?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63635967"/>
                  </a:ext>
                </a:extLst>
              </a:tr>
            </a:tbl>
          </a:graphicData>
        </a:graphic>
      </p:graphicFrame>
      <p:sp>
        <p:nvSpPr>
          <p:cNvPr id="9" name="Rectangle: Folded Corner 8">
            <a:extLst>
              <a:ext uri="{FF2B5EF4-FFF2-40B4-BE49-F238E27FC236}">
                <a16:creationId xmlns:a16="http://schemas.microsoft.com/office/drawing/2014/main" id="{DDC96694-F2EF-07CF-CE58-5CDDDFD62ACD}"/>
              </a:ext>
            </a:extLst>
          </p:cNvPr>
          <p:cNvSpPr/>
          <p:nvPr/>
        </p:nvSpPr>
        <p:spPr bwMode="auto">
          <a:xfrm rot="60000">
            <a:off x="3466905" y="177131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Multi-factor authentication and conditional access.</a:t>
            </a:r>
          </a:p>
        </p:txBody>
      </p:sp>
      <p:sp>
        <p:nvSpPr>
          <p:cNvPr id="10" name="Rectangle: Folded Corner 9">
            <a:extLst>
              <a:ext uri="{FF2B5EF4-FFF2-40B4-BE49-F238E27FC236}">
                <a16:creationId xmlns:a16="http://schemas.microsoft.com/office/drawing/2014/main" id="{D61BC6FB-1DAA-1F4E-F569-FA613093473D}"/>
              </a:ext>
            </a:extLst>
          </p:cNvPr>
          <p:cNvSpPr/>
          <p:nvPr/>
        </p:nvSpPr>
        <p:spPr bwMode="auto">
          <a:xfrm rot="60000">
            <a:off x="3466905" y="2646966"/>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Just-in-time access to production.</a:t>
            </a:r>
          </a:p>
        </p:txBody>
      </p:sp>
      <p:sp>
        <p:nvSpPr>
          <p:cNvPr id="11" name="Rectangle: Folded Corner 10">
            <a:extLst>
              <a:ext uri="{FF2B5EF4-FFF2-40B4-BE49-F238E27FC236}">
                <a16:creationId xmlns:a16="http://schemas.microsoft.com/office/drawing/2014/main" id="{05B079A5-56E8-B9F5-12A0-DB87DB22E33F}"/>
              </a:ext>
            </a:extLst>
          </p:cNvPr>
          <p:cNvSpPr/>
          <p:nvPr/>
        </p:nvSpPr>
        <p:spPr bwMode="auto">
          <a:xfrm rot="60000">
            <a:off x="3466905" y="352174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Key Vault and Environment Variables</a:t>
            </a:r>
          </a:p>
        </p:txBody>
      </p:sp>
      <p:sp>
        <p:nvSpPr>
          <p:cNvPr id="12" name="Rectangle: Folded Corner 11">
            <a:extLst>
              <a:ext uri="{FF2B5EF4-FFF2-40B4-BE49-F238E27FC236}">
                <a16:creationId xmlns:a16="http://schemas.microsoft.com/office/drawing/2014/main" id="{69B131CB-AC41-CAF9-0B2B-2B9324A9CA7C}"/>
              </a:ext>
            </a:extLst>
          </p:cNvPr>
          <p:cNvSpPr/>
          <p:nvPr/>
        </p:nvSpPr>
        <p:spPr bwMode="auto">
          <a:xfrm rot="60000">
            <a:off x="3466904" y="4377479"/>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Service principals for integrations and deployments.</a:t>
            </a:r>
          </a:p>
        </p:txBody>
      </p:sp>
      <p:sp>
        <p:nvSpPr>
          <p:cNvPr id="13" name="Rectangle: Folded Corner 12">
            <a:extLst>
              <a:ext uri="{FF2B5EF4-FFF2-40B4-BE49-F238E27FC236}">
                <a16:creationId xmlns:a16="http://schemas.microsoft.com/office/drawing/2014/main" id="{56EF9EA9-F09D-E0E9-A2A0-FAC176719DBD}"/>
              </a:ext>
            </a:extLst>
          </p:cNvPr>
          <p:cNvSpPr/>
          <p:nvPr/>
        </p:nvSpPr>
        <p:spPr bwMode="auto">
          <a:xfrm rot="60000">
            <a:off x="3466903" y="5234543"/>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Some internal APIs are only accessible in a VNET.</a:t>
            </a:r>
          </a:p>
        </p:txBody>
      </p:sp>
      <p:sp>
        <p:nvSpPr>
          <p:cNvPr id="14" name="Rectangle: Folded Corner 13">
            <a:extLst>
              <a:ext uri="{FF2B5EF4-FFF2-40B4-BE49-F238E27FC236}">
                <a16:creationId xmlns:a16="http://schemas.microsoft.com/office/drawing/2014/main" id="{7C7FE889-6C6B-B6EC-ACAE-7A5FB55607C3}"/>
              </a:ext>
            </a:extLst>
          </p:cNvPr>
          <p:cNvSpPr/>
          <p:nvPr/>
        </p:nvSpPr>
        <p:spPr bwMode="auto">
          <a:xfrm rot="60000">
            <a:off x="3466903" y="6110191"/>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Yes, every month. Roles only granted through groups.</a:t>
            </a:r>
          </a:p>
        </p:txBody>
      </p:sp>
    </p:spTree>
    <p:extLst>
      <p:ext uri="{BB962C8B-B14F-4D97-AF65-F5344CB8AC3E}">
        <p14:creationId xmlns:p14="http://schemas.microsoft.com/office/powerpoint/2010/main" val="34034036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1630335" y="2393950"/>
            <a:ext cx="9613900" cy="3539430"/>
          </a:xfrm>
        </p:spPr>
        <p:txBody>
          <a:bodyPr/>
          <a:lstStyle/>
          <a:p>
            <a:pPr marL="0" indent="0">
              <a:spcBef>
                <a:spcPts val="1200"/>
              </a:spcBef>
              <a:buClr>
                <a:srgbClr val="9BF00B"/>
              </a:buClr>
              <a:buSzPct val="100000"/>
              <a:buNone/>
            </a:pPr>
            <a:r>
              <a:rPr lang="en-GB" sz="2000" dirty="0"/>
              <a:t>Complete each slide providing the required information </a:t>
            </a:r>
          </a:p>
          <a:p>
            <a:pPr marL="0" indent="0">
              <a:spcBef>
                <a:spcPts val="1200"/>
              </a:spcBef>
              <a:buClr>
                <a:srgbClr val="9BF00B"/>
              </a:buClr>
              <a:buSzPct val="100000"/>
              <a:buNone/>
            </a:pPr>
            <a:r>
              <a:rPr lang="en-GB" sz="2000" dirty="0"/>
              <a:t>Post-it notes should be removed: their purpose is only to provide example answers.</a:t>
            </a:r>
          </a:p>
          <a:p>
            <a:pPr marL="0" indent="0">
              <a:spcBef>
                <a:spcPts val="1200"/>
              </a:spcBef>
              <a:buClr>
                <a:srgbClr val="9BF00B"/>
              </a:buClr>
              <a:buSzPct val="100000"/>
              <a:buNone/>
            </a:pPr>
            <a:r>
              <a:rPr lang="en-GB" sz="2000" dirty="0"/>
              <a:t>Skip and hide slides that are not applicable to your project.</a:t>
            </a:r>
          </a:p>
          <a:p>
            <a:pPr marL="0" indent="0">
              <a:spcBef>
                <a:spcPts val="1200"/>
              </a:spcBef>
              <a:buClr>
                <a:srgbClr val="9BF00B"/>
              </a:buClr>
              <a:buSzPct val="100000"/>
              <a:buNone/>
            </a:pPr>
            <a:r>
              <a:rPr lang="en-GB" sz="2000" dirty="0"/>
              <a:t>Add more slides to capture the required information if needed. </a:t>
            </a:r>
          </a:p>
          <a:p>
            <a:pPr marL="0" indent="0">
              <a:spcBef>
                <a:spcPts val="1200"/>
              </a:spcBef>
              <a:buClr>
                <a:srgbClr val="9BF00B"/>
              </a:buClr>
              <a:buSzPct val="100000"/>
              <a:buNone/>
            </a:pPr>
            <a:r>
              <a:rPr lang="en-GB" sz="2000" dirty="0"/>
              <a:t>Do not hesitate to paste your own slides and existing content.</a:t>
            </a:r>
          </a:p>
          <a:p>
            <a:pPr marL="0" indent="0">
              <a:spcBef>
                <a:spcPts val="1200"/>
              </a:spcBef>
              <a:buClr>
                <a:srgbClr val="9BF00B"/>
              </a:buClr>
              <a:buSzPct val="100000"/>
              <a:buNone/>
            </a:pPr>
            <a:r>
              <a:rPr lang="en-GB" sz="2000" dirty="0"/>
              <a:t>Reach out if you have questions on the format or content.</a:t>
            </a:r>
          </a:p>
          <a:p>
            <a:pPr marL="0" indent="0">
              <a:spcBef>
                <a:spcPts val="1200"/>
              </a:spcBef>
              <a:buClr>
                <a:srgbClr val="9BF00B"/>
              </a:buClr>
              <a:buSzPct val="100000"/>
              <a:buNone/>
            </a:pPr>
            <a:r>
              <a:rPr lang="en-GB" sz="2000" dirty="0"/>
              <a:t>Send the completed deck before the review workshops.</a:t>
            </a:r>
          </a:p>
          <a:p>
            <a:pPr marL="0" indent="0">
              <a:spcBef>
                <a:spcPts val="1200"/>
              </a:spcBef>
              <a:buClr>
                <a:srgbClr val="9BF00B"/>
              </a:buClr>
              <a:buSzPct val="100000"/>
              <a:buNone/>
            </a:pPr>
            <a:r>
              <a:rPr lang="en-GB" sz="2000" dirty="0"/>
              <a:t>Store the document in a shared SharePoint location if possible.</a:t>
            </a:r>
          </a:p>
        </p:txBody>
      </p:sp>
      <p:sp>
        <p:nvSpPr>
          <p:cNvPr id="6" name="Text Placeholder 5">
            <a:extLst>
              <a:ext uri="{FF2B5EF4-FFF2-40B4-BE49-F238E27FC236}">
                <a16:creationId xmlns:a16="http://schemas.microsoft.com/office/drawing/2014/main" id="{79A93AA3-8765-4AB0-34D1-FE8C91FFE50F}"/>
              </a:ext>
            </a:extLst>
          </p:cNvPr>
          <p:cNvSpPr>
            <a:spLocks noGrp="1"/>
          </p:cNvSpPr>
          <p:nvPr>
            <p:ph type="body" sz="quarter" idx="11"/>
          </p:nvPr>
        </p:nvSpPr>
        <p:spPr>
          <a:xfrm>
            <a:off x="865160" y="478433"/>
            <a:ext cx="10739440" cy="553998"/>
          </a:xfrm>
        </p:spPr>
        <p:txBody>
          <a:bodyPr/>
          <a:lstStyle/>
          <a:p>
            <a:r>
              <a:rPr lang="en-GB"/>
              <a:t>Instructions for customers and partners</a:t>
            </a:r>
            <a:endParaRPr lang="en-US"/>
          </a:p>
        </p:txBody>
      </p:sp>
      <p:sp>
        <p:nvSpPr>
          <p:cNvPr id="7" name="Text Placeholder 6">
            <a:extLst>
              <a:ext uri="{FF2B5EF4-FFF2-40B4-BE49-F238E27FC236}">
                <a16:creationId xmlns:a16="http://schemas.microsoft.com/office/drawing/2014/main" id="{65493B6B-3844-60CE-A3C3-4D8D23519862}"/>
              </a:ext>
            </a:extLst>
          </p:cNvPr>
          <p:cNvSpPr>
            <a:spLocks noGrp="1"/>
          </p:cNvSpPr>
          <p:nvPr>
            <p:ph type="body" sz="quarter" idx="12"/>
          </p:nvPr>
        </p:nvSpPr>
        <p:spPr>
          <a:xfrm>
            <a:off x="865160" y="1433861"/>
            <a:ext cx="11383210" cy="430887"/>
          </a:xfrm>
        </p:spPr>
        <p:txBody>
          <a:bodyPr/>
          <a:lstStyle/>
          <a:p>
            <a:r>
              <a:rPr lang="en-GB" sz="2800"/>
              <a:t>How to fill this document:</a:t>
            </a:r>
          </a:p>
        </p:txBody>
      </p:sp>
      <p:grpSp>
        <p:nvGrpSpPr>
          <p:cNvPr id="13" name="Group 12">
            <a:extLst>
              <a:ext uri="{FF2B5EF4-FFF2-40B4-BE49-F238E27FC236}">
                <a16:creationId xmlns:a16="http://schemas.microsoft.com/office/drawing/2014/main" id="{0FA2A180-238B-594C-F873-BF7DFBFEB895}"/>
              </a:ext>
            </a:extLst>
          </p:cNvPr>
          <p:cNvGrpSpPr/>
          <p:nvPr/>
        </p:nvGrpSpPr>
        <p:grpSpPr>
          <a:xfrm>
            <a:off x="1084235" y="2397264"/>
            <a:ext cx="326112" cy="324000"/>
            <a:chOff x="731863" y="3273792"/>
            <a:chExt cx="326112" cy="324000"/>
          </a:xfrm>
        </p:grpSpPr>
        <p:sp>
          <p:nvSpPr>
            <p:cNvPr id="11" name="Freeform: Shape 10">
              <a:extLst>
                <a:ext uri="{FF2B5EF4-FFF2-40B4-BE49-F238E27FC236}">
                  <a16:creationId xmlns:a16="http://schemas.microsoft.com/office/drawing/2014/main" id="{6F9A1E89-7105-9EC4-F8AC-9F0BFB1B6B7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 name="Graphic 77">
              <a:extLst>
                <a:ext uri="{FF2B5EF4-FFF2-40B4-BE49-F238E27FC236}">
                  <a16:creationId xmlns:a16="http://schemas.microsoft.com/office/drawing/2014/main" id="{86B94A9E-E296-21B2-0482-345844E9AA5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4" name="Group 13">
            <a:extLst>
              <a:ext uri="{FF2B5EF4-FFF2-40B4-BE49-F238E27FC236}">
                <a16:creationId xmlns:a16="http://schemas.microsoft.com/office/drawing/2014/main" id="{DB744389-FD3E-FD70-EA1B-A7AF1D79939C}"/>
              </a:ext>
            </a:extLst>
          </p:cNvPr>
          <p:cNvGrpSpPr/>
          <p:nvPr/>
        </p:nvGrpSpPr>
        <p:grpSpPr>
          <a:xfrm>
            <a:off x="1084235" y="3306948"/>
            <a:ext cx="326112" cy="324000"/>
            <a:chOff x="731863" y="3273792"/>
            <a:chExt cx="326112" cy="324000"/>
          </a:xfrm>
        </p:grpSpPr>
        <p:sp>
          <p:nvSpPr>
            <p:cNvPr id="15" name="Freeform: Shape 14">
              <a:extLst>
                <a:ext uri="{FF2B5EF4-FFF2-40B4-BE49-F238E27FC236}">
                  <a16:creationId xmlns:a16="http://schemas.microsoft.com/office/drawing/2014/main" id="{BB53601C-5DEB-6DBB-B62C-C56B8063C74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6" name="Graphic 77">
              <a:extLst>
                <a:ext uri="{FF2B5EF4-FFF2-40B4-BE49-F238E27FC236}">
                  <a16:creationId xmlns:a16="http://schemas.microsoft.com/office/drawing/2014/main" id="{7AD5D9AE-764F-1F43-E385-07A25F31DAE7}"/>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7" name="Group 16">
            <a:extLst>
              <a:ext uri="{FF2B5EF4-FFF2-40B4-BE49-F238E27FC236}">
                <a16:creationId xmlns:a16="http://schemas.microsoft.com/office/drawing/2014/main" id="{9220FFB5-B88C-7ACB-DBD3-F5D813E7ADE1}"/>
              </a:ext>
            </a:extLst>
          </p:cNvPr>
          <p:cNvGrpSpPr/>
          <p:nvPr/>
        </p:nvGrpSpPr>
        <p:grpSpPr>
          <a:xfrm>
            <a:off x="1084235" y="3761790"/>
            <a:ext cx="326112" cy="324000"/>
            <a:chOff x="731863" y="3273792"/>
            <a:chExt cx="326112" cy="324000"/>
          </a:xfrm>
        </p:grpSpPr>
        <p:sp>
          <p:nvSpPr>
            <p:cNvPr id="18" name="Freeform: Shape 17">
              <a:extLst>
                <a:ext uri="{FF2B5EF4-FFF2-40B4-BE49-F238E27FC236}">
                  <a16:creationId xmlns:a16="http://schemas.microsoft.com/office/drawing/2014/main" id="{99338E58-42CE-3CFF-CE81-853563C459DB}"/>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9" name="Graphic 77">
              <a:extLst>
                <a:ext uri="{FF2B5EF4-FFF2-40B4-BE49-F238E27FC236}">
                  <a16:creationId xmlns:a16="http://schemas.microsoft.com/office/drawing/2014/main" id="{93A55541-EB0C-3222-9E1A-D99BF2309E9E}"/>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0" name="Group 19">
            <a:extLst>
              <a:ext uri="{FF2B5EF4-FFF2-40B4-BE49-F238E27FC236}">
                <a16:creationId xmlns:a16="http://schemas.microsoft.com/office/drawing/2014/main" id="{4FE57C88-5276-26FE-E77F-210E01D1FC07}"/>
              </a:ext>
            </a:extLst>
          </p:cNvPr>
          <p:cNvGrpSpPr/>
          <p:nvPr/>
        </p:nvGrpSpPr>
        <p:grpSpPr>
          <a:xfrm>
            <a:off x="1084235" y="4216632"/>
            <a:ext cx="326112" cy="324000"/>
            <a:chOff x="731863" y="3273792"/>
            <a:chExt cx="326112" cy="324000"/>
          </a:xfrm>
        </p:grpSpPr>
        <p:sp>
          <p:nvSpPr>
            <p:cNvPr id="21" name="Freeform: Shape 20">
              <a:extLst>
                <a:ext uri="{FF2B5EF4-FFF2-40B4-BE49-F238E27FC236}">
                  <a16:creationId xmlns:a16="http://schemas.microsoft.com/office/drawing/2014/main" id="{207B21F0-54F8-48CC-84D8-FDC7C3D2F01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 name="Graphic 77">
              <a:extLst>
                <a:ext uri="{FF2B5EF4-FFF2-40B4-BE49-F238E27FC236}">
                  <a16:creationId xmlns:a16="http://schemas.microsoft.com/office/drawing/2014/main" id="{18B39FF8-072B-6F11-CB94-015DEDD19593}"/>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3" name="Group 22">
            <a:extLst>
              <a:ext uri="{FF2B5EF4-FFF2-40B4-BE49-F238E27FC236}">
                <a16:creationId xmlns:a16="http://schemas.microsoft.com/office/drawing/2014/main" id="{6841671A-F678-D662-27B5-3A1E17EF4952}"/>
              </a:ext>
            </a:extLst>
          </p:cNvPr>
          <p:cNvGrpSpPr/>
          <p:nvPr/>
        </p:nvGrpSpPr>
        <p:grpSpPr>
          <a:xfrm>
            <a:off x="1084235" y="4671474"/>
            <a:ext cx="326112" cy="324000"/>
            <a:chOff x="731863" y="3273792"/>
            <a:chExt cx="326112" cy="324000"/>
          </a:xfrm>
        </p:grpSpPr>
        <p:sp>
          <p:nvSpPr>
            <p:cNvPr id="24" name="Freeform: Shape 23">
              <a:extLst>
                <a:ext uri="{FF2B5EF4-FFF2-40B4-BE49-F238E27FC236}">
                  <a16:creationId xmlns:a16="http://schemas.microsoft.com/office/drawing/2014/main" id="{085AEC17-CCF4-BB74-0146-95F637F54BB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 name="Graphic 77">
              <a:extLst>
                <a:ext uri="{FF2B5EF4-FFF2-40B4-BE49-F238E27FC236}">
                  <a16:creationId xmlns:a16="http://schemas.microsoft.com/office/drawing/2014/main" id="{E4C98BA5-3DCB-864F-1925-BC364A58F78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6" name="Group 25">
            <a:extLst>
              <a:ext uri="{FF2B5EF4-FFF2-40B4-BE49-F238E27FC236}">
                <a16:creationId xmlns:a16="http://schemas.microsoft.com/office/drawing/2014/main" id="{C6733B8A-94C0-04C2-E76D-D4561BD25079}"/>
              </a:ext>
            </a:extLst>
          </p:cNvPr>
          <p:cNvGrpSpPr/>
          <p:nvPr/>
        </p:nvGrpSpPr>
        <p:grpSpPr>
          <a:xfrm>
            <a:off x="1084235" y="5581155"/>
            <a:ext cx="326112" cy="324000"/>
            <a:chOff x="731863" y="3273792"/>
            <a:chExt cx="326112" cy="324000"/>
          </a:xfrm>
        </p:grpSpPr>
        <p:sp>
          <p:nvSpPr>
            <p:cNvPr id="27" name="Freeform: Shape 26">
              <a:extLst>
                <a:ext uri="{FF2B5EF4-FFF2-40B4-BE49-F238E27FC236}">
                  <a16:creationId xmlns:a16="http://schemas.microsoft.com/office/drawing/2014/main" id="{C3EAA456-EA39-DDC0-AE21-4E5292054088}"/>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8" name="Graphic 77">
              <a:extLst>
                <a:ext uri="{FF2B5EF4-FFF2-40B4-BE49-F238E27FC236}">
                  <a16:creationId xmlns:a16="http://schemas.microsoft.com/office/drawing/2014/main" id="{F09AE6BD-F818-34A1-F2A1-6532F607E15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 name="Group 1">
            <a:extLst>
              <a:ext uri="{FF2B5EF4-FFF2-40B4-BE49-F238E27FC236}">
                <a16:creationId xmlns:a16="http://schemas.microsoft.com/office/drawing/2014/main" id="{6152B9B4-BD17-9408-43E0-86F12EFB4F93}"/>
              </a:ext>
            </a:extLst>
          </p:cNvPr>
          <p:cNvGrpSpPr/>
          <p:nvPr/>
        </p:nvGrpSpPr>
        <p:grpSpPr>
          <a:xfrm>
            <a:off x="1084235" y="5126316"/>
            <a:ext cx="326112" cy="324000"/>
            <a:chOff x="731863" y="3273792"/>
            <a:chExt cx="326112" cy="324000"/>
          </a:xfrm>
        </p:grpSpPr>
        <p:sp>
          <p:nvSpPr>
            <p:cNvPr id="3" name="Freeform: Shape 2">
              <a:extLst>
                <a:ext uri="{FF2B5EF4-FFF2-40B4-BE49-F238E27FC236}">
                  <a16:creationId xmlns:a16="http://schemas.microsoft.com/office/drawing/2014/main" id="{9FD547C4-365A-CEAF-6F4A-F7FC43CE317D}"/>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5" name="Graphic 77">
              <a:extLst>
                <a:ext uri="{FF2B5EF4-FFF2-40B4-BE49-F238E27FC236}">
                  <a16:creationId xmlns:a16="http://schemas.microsoft.com/office/drawing/2014/main" id="{A7731996-6C99-0213-8FF9-1A6F1D081762}"/>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4E25EE53-52B2-7312-D1DF-D796BF20CFD2}"/>
              </a:ext>
            </a:extLst>
          </p:cNvPr>
          <p:cNvGrpSpPr/>
          <p:nvPr/>
        </p:nvGrpSpPr>
        <p:grpSpPr>
          <a:xfrm>
            <a:off x="1084235" y="2852106"/>
            <a:ext cx="326112" cy="324000"/>
            <a:chOff x="731863" y="3273792"/>
            <a:chExt cx="326112" cy="324000"/>
          </a:xfrm>
        </p:grpSpPr>
        <p:sp>
          <p:nvSpPr>
            <p:cNvPr id="9" name="Freeform: Shape 8">
              <a:extLst>
                <a:ext uri="{FF2B5EF4-FFF2-40B4-BE49-F238E27FC236}">
                  <a16:creationId xmlns:a16="http://schemas.microsoft.com/office/drawing/2014/main" id="{9A3B85B1-0684-AC80-89EA-F074B4EE070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540CD168-36CB-CC4E-0DF7-CBFAF5289DF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0456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Authentication &amp; channel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Authentication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Authentication allows users to sign in, giving your bot access to a restricted resource or information. Users can sign in with Microsoft Entra ID, or with any OAuth2 identity provider such as Google or Facebook.</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With Direct Line-based security, you can enable access only to locations that you control by enabling secured access with Direct Line secrets or tokens.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user authentication</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Configure user authentication with Azure Active Directory</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Configure web channel security</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225766614"/>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Is the bot working unauthenticated, authenticated, or both?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what is the authentication service?</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need to enforce web and Direct Line channel security?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bot: hybrid authentication. The public website can start chat sessions and handle FAQ questions unauthenticated, but specific operations require the user to authenticate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Internal bot: “Manual” (AAD) or “Only for Teams and Power Apps”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External bot: “Manual” (Generic OAuth2)</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Internal bot: yes.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bot: no.</a:t>
            </a:r>
          </a:p>
        </p:txBody>
      </p:sp>
    </p:spTree>
    <p:extLst>
      <p:ext uri="{BB962C8B-B14F-4D97-AF65-F5344CB8AC3E}">
        <p14:creationId xmlns:p14="http://schemas.microsoft.com/office/powerpoint/2010/main" val="18457930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Single sign-on (SSO)</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Automatic signing in authenticated users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8212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Power Virtual Agents supports single sign-on (SSO), which means chatbots can sign the user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SSO needs to be implemented on your web pages, mobile applications.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For Microsoft Teams, SSO is seamless if you select the “Only in Teams” authentication. It can also be configured with Manual AAD v2, but in this case the Teams app must be deployed as a zip file, not with the 1-click Teams deployment from PVA.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SSO with Azure Active Directory</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Configure SSO in Teams</a:t>
            </a:r>
            <a:endParaRPr lang="en-US" sz="1200" dirty="0">
              <a:solidFill>
                <a:srgbClr val="FFFFFF">
                  <a:lumMod val="95000"/>
                </a:srgbClr>
              </a:solidFill>
              <a:latin typeface="Aptos" panose="020B0004020202020204" pitchFamily="34" charset="0"/>
            </a:endParaRPr>
          </a:p>
        </p:txBody>
      </p:sp>
      <p:graphicFrame>
        <p:nvGraphicFramePr>
          <p:cNvPr id="9" name="Table 42">
            <a:extLst>
              <a:ext uri="{FF2B5EF4-FFF2-40B4-BE49-F238E27FC236}">
                <a16:creationId xmlns:a16="http://schemas.microsoft.com/office/drawing/2014/main" id="{74F17236-3FF6-1432-8902-FDF0D0869537}"/>
              </a:ext>
            </a:extLst>
          </p:cNvPr>
          <p:cNvGraphicFramePr>
            <a:graphicFrameLocks noGrp="1"/>
          </p:cNvGraphicFramePr>
          <p:nvPr>
            <p:extLst>
              <p:ext uri="{D42A27DB-BD31-4B8C-83A1-F6EECF244321}">
                <p14:modId xmlns:p14="http://schemas.microsoft.com/office/powerpoint/2010/main" val="49836970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SSO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10" name="Rectangle: Folded Corner 9">
            <a:extLst>
              <a:ext uri="{FF2B5EF4-FFF2-40B4-BE49-F238E27FC236}">
                <a16:creationId xmlns:a16="http://schemas.microsoft.com/office/drawing/2014/main" id="{ADFC6DBE-5508-A7C2-85EE-BC90405E2B94}"/>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pPr>
            <a:r>
              <a:rPr lang="en-US" sz="1400" dirty="0">
                <a:solidFill>
                  <a:srgbClr val="000000"/>
                </a:solidFill>
                <a:latin typeface="Aptos" panose="020B0004020202020204" pitchFamily="34" charset="0"/>
                <a:cs typeface="Segoe UI" pitchFamily="34" charset="0"/>
              </a:rPr>
              <a:t>Internal bot: </a:t>
            </a:r>
          </a:p>
          <a:p>
            <a:pPr marL="285750" indent="-285750" algn="l" defTabSz="932472" fontAlgn="base">
              <a:spcBef>
                <a:spcPct val="0"/>
              </a:spcBef>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Teams users and intranet website users must be automatically signed in (AAD v2).</a:t>
            </a:r>
          </a:p>
          <a:p>
            <a:pPr marL="285750" indent="-285750" algn="l" defTabSz="932472" fontAlgn="base">
              <a:spcBef>
                <a:spcPct val="0"/>
              </a:spcBef>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SSO must also work on the internal SharePoint intranet.</a:t>
            </a:r>
          </a:p>
          <a:p>
            <a:pPr algn="l" defTabSz="932472" fontAlgn="base">
              <a:spcBef>
                <a:spcPct val="0"/>
              </a:spcBef>
            </a:pPr>
            <a:endParaRPr lang="en-US" sz="1400" dirty="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External bot: </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SSO with Generic OAuth 2.</a:t>
            </a:r>
          </a:p>
        </p:txBody>
      </p:sp>
    </p:spTree>
    <p:extLst>
      <p:ext uri="{BB962C8B-B14F-4D97-AF65-F5344CB8AC3E}">
        <p14:creationId xmlns:p14="http://schemas.microsoft.com/office/powerpoint/2010/main" val="424982868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Monitoring</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Capture telemetry, measure performance, and setup alerts with Application Insights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In addition to the native analytics features within Power Virtual Agents, you can send telemetry data to Application Insights.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You can send custom events to Azure Application Insights.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Capture Power Virtual Agents telemetry with Azure Application Insights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Set up Application Insights with Power Automate</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55952790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How do you plan to technically monitor your chatbots?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plan to technically monitor your integrations and cloud flows?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technical monitoring requirements and plans?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Azure Application Insights to log activities, errors, and custom events. Also used to monitor Generative Answers and details on failed or moderated answers.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Application Insights for cloud flows.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the chatbot client load time on the web page will be monitored with our web analytics tools.</a:t>
            </a:r>
          </a:p>
        </p:txBody>
      </p:sp>
    </p:spTree>
    <p:extLst>
      <p:ext uri="{BB962C8B-B14F-4D97-AF65-F5344CB8AC3E}">
        <p14:creationId xmlns:p14="http://schemas.microsoft.com/office/powerpoint/2010/main" val="3408269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Governance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How to you govern Power Virtual Agents at scale?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51426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As customers expand their use of Microsoft Power Platform to enable citizen developers across their organizations, they also seek capabilities to govern and monitor usage.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Microsoft Power Platform CoE Starter Kit is a collection of components and tools that are designed to help organizations develop a strategy for adopting and supporting Power Platform.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defTabSz="914367">
              <a:buSzTx/>
              <a:defRPr/>
            </a:pPr>
            <a:r>
              <a:rPr lang="en-US" b="1">
                <a:solidFill>
                  <a:srgbClr val="FFFFFF">
                    <a:lumMod val="95000"/>
                  </a:srgbClr>
                </a:solidFill>
              </a:rPr>
              <a:t>CoE Starter Kit features for PVA</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Keep track of the number of conversations per bot over time, with daily aggregates.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Allocate a number of conversations per environment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Receive capacity email alerts when environment add-ons get near or over their allocated number of conversations.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Get an overview dashboard of Power Virtual Agents usage in a tenant over time as well as an all-up conversation consumption versus allocation.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Center of Excellence Starter Kit with Power Virtual Agents: Govern, Monitor and Manage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750487082"/>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the Center of Excellence Starter Kit to monitor your chatbots in your tenant?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governance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allow users to create bots using PVA for Teams?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allow users to create PVA trials?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the central CoE team already uses the Starter Kit to monitor Power Apps and Power Automate. PVA monitoring will allow track usage across bots and environments.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As capacity is purchased globally and pooled at the tenant level, tenant-wide analytics are required to implement a charge-back model.</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PVA for Teams is blocked as an app in Microsoft Teams.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Trials of PVA are blocked and users need a license to create bots.</a:t>
            </a:r>
          </a:p>
        </p:txBody>
      </p:sp>
    </p:spTree>
    <p:extLst>
      <p:ext uri="{BB962C8B-B14F-4D97-AF65-F5344CB8AC3E}">
        <p14:creationId xmlns:p14="http://schemas.microsoft.com/office/powerpoint/2010/main" val="26201722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Compliance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Understand how regulatory requirements impact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72146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Microsoft complies with data protection and privacy laws applicable to cloud services. Our compliance with world-class industry standards is verified.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Environments can be created in specific regions, even if different from the region the tenant resides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By default, conversation transcripts are only kept for 30 days in Dataverse. This can be updated on per-environment basis.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PVA compliance offerings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PVA GDPR compliance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PVA Data Locations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Managing compliance in the cloud</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Service Trust Portal</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Change the default retention period for conversation transcripts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879196546"/>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the regulatory requirements and norms you need to comply with?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have hard requirements as to where the data must be located?</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compliance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GDPR compliance.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Data location and processing must stay within the European Union boundary.</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Transcripts must be kept for 2 years in a compliant location.</a:t>
            </a:r>
          </a:p>
          <a:p>
            <a:pPr marL="285750" indent="-198438"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Sensitive data must be obfuscated from transcripts </a:t>
            </a:r>
          </a:p>
        </p:txBody>
      </p:sp>
    </p:spTree>
    <p:extLst>
      <p:ext uri="{BB962C8B-B14F-4D97-AF65-F5344CB8AC3E}">
        <p14:creationId xmlns:p14="http://schemas.microsoft.com/office/powerpoint/2010/main" val="291627500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Application Lifecycle Management</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39540"/>
          </a:xfrm>
        </p:spPr>
        <p:txBody>
          <a:bodyPr/>
          <a:lstStyle/>
          <a:p>
            <a:pPr>
              <a:spcBef>
                <a:spcPts val="600"/>
              </a:spcBef>
            </a:pPr>
            <a:r>
              <a:rPr lang="en-US" sz="2800"/>
              <a:t>Application Lifecyle Management example</a:t>
            </a:r>
          </a:p>
          <a:p>
            <a:pPr>
              <a:spcBef>
                <a:spcPts val="600"/>
              </a:spcBef>
            </a:pPr>
            <a:r>
              <a:rPr lang="en-US" sz="2800"/>
              <a:t>ALM strategy </a:t>
            </a:r>
          </a:p>
          <a:p>
            <a:pPr>
              <a:spcBef>
                <a:spcPts val="600"/>
              </a:spcBef>
            </a:pPr>
            <a:r>
              <a:rPr lang="en-US" sz="2800"/>
              <a:t>Environments</a:t>
            </a:r>
          </a:p>
          <a:p>
            <a:pPr>
              <a:spcBef>
                <a:spcPts val="600"/>
              </a:spcBef>
            </a:pPr>
            <a:r>
              <a:rPr lang="en-US"/>
              <a:t>Capacity</a:t>
            </a:r>
            <a:endParaRPr lang="en-US" sz="2800"/>
          </a:p>
          <a:p>
            <a:pPr>
              <a:spcBef>
                <a:spcPts val="600"/>
              </a:spcBef>
            </a:pPr>
            <a:r>
              <a:rPr lang="en-US" sz="2800"/>
              <a:t>Test strategy</a:t>
            </a:r>
          </a:p>
          <a:p>
            <a:pPr>
              <a:spcBef>
                <a:spcPts val="600"/>
              </a:spcBef>
            </a:pPr>
            <a:r>
              <a:rPr lang="en-US"/>
              <a:t>Training </a:t>
            </a:r>
            <a:endParaRPr lang="en-US" sz="2800"/>
          </a:p>
          <a:p>
            <a:pPr>
              <a:spcBef>
                <a:spcPts val="600"/>
              </a:spcBef>
            </a:pPr>
            <a:r>
              <a:rPr lang="en-US"/>
              <a:t>Run &amp; maintenance</a:t>
            </a:r>
            <a:endParaRPr lang="en-US" sz="2800"/>
          </a:p>
        </p:txBody>
      </p:sp>
    </p:spTree>
    <p:extLst>
      <p:ext uri="{BB962C8B-B14F-4D97-AF65-F5344CB8AC3E}">
        <p14:creationId xmlns:p14="http://schemas.microsoft.com/office/powerpoint/2010/main" val="15924965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Rectangle: Rounded Corners 1065">
            <a:extLst>
              <a:ext uri="{FF2B5EF4-FFF2-40B4-BE49-F238E27FC236}">
                <a16:creationId xmlns:a16="http://schemas.microsoft.com/office/drawing/2014/main" id="{313C9C31-76BA-9B1F-2EAE-50C61C17DAE0}"/>
              </a:ext>
            </a:extLst>
          </p:cNvPr>
          <p:cNvSpPr/>
          <p:nvPr/>
        </p:nvSpPr>
        <p:spPr>
          <a:xfrm>
            <a:off x="237699" y="5410014"/>
            <a:ext cx="8579042" cy="1305111"/>
          </a:xfrm>
          <a:prstGeom prst="roundRect">
            <a:avLst>
              <a:gd name="adj" fmla="val 3084"/>
            </a:avLst>
          </a:prstGeom>
          <a:solidFill>
            <a:srgbClr val="FEF000">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Rounded Corners 2">
            <a:extLst>
              <a:ext uri="{FF2B5EF4-FFF2-40B4-BE49-F238E27FC236}">
                <a16:creationId xmlns:a16="http://schemas.microsoft.com/office/drawing/2014/main" id="{BA3B09E7-DC25-E43F-351B-EF69C7553F18}"/>
              </a:ext>
            </a:extLst>
          </p:cNvPr>
          <p:cNvSpPr/>
          <p:nvPr/>
        </p:nvSpPr>
        <p:spPr>
          <a:xfrm>
            <a:off x="237700" y="1407273"/>
            <a:ext cx="8579042" cy="384687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59" name="Arrow: Right 1058">
            <a:extLst>
              <a:ext uri="{FF2B5EF4-FFF2-40B4-BE49-F238E27FC236}">
                <a16:creationId xmlns:a16="http://schemas.microsoft.com/office/drawing/2014/main" id="{317D93A0-D9C5-FFA5-073C-1BCF2B1ECEB0}"/>
              </a:ext>
            </a:extLst>
          </p:cNvPr>
          <p:cNvSpPr/>
          <p:nvPr/>
        </p:nvSpPr>
        <p:spPr bwMode="auto">
          <a:xfrm>
            <a:off x="373388" y="2930157"/>
            <a:ext cx="2048926"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1060" name="Arrow: Right 1059">
            <a:extLst>
              <a:ext uri="{FF2B5EF4-FFF2-40B4-BE49-F238E27FC236}">
                <a16:creationId xmlns:a16="http://schemas.microsoft.com/office/drawing/2014/main" id="{19AF7F6A-6107-0EF4-D078-9B7C3EEC0F90}"/>
              </a:ext>
            </a:extLst>
          </p:cNvPr>
          <p:cNvSpPr/>
          <p:nvPr/>
        </p:nvSpPr>
        <p:spPr bwMode="auto">
          <a:xfrm>
            <a:off x="365944" y="3768319"/>
            <a:ext cx="629827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5" name="Arrow: Right 4">
            <a:extLst>
              <a:ext uri="{FF2B5EF4-FFF2-40B4-BE49-F238E27FC236}">
                <a16:creationId xmlns:a16="http://schemas.microsoft.com/office/drawing/2014/main" id="{4874629C-A9C8-899B-6DE2-2783E8C42D4E}"/>
              </a:ext>
            </a:extLst>
          </p:cNvPr>
          <p:cNvSpPr/>
          <p:nvPr/>
        </p:nvSpPr>
        <p:spPr bwMode="auto">
          <a:xfrm>
            <a:off x="373388" y="2094466"/>
            <a:ext cx="8395228"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6650197"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453397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241775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A7C4FE7-3164-59E8-7B06-CD2B36BEAE3F}"/>
              </a:ext>
            </a:extLst>
          </p:cNvPr>
          <p:cNvSpPr txBox="1"/>
          <p:nvPr/>
        </p:nvSpPr>
        <p:spPr>
          <a:xfrm>
            <a:off x="2559183" y="1734023"/>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Test</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670845" y="1734023"/>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Q.A.</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795902" y="1721667"/>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Production</a:t>
            </a:r>
          </a:p>
        </p:txBody>
      </p:sp>
      <p:sp>
        <p:nvSpPr>
          <p:cNvPr id="217" name="TextBox 216">
            <a:extLst>
              <a:ext uri="{FF2B5EF4-FFF2-40B4-BE49-F238E27FC236}">
                <a16:creationId xmlns:a16="http://schemas.microsoft.com/office/drawing/2014/main" id="{AE2CDFFD-2ABF-8903-E1F4-D45F20D46EF2}"/>
              </a:ext>
            </a:extLst>
          </p:cNvPr>
          <p:cNvSpPr txBox="1"/>
          <p:nvPr/>
        </p:nvSpPr>
        <p:spPr>
          <a:xfrm>
            <a:off x="458271" y="1724396"/>
            <a:ext cx="1800000" cy="307777"/>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r>
              <a:rPr lang="en-US"/>
              <a:t>Development</a:t>
            </a: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Application Lifecyle Management</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Safely deploy customizations across environments and keep track of changes.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75278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is ALM important?</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Power Virtual Agents ALM is based on the broader Power Platform ALM principles. </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They use the concept of solutions to package and deploy customizations.</a:t>
            </a:r>
          </a:p>
          <a:p>
            <a:pPr marL="0" marR="0" lvl="0" indent="0" algn="l" defTabSz="914367" rtl="0" eaLnBrk="1" fontAlgn="auto" latinLnBrk="0" hangingPunct="1">
              <a:lnSpc>
                <a:spcPct val="100000"/>
              </a:lnSpc>
              <a:spcBef>
                <a:spcPts val="1200"/>
              </a:spcBef>
              <a:spcAft>
                <a:spcPts val="4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What are ALM golden rules</a:t>
            </a:r>
            <a:r>
              <a:rPr lang="en-US" b="1">
                <a:solidFill>
                  <a:srgbClr val="FFFFFF">
                    <a:lumMod val="95000"/>
                  </a:srgbClr>
                </a:solidFill>
              </a:rPr>
              <a:t>?</a:t>
            </a:r>
            <a:endPar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Work in the context of solutions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Create separate solutions only if you need to deploy components independently. </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Use a custom publisher.</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Use environment variables for settings and secrets that change across those.</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Export and deploy solutions as managed, unless setting up a dev environment.</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Don’t do customizations outside of dev.</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Consider automating ALM for source control and automated deployments.</a:t>
            </a:r>
          </a:p>
          <a:p>
            <a:pPr defTabSz="914367">
              <a:spcBef>
                <a:spcPts val="1200"/>
              </a:spcBef>
              <a:spcAft>
                <a:spcPts val="400"/>
              </a:spcAft>
              <a:buSzTx/>
              <a:defRPr/>
            </a:pPr>
            <a:r>
              <a:rPr lang="en-US" b="1">
                <a:solidFill>
                  <a:srgbClr val="FFFFFF">
                    <a:lumMod val="95000"/>
                  </a:srgbClr>
                </a:solidFill>
              </a:rPr>
              <a:t>What needs to be set manually?</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Azure Application Insights integration.</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Deployed channels.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Some security settings.</a:t>
            </a:r>
          </a:p>
          <a:p>
            <a:pPr lvl="0" defTabSz="914367">
              <a:spcBef>
                <a:spcPts val="1200"/>
              </a:spcBef>
              <a:spcAft>
                <a:spcPts val="400"/>
              </a:spcAft>
              <a:buSzTx/>
              <a:defRPr/>
            </a:pPr>
            <a:r>
              <a:rPr lang="en-US" b="1">
                <a:solidFill>
                  <a:srgbClr val="FFFFFF">
                    <a:lumMod val="95000"/>
                  </a:srgbClr>
                </a:solidFill>
              </a:rPr>
              <a:t>Useful resources: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Power Platform ALM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Power Platform pipelines </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Azure DevOps Power Platform Build Tools</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GitHub Power Platform Actions</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ALM Accelerator for Power Platform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PVA Test Framework</a:t>
            </a:r>
            <a:endParaRPr lang="en-US" sz="1200">
              <a:solidFill>
                <a:srgbClr val="FFFFFF">
                  <a:lumMod val="95000"/>
                </a:srgbClr>
              </a:solidFill>
              <a:latin typeface="Aptos" panose="020B0004020202020204" pitchFamily="34" charset="0"/>
            </a:endParaRPr>
          </a:p>
        </p:txBody>
      </p:sp>
      <p:grpSp>
        <p:nvGrpSpPr>
          <p:cNvPr id="38" name="Group 37">
            <a:extLst>
              <a:ext uri="{FF2B5EF4-FFF2-40B4-BE49-F238E27FC236}">
                <a16:creationId xmlns:a16="http://schemas.microsoft.com/office/drawing/2014/main" id="{0B190B13-BE48-A5BE-DA6F-C7760D152A34}"/>
              </a:ext>
            </a:extLst>
          </p:cNvPr>
          <p:cNvGrpSpPr/>
          <p:nvPr/>
        </p:nvGrpSpPr>
        <p:grpSpPr>
          <a:xfrm>
            <a:off x="462622" y="2133273"/>
            <a:ext cx="1800000" cy="568875"/>
            <a:chOff x="491497" y="2183519"/>
            <a:chExt cx="1800000" cy="568875"/>
          </a:xfrm>
        </p:grpSpPr>
        <p:grpSp>
          <p:nvGrpSpPr>
            <p:cNvPr id="37" name="Group 36">
              <a:extLst>
                <a:ext uri="{FF2B5EF4-FFF2-40B4-BE49-F238E27FC236}">
                  <a16:creationId xmlns:a16="http://schemas.microsoft.com/office/drawing/2014/main" id="{63607E42-F3F3-99DF-2C56-F9E39809FD20}"/>
                </a:ext>
              </a:extLst>
            </p:cNvPr>
            <p:cNvGrpSpPr/>
            <p:nvPr/>
          </p:nvGrpSpPr>
          <p:grpSpPr>
            <a:xfrm>
              <a:off x="491497" y="2183519"/>
              <a:ext cx="1800000" cy="568875"/>
              <a:chOff x="491497" y="2183519"/>
              <a:chExt cx="1800000" cy="568875"/>
            </a:xfrm>
          </p:grpSpPr>
          <p:sp>
            <p:nvSpPr>
              <p:cNvPr id="22" name="Rectangle: Rounded Corners 21">
                <a:extLst>
                  <a:ext uri="{FF2B5EF4-FFF2-40B4-BE49-F238E27FC236}">
                    <a16:creationId xmlns:a16="http://schemas.microsoft.com/office/drawing/2014/main" id="{E13F1830-11EF-80A4-CA10-4499615BF790}"/>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Chatbot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Bot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Bot Components </a:t>
                </a:r>
              </a:p>
            </p:txBody>
          </p:sp>
          <p:sp>
            <p:nvSpPr>
              <p:cNvPr id="36" name="TextBox 35">
                <a:extLst>
                  <a:ext uri="{FF2B5EF4-FFF2-40B4-BE49-F238E27FC236}">
                    <a16:creationId xmlns:a16="http://schemas.microsoft.com/office/drawing/2014/main" id="{68F2C74F-BF87-9109-801E-DED97CFB20C3}"/>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31" name="Graphic 30" descr="Unlock outline">
              <a:extLst>
                <a:ext uri="{FF2B5EF4-FFF2-40B4-BE49-F238E27FC236}">
                  <a16:creationId xmlns:a16="http://schemas.microsoft.com/office/drawing/2014/main" id="{AEE4B07E-C58F-641F-4FE3-6BBACF8F1C5A}"/>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62812" y="2519176"/>
              <a:ext cx="216000" cy="216000"/>
            </a:xfrm>
            <a:prstGeom prst="rect">
              <a:avLst/>
            </a:prstGeom>
          </p:spPr>
        </p:pic>
      </p:grpSp>
      <p:grpSp>
        <p:nvGrpSpPr>
          <p:cNvPr id="43" name="Group 42">
            <a:extLst>
              <a:ext uri="{FF2B5EF4-FFF2-40B4-BE49-F238E27FC236}">
                <a16:creationId xmlns:a16="http://schemas.microsoft.com/office/drawing/2014/main" id="{D62B5363-A526-4B45-FCD9-9E38384BEB4D}"/>
              </a:ext>
            </a:extLst>
          </p:cNvPr>
          <p:cNvGrpSpPr/>
          <p:nvPr/>
        </p:nvGrpSpPr>
        <p:grpSpPr>
          <a:xfrm>
            <a:off x="462622" y="2981870"/>
            <a:ext cx="1800000" cy="556698"/>
            <a:chOff x="485622" y="2837271"/>
            <a:chExt cx="1800000" cy="556698"/>
          </a:xfrm>
        </p:grpSpPr>
        <p:sp>
          <p:nvSpPr>
            <p:cNvPr id="32" name="Rectangle: Rounded Corners 31">
              <a:extLst>
                <a:ext uri="{FF2B5EF4-FFF2-40B4-BE49-F238E27FC236}">
                  <a16:creationId xmlns:a16="http://schemas.microsoft.com/office/drawing/2014/main" id="{67B0EEFC-0554-60C3-096E-AFE702220DC3}"/>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pic>
          <p:nvPicPr>
            <p:cNvPr id="39" name="Graphic 38" descr="Unlock outline">
              <a:extLst>
                <a:ext uri="{FF2B5EF4-FFF2-40B4-BE49-F238E27FC236}">
                  <a16:creationId xmlns:a16="http://schemas.microsoft.com/office/drawing/2014/main" id="{AC70DCC5-FBB5-3938-1D52-E8D0243E0F3C}"/>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60606" y="3154158"/>
              <a:ext cx="216000" cy="216000"/>
            </a:xfrm>
            <a:prstGeom prst="rect">
              <a:avLst/>
            </a:prstGeom>
          </p:spPr>
        </p:pic>
        <p:sp>
          <p:nvSpPr>
            <p:cNvPr id="40" name="TextBox 39">
              <a:extLst>
                <a:ext uri="{FF2B5EF4-FFF2-40B4-BE49-F238E27FC236}">
                  <a16:creationId xmlns:a16="http://schemas.microsoft.com/office/drawing/2014/main" id="{854B8D60-D50B-FA8E-0B11-8300C122AA0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grpSp>
        <p:nvGrpSpPr>
          <p:cNvPr id="1048" name="Group 1047">
            <a:extLst>
              <a:ext uri="{FF2B5EF4-FFF2-40B4-BE49-F238E27FC236}">
                <a16:creationId xmlns:a16="http://schemas.microsoft.com/office/drawing/2014/main" id="{B7A3CC82-4A2F-0225-0636-58B77F2B5467}"/>
              </a:ext>
            </a:extLst>
          </p:cNvPr>
          <p:cNvGrpSpPr/>
          <p:nvPr/>
        </p:nvGrpSpPr>
        <p:grpSpPr>
          <a:xfrm>
            <a:off x="462622" y="3802764"/>
            <a:ext cx="1800000" cy="707811"/>
            <a:chOff x="462622" y="3659474"/>
            <a:chExt cx="1800000" cy="707811"/>
          </a:xfrm>
        </p:grpSpPr>
        <p:sp>
          <p:nvSpPr>
            <p:cNvPr id="34" name="Rectangle: Rounded Corners 33">
              <a:extLst>
                <a:ext uri="{FF2B5EF4-FFF2-40B4-BE49-F238E27FC236}">
                  <a16:creationId xmlns:a16="http://schemas.microsoft.com/office/drawing/2014/main" id="{C77DB968-106D-61EA-28EB-DFDFAAEEA70E}"/>
                </a:ext>
              </a:extLst>
            </p:cNvPr>
            <p:cNvSpPr/>
            <p:nvPr/>
          </p:nvSpPr>
          <p:spPr>
            <a:xfrm>
              <a:off x="462622" y="3683285"/>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41" name="Graphic 40" descr="Unlock outline">
              <a:extLst>
                <a:ext uri="{FF2B5EF4-FFF2-40B4-BE49-F238E27FC236}">
                  <a16:creationId xmlns:a16="http://schemas.microsoft.com/office/drawing/2014/main" id="{AA32B487-6185-D8AE-CC24-7DE4E715F3D7}"/>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46622" y="4119151"/>
              <a:ext cx="216000" cy="216000"/>
            </a:xfrm>
            <a:prstGeom prst="rect">
              <a:avLst/>
            </a:prstGeom>
          </p:spPr>
        </p:pic>
        <p:sp>
          <p:nvSpPr>
            <p:cNvPr id="42" name="TextBox 41">
              <a:extLst>
                <a:ext uri="{FF2B5EF4-FFF2-40B4-BE49-F238E27FC236}">
                  <a16:creationId xmlns:a16="http://schemas.microsoft.com/office/drawing/2014/main" id="{0B2ECE99-94B7-895D-774E-0419DFC10830}"/>
                </a:ext>
              </a:extLst>
            </p:cNvPr>
            <p:cNvSpPr txBox="1"/>
            <p:nvPr/>
          </p:nvSpPr>
          <p:spPr>
            <a:xfrm>
              <a:off x="1923632" y="365947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56" name="Group 55">
            <a:extLst>
              <a:ext uri="{FF2B5EF4-FFF2-40B4-BE49-F238E27FC236}">
                <a16:creationId xmlns:a16="http://schemas.microsoft.com/office/drawing/2014/main" id="{63A5D10F-6CD6-8C87-65D8-AB3D88F4448B}"/>
              </a:ext>
            </a:extLst>
          </p:cNvPr>
          <p:cNvGrpSpPr/>
          <p:nvPr/>
        </p:nvGrpSpPr>
        <p:grpSpPr>
          <a:xfrm>
            <a:off x="2580466" y="2133273"/>
            <a:ext cx="1800000" cy="568875"/>
            <a:chOff x="2562985" y="2192702"/>
            <a:chExt cx="1800000" cy="568875"/>
          </a:xfrm>
        </p:grpSpPr>
        <p:grpSp>
          <p:nvGrpSpPr>
            <p:cNvPr id="46" name="Group 45">
              <a:extLst>
                <a:ext uri="{FF2B5EF4-FFF2-40B4-BE49-F238E27FC236}">
                  <a16:creationId xmlns:a16="http://schemas.microsoft.com/office/drawing/2014/main" id="{381B96C6-ECB0-D0E0-78C0-05E7F77212D9}"/>
                </a:ext>
              </a:extLst>
            </p:cNvPr>
            <p:cNvGrpSpPr/>
            <p:nvPr/>
          </p:nvGrpSpPr>
          <p:grpSpPr>
            <a:xfrm>
              <a:off x="2562985" y="2192702"/>
              <a:ext cx="1800000" cy="568875"/>
              <a:chOff x="491497" y="2183519"/>
              <a:chExt cx="1800000" cy="568875"/>
            </a:xfrm>
          </p:grpSpPr>
          <p:sp>
            <p:nvSpPr>
              <p:cNvPr id="48" name="Rectangle: Rounded Corners 47">
                <a:extLst>
                  <a:ext uri="{FF2B5EF4-FFF2-40B4-BE49-F238E27FC236}">
                    <a16:creationId xmlns:a16="http://schemas.microsoft.com/office/drawing/2014/main" id="{38B89E24-2DB3-26A9-A0AD-5E0E7646A4AA}"/>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Chatbot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Bot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Bot Components </a:t>
                </a:r>
              </a:p>
            </p:txBody>
          </p:sp>
          <p:sp>
            <p:nvSpPr>
              <p:cNvPr id="49" name="TextBox 48">
                <a:extLst>
                  <a:ext uri="{FF2B5EF4-FFF2-40B4-BE49-F238E27FC236}">
                    <a16:creationId xmlns:a16="http://schemas.microsoft.com/office/drawing/2014/main" id="{A0AF5972-3F7F-1ECF-DDD5-5F3B9062DC07}"/>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5" name="Graphic 54" descr="Lock with solid fill">
              <a:extLst>
                <a:ext uri="{FF2B5EF4-FFF2-40B4-BE49-F238E27FC236}">
                  <a16:creationId xmlns:a16="http://schemas.microsoft.com/office/drawing/2014/main" id="{6BC70379-3BC9-3F8D-C969-754FACB0A1D9}"/>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57" name="Group 56">
            <a:extLst>
              <a:ext uri="{FF2B5EF4-FFF2-40B4-BE49-F238E27FC236}">
                <a16:creationId xmlns:a16="http://schemas.microsoft.com/office/drawing/2014/main" id="{D0A96204-85E3-E628-B8EB-68A7F565E1BE}"/>
              </a:ext>
            </a:extLst>
          </p:cNvPr>
          <p:cNvGrpSpPr/>
          <p:nvPr/>
        </p:nvGrpSpPr>
        <p:grpSpPr>
          <a:xfrm>
            <a:off x="4698310" y="2133273"/>
            <a:ext cx="1800000" cy="568875"/>
            <a:chOff x="2562985" y="2192702"/>
            <a:chExt cx="1800000" cy="568875"/>
          </a:xfrm>
        </p:grpSpPr>
        <p:grpSp>
          <p:nvGrpSpPr>
            <p:cNvPr id="58" name="Group 57">
              <a:extLst>
                <a:ext uri="{FF2B5EF4-FFF2-40B4-BE49-F238E27FC236}">
                  <a16:creationId xmlns:a16="http://schemas.microsoft.com/office/drawing/2014/main" id="{8FD4817E-7A88-AF32-622A-C9FF46361C37}"/>
                </a:ext>
              </a:extLst>
            </p:cNvPr>
            <p:cNvGrpSpPr/>
            <p:nvPr/>
          </p:nvGrpSpPr>
          <p:grpSpPr>
            <a:xfrm>
              <a:off x="2562985" y="2192702"/>
              <a:ext cx="1800000" cy="568875"/>
              <a:chOff x="491497" y="2183519"/>
              <a:chExt cx="1800000" cy="568875"/>
            </a:xfrm>
          </p:grpSpPr>
          <p:sp>
            <p:nvSpPr>
              <p:cNvPr id="60" name="Rectangle: Rounded Corners 59">
                <a:extLst>
                  <a:ext uri="{FF2B5EF4-FFF2-40B4-BE49-F238E27FC236}">
                    <a16:creationId xmlns:a16="http://schemas.microsoft.com/office/drawing/2014/main" id="{01F80CDF-88EB-9D31-A1BA-060DE55C634B}"/>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Chatbot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Bot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Bot Components </a:t>
                </a:r>
              </a:p>
            </p:txBody>
          </p:sp>
          <p:sp>
            <p:nvSpPr>
              <p:cNvPr id="61" name="TextBox 60">
                <a:extLst>
                  <a:ext uri="{FF2B5EF4-FFF2-40B4-BE49-F238E27FC236}">
                    <a16:creationId xmlns:a16="http://schemas.microsoft.com/office/drawing/2014/main" id="{528E2995-B670-53CD-F695-9BD5B0A54062}"/>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9" name="Graphic 58" descr="Lock with solid fill">
              <a:extLst>
                <a:ext uri="{FF2B5EF4-FFF2-40B4-BE49-F238E27FC236}">
                  <a16:creationId xmlns:a16="http://schemas.microsoft.com/office/drawing/2014/main" id="{7E775FA5-39D1-4F83-F08A-40A1B587F42C}"/>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62" name="Group 61">
            <a:extLst>
              <a:ext uri="{FF2B5EF4-FFF2-40B4-BE49-F238E27FC236}">
                <a16:creationId xmlns:a16="http://schemas.microsoft.com/office/drawing/2014/main" id="{92C7EA95-3B31-437F-81A2-7BDB3A311DE1}"/>
              </a:ext>
            </a:extLst>
          </p:cNvPr>
          <p:cNvGrpSpPr/>
          <p:nvPr/>
        </p:nvGrpSpPr>
        <p:grpSpPr>
          <a:xfrm>
            <a:off x="6816155" y="2133273"/>
            <a:ext cx="1800000" cy="568875"/>
            <a:chOff x="2562985" y="2192702"/>
            <a:chExt cx="1800000" cy="568875"/>
          </a:xfrm>
        </p:grpSpPr>
        <p:grpSp>
          <p:nvGrpSpPr>
            <p:cNvPr id="63" name="Group 62">
              <a:extLst>
                <a:ext uri="{FF2B5EF4-FFF2-40B4-BE49-F238E27FC236}">
                  <a16:creationId xmlns:a16="http://schemas.microsoft.com/office/drawing/2014/main" id="{0AD03EE6-8B93-A7EC-0C69-4CE0CFBCD0F4}"/>
                </a:ext>
              </a:extLst>
            </p:cNvPr>
            <p:cNvGrpSpPr/>
            <p:nvPr/>
          </p:nvGrpSpPr>
          <p:grpSpPr>
            <a:xfrm>
              <a:off x="2562985" y="2192702"/>
              <a:ext cx="1800000" cy="568875"/>
              <a:chOff x="491497" y="2183519"/>
              <a:chExt cx="1800000" cy="568875"/>
            </a:xfrm>
          </p:grpSpPr>
          <p:sp>
            <p:nvSpPr>
              <p:cNvPr id="1025" name="Rectangle: Rounded Corners 1024">
                <a:extLst>
                  <a:ext uri="{FF2B5EF4-FFF2-40B4-BE49-F238E27FC236}">
                    <a16:creationId xmlns:a16="http://schemas.microsoft.com/office/drawing/2014/main" id="{CACE4A77-1390-316D-558A-D1446CA4A808}"/>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Chatbot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Bot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Bot Components </a:t>
                </a:r>
              </a:p>
            </p:txBody>
          </p:sp>
          <p:sp>
            <p:nvSpPr>
              <p:cNvPr id="1027" name="TextBox 1026">
                <a:extLst>
                  <a:ext uri="{FF2B5EF4-FFF2-40B4-BE49-F238E27FC236}">
                    <a16:creationId xmlns:a16="http://schemas.microsoft.com/office/drawing/2014/main" id="{FE78E9B5-348E-921F-F37A-C5304A849130}"/>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1024" name="Graphic 1023" descr="Lock with solid fill">
              <a:extLst>
                <a:ext uri="{FF2B5EF4-FFF2-40B4-BE49-F238E27FC236}">
                  <a16:creationId xmlns:a16="http://schemas.microsoft.com/office/drawing/2014/main" id="{F6F420A3-766C-7EE6-C11A-A8CC7D4CA3CD}"/>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1033" name="Group 1032">
            <a:extLst>
              <a:ext uri="{FF2B5EF4-FFF2-40B4-BE49-F238E27FC236}">
                <a16:creationId xmlns:a16="http://schemas.microsoft.com/office/drawing/2014/main" id="{EAE022E7-7C2E-64CB-DC55-9AD9F9EF9AEC}"/>
              </a:ext>
            </a:extLst>
          </p:cNvPr>
          <p:cNvGrpSpPr/>
          <p:nvPr/>
        </p:nvGrpSpPr>
        <p:grpSpPr>
          <a:xfrm>
            <a:off x="2579577" y="2981870"/>
            <a:ext cx="1800889" cy="556698"/>
            <a:chOff x="2562985" y="2931185"/>
            <a:chExt cx="1800889" cy="556698"/>
          </a:xfrm>
        </p:grpSpPr>
        <p:grpSp>
          <p:nvGrpSpPr>
            <p:cNvPr id="1028" name="Group 1027">
              <a:extLst>
                <a:ext uri="{FF2B5EF4-FFF2-40B4-BE49-F238E27FC236}">
                  <a16:creationId xmlns:a16="http://schemas.microsoft.com/office/drawing/2014/main" id="{E5EF7412-8DAF-01BA-99E9-123EC396FE0C}"/>
                </a:ext>
              </a:extLst>
            </p:cNvPr>
            <p:cNvGrpSpPr/>
            <p:nvPr/>
          </p:nvGrpSpPr>
          <p:grpSpPr>
            <a:xfrm>
              <a:off x="2562985" y="2931185"/>
              <a:ext cx="1800000" cy="556698"/>
              <a:chOff x="485622" y="2837271"/>
              <a:chExt cx="1800000" cy="556698"/>
            </a:xfrm>
          </p:grpSpPr>
          <p:sp>
            <p:nvSpPr>
              <p:cNvPr id="1029" name="Rectangle: Rounded Corners 1028">
                <a:extLst>
                  <a:ext uri="{FF2B5EF4-FFF2-40B4-BE49-F238E27FC236}">
                    <a16:creationId xmlns:a16="http://schemas.microsoft.com/office/drawing/2014/main" id="{F11E2550-02F5-090D-1059-81B61410BFF7}"/>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1" name="TextBox 1030">
                <a:extLst>
                  <a:ext uri="{FF2B5EF4-FFF2-40B4-BE49-F238E27FC236}">
                    <a16:creationId xmlns:a16="http://schemas.microsoft.com/office/drawing/2014/main" id="{AB4356E3-0B79-9425-20C6-CCF184CACD50}"/>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2" name="Graphic 1031" descr="Lock with solid fill">
              <a:extLst>
                <a:ext uri="{FF2B5EF4-FFF2-40B4-BE49-F238E27FC236}">
                  <a16:creationId xmlns:a16="http://schemas.microsoft.com/office/drawing/2014/main" id="{99066DA6-EE07-F3A4-C4ED-BF020E25AFC8}"/>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34" name="Group 1033">
            <a:extLst>
              <a:ext uri="{FF2B5EF4-FFF2-40B4-BE49-F238E27FC236}">
                <a16:creationId xmlns:a16="http://schemas.microsoft.com/office/drawing/2014/main" id="{021E1394-314D-F905-5C7C-02620EB2B4BE}"/>
              </a:ext>
            </a:extLst>
          </p:cNvPr>
          <p:cNvGrpSpPr/>
          <p:nvPr/>
        </p:nvGrpSpPr>
        <p:grpSpPr>
          <a:xfrm>
            <a:off x="4697421" y="2981870"/>
            <a:ext cx="1800889" cy="556698"/>
            <a:chOff x="2562985" y="2931185"/>
            <a:chExt cx="1800889" cy="556698"/>
          </a:xfrm>
        </p:grpSpPr>
        <p:grpSp>
          <p:nvGrpSpPr>
            <p:cNvPr id="1035" name="Group 1034">
              <a:extLst>
                <a:ext uri="{FF2B5EF4-FFF2-40B4-BE49-F238E27FC236}">
                  <a16:creationId xmlns:a16="http://schemas.microsoft.com/office/drawing/2014/main" id="{75428C61-7DFC-E409-0A7F-AE9FFA7D9C21}"/>
                </a:ext>
              </a:extLst>
            </p:cNvPr>
            <p:cNvGrpSpPr/>
            <p:nvPr/>
          </p:nvGrpSpPr>
          <p:grpSpPr>
            <a:xfrm>
              <a:off x="2562985" y="2931185"/>
              <a:ext cx="1800000" cy="556698"/>
              <a:chOff x="485622" y="2837271"/>
              <a:chExt cx="1800000" cy="556698"/>
            </a:xfrm>
          </p:grpSpPr>
          <p:sp>
            <p:nvSpPr>
              <p:cNvPr id="1037" name="Rectangle: Rounded Corners 1036">
                <a:extLst>
                  <a:ext uri="{FF2B5EF4-FFF2-40B4-BE49-F238E27FC236}">
                    <a16:creationId xmlns:a16="http://schemas.microsoft.com/office/drawing/2014/main" id="{A331E658-B9E4-3DC9-E84B-FB8558F571EC}"/>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8" name="TextBox 1037">
                <a:extLst>
                  <a:ext uri="{FF2B5EF4-FFF2-40B4-BE49-F238E27FC236}">
                    <a16:creationId xmlns:a16="http://schemas.microsoft.com/office/drawing/2014/main" id="{9ABD968A-B84C-A34B-F22C-8B78C538288F}"/>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6" name="Graphic 1035" descr="Lock with solid fill">
              <a:extLst>
                <a:ext uri="{FF2B5EF4-FFF2-40B4-BE49-F238E27FC236}">
                  <a16:creationId xmlns:a16="http://schemas.microsoft.com/office/drawing/2014/main" id="{EB3BEE4A-7211-0911-9A5E-6E7347528EFB}"/>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39" name="Group 1038">
            <a:extLst>
              <a:ext uri="{FF2B5EF4-FFF2-40B4-BE49-F238E27FC236}">
                <a16:creationId xmlns:a16="http://schemas.microsoft.com/office/drawing/2014/main" id="{3CE50277-F1CD-0871-7ACC-34ECDA947C11}"/>
              </a:ext>
            </a:extLst>
          </p:cNvPr>
          <p:cNvGrpSpPr/>
          <p:nvPr/>
        </p:nvGrpSpPr>
        <p:grpSpPr>
          <a:xfrm>
            <a:off x="6815266" y="2981870"/>
            <a:ext cx="1800889" cy="556698"/>
            <a:chOff x="2562985" y="2931185"/>
            <a:chExt cx="1800889" cy="556698"/>
          </a:xfrm>
        </p:grpSpPr>
        <p:grpSp>
          <p:nvGrpSpPr>
            <p:cNvPr id="1040" name="Group 1039">
              <a:extLst>
                <a:ext uri="{FF2B5EF4-FFF2-40B4-BE49-F238E27FC236}">
                  <a16:creationId xmlns:a16="http://schemas.microsoft.com/office/drawing/2014/main" id="{2AA98A10-073C-6F70-D8C7-2B6349CFF2F0}"/>
                </a:ext>
              </a:extLst>
            </p:cNvPr>
            <p:cNvGrpSpPr/>
            <p:nvPr/>
          </p:nvGrpSpPr>
          <p:grpSpPr>
            <a:xfrm>
              <a:off x="2562985" y="2931185"/>
              <a:ext cx="1800000" cy="556698"/>
              <a:chOff x="485622" y="2837271"/>
              <a:chExt cx="1800000" cy="556698"/>
            </a:xfrm>
          </p:grpSpPr>
          <p:sp>
            <p:nvSpPr>
              <p:cNvPr id="1042" name="Rectangle: Rounded Corners 1041">
                <a:extLst>
                  <a:ext uri="{FF2B5EF4-FFF2-40B4-BE49-F238E27FC236}">
                    <a16:creationId xmlns:a16="http://schemas.microsoft.com/office/drawing/2014/main" id="{6F9BC7A0-79B1-095B-9AAC-47D784FEA819}"/>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43" name="TextBox 1042">
                <a:extLst>
                  <a:ext uri="{FF2B5EF4-FFF2-40B4-BE49-F238E27FC236}">
                    <a16:creationId xmlns:a16="http://schemas.microsoft.com/office/drawing/2014/main" id="{AE71A776-719C-2D99-FDC7-39E0E9711EE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41" name="Graphic 1040" descr="Lock with solid fill">
              <a:extLst>
                <a:ext uri="{FF2B5EF4-FFF2-40B4-BE49-F238E27FC236}">
                  <a16:creationId xmlns:a16="http://schemas.microsoft.com/office/drawing/2014/main" id="{3887F518-C066-D163-A5DF-2C8F44FD0BC3}"/>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50" name="Group 1049">
            <a:extLst>
              <a:ext uri="{FF2B5EF4-FFF2-40B4-BE49-F238E27FC236}">
                <a16:creationId xmlns:a16="http://schemas.microsoft.com/office/drawing/2014/main" id="{93792C5C-6A37-56F5-8598-A3F8ED6AD96A}"/>
              </a:ext>
            </a:extLst>
          </p:cNvPr>
          <p:cNvGrpSpPr/>
          <p:nvPr/>
        </p:nvGrpSpPr>
        <p:grpSpPr>
          <a:xfrm>
            <a:off x="2570644" y="3802764"/>
            <a:ext cx="1808197" cy="706396"/>
            <a:chOff x="2570644" y="3667514"/>
            <a:chExt cx="1808197" cy="706396"/>
          </a:xfrm>
        </p:grpSpPr>
        <p:sp>
          <p:nvSpPr>
            <p:cNvPr id="1045" name="Rectangle: Rounded Corners 1044">
              <a:extLst>
                <a:ext uri="{FF2B5EF4-FFF2-40B4-BE49-F238E27FC236}">
                  <a16:creationId xmlns:a16="http://schemas.microsoft.com/office/drawing/2014/main" id="{0E5A7E62-CBE9-0F1F-364D-91673E50CD96}"/>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47" name="Graphic 1046" descr="Lock with solid fill">
              <a:extLst>
                <a:ext uri="{FF2B5EF4-FFF2-40B4-BE49-F238E27FC236}">
                  <a16:creationId xmlns:a16="http://schemas.microsoft.com/office/drawing/2014/main" id="{B17522F3-AB35-2710-B62B-DF58E63CCD0C}"/>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49" name="TextBox 1048">
              <a:extLst>
                <a:ext uri="{FF2B5EF4-FFF2-40B4-BE49-F238E27FC236}">
                  <a16:creationId xmlns:a16="http://schemas.microsoft.com/office/drawing/2014/main" id="{785329FC-3DEF-6AE6-A665-A65174DD3A69}"/>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1" name="Group 1050">
            <a:extLst>
              <a:ext uri="{FF2B5EF4-FFF2-40B4-BE49-F238E27FC236}">
                <a16:creationId xmlns:a16="http://schemas.microsoft.com/office/drawing/2014/main" id="{8EB91501-EFCA-77F6-8767-8BBC5414BF17}"/>
              </a:ext>
            </a:extLst>
          </p:cNvPr>
          <p:cNvGrpSpPr/>
          <p:nvPr/>
        </p:nvGrpSpPr>
        <p:grpSpPr>
          <a:xfrm>
            <a:off x="4697421" y="3802764"/>
            <a:ext cx="1808197" cy="706396"/>
            <a:chOff x="2570644" y="3667514"/>
            <a:chExt cx="1808197" cy="706396"/>
          </a:xfrm>
        </p:grpSpPr>
        <p:sp>
          <p:nvSpPr>
            <p:cNvPr id="1052" name="Rectangle: Rounded Corners 1051">
              <a:extLst>
                <a:ext uri="{FF2B5EF4-FFF2-40B4-BE49-F238E27FC236}">
                  <a16:creationId xmlns:a16="http://schemas.microsoft.com/office/drawing/2014/main" id="{60CD7E27-1E05-CD5F-629B-0B71C4DDBED7}"/>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3" name="Graphic 1052" descr="Lock with solid fill">
              <a:extLst>
                <a:ext uri="{FF2B5EF4-FFF2-40B4-BE49-F238E27FC236}">
                  <a16:creationId xmlns:a16="http://schemas.microsoft.com/office/drawing/2014/main" id="{DDC683E0-FC6B-2C92-D717-9646D75EDD35}"/>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54" name="TextBox 1053">
              <a:extLst>
                <a:ext uri="{FF2B5EF4-FFF2-40B4-BE49-F238E27FC236}">
                  <a16:creationId xmlns:a16="http://schemas.microsoft.com/office/drawing/2014/main" id="{3125276E-9D71-B1F6-A5B7-966704884D87}"/>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5" name="Group 1054">
            <a:extLst>
              <a:ext uri="{FF2B5EF4-FFF2-40B4-BE49-F238E27FC236}">
                <a16:creationId xmlns:a16="http://schemas.microsoft.com/office/drawing/2014/main" id="{CF0C4F7C-F112-5D5E-9C76-4D975949012E}"/>
              </a:ext>
            </a:extLst>
          </p:cNvPr>
          <p:cNvGrpSpPr/>
          <p:nvPr/>
        </p:nvGrpSpPr>
        <p:grpSpPr>
          <a:xfrm>
            <a:off x="6815266" y="3802764"/>
            <a:ext cx="1808197" cy="706396"/>
            <a:chOff x="2570644" y="3667514"/>
            <a:chExt cx="1808197" cy="706396"/>
          </a:xfrm>
        </p:grpSpPr>
        <p:sp>
          <p:nvSpPr>
            <p:cNvPr id="1056" name="Rectangle: Rounded Corners 1055">
              <a:extLst>
                <a:ext uri="{FF2B5EF4-FFF2-40B4-BE49-F238E27FC236}">
                  <a16:creationId xmlns:a16="http://schemas.microsoft.com/office/drawing/2014/main" id="{D84BD757-871F-5BDC-6BD6-604A33B3E4FC}"/>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7" name="Graphic 1056" descr="Lock with solid fill">
              <a:extLst>
                <a:ext uri="{FF2B5EF4-FFF2-40B4-BE49-F238E27FC236}">
                  <a16:creationId xmlns:a16="http://schemas.microsoft.com/office/drawing/2014/main" id="{6B6BF9DC-69BC-4905-88EB-5CBF5A336AA0}"/>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58" name="TextBox 1057">
              <a:extLst>
                <a:ext uri="{FF2B5EF4-FFF2-40B4-BE49-F238E27FC236}">
                  <a16:creationId xmlns:a16="http://schemas.microsoft.com/office/drawing/2014/main" id="{BCBDF693-281E-ED7C-A997-9AE9EDA597AC}"/>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sp>
        <p:nvSpPr>
          <p:cNvPr id="1061" name="Arrow: U-Turn 1060">
            <a:extLst>
              <a:ext uri="{FF2B5EF4-FFF2-40B4-BE49-F238E27FC236}">
                <a16:creationId xmlns:a16="http://schemas.microsoft.com/office/drawing/2014/main" id="{420FE5A1-9BE6-D98F-0660-BFC0723C3499}"/>
              </a:ext>
            </a:extLst>
          </p:cNvPr>
          <p:cNvSpPr/>
          <p:nvPr/>
        </p:nvSpPr>
        <p:spPr bwMode="auto">
          <a:xfrm rot="10800000">
            <a:off x="1134143" y="4616839"/>
            <a:ext cx="6786153" cy="527449"/>
          </a:xfrm>
          <a:prstGeom prst="uturnArrow">
            <a:avLst>
              <a:gd name="adj1" fmla="val 36052"/>
              <a:gd name="adj2" fmla="val 25000"/>
              <a:gd name="adj3" fmla="val 28610"/>
              <a:gd name="adj4" fmla="val 31537"/>
              <a:gd name="adj5"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8FDBACD-DEC4-D271-E0C7-C9D88CFDDC75}"/>
              </a:ext>
            </a:extLst>
          </p:cNvPr>
          <p:cNvSpPr txBox="1"/>
          <p:nvPr/>
        </p:nvSpPr>
        <p:spPr>
          <a:xfrm>
            <a:off x="1228683" y="4956667"/>
            <a:ext cx="6426832" cy="184666"/>
          </a:xfrm>
          <a:prstGeom prst="rect">
            <a:avLst/>
          </a:prstGeom>
          <a:noFill/>
        </p:spPr>
        <p:txBody>
          <a:bodyPr wrap="square" lIns="0" tIns="0" rIns="0" bIns="0" rtlCol="0">
            <a:spAutoFit/>
          </a:bodyPr>
          <a:lstStyle/>
          <a:p>
            <a:pPr algn="ctr"/>
            <a:r>
              <a:rPr lang="en-US" sz="1200">
                <a:latin typeface="Aptos" panose="020B0004020202020204" pitchFamily="34" charset="0"/>
              </a:rPr>
              <a:t>Learn from bot usage in production to make improvements in dev for future releases</a:t>
            </a:r>
          </a:p>
        </p:txBody>
      </p:sp>
      <p:pic>
        <p:nvPicPr>
          <p:cNvPr id="13" name="Graphic 12">
            <a:extLst>
              <a:ext uri="{FF2B5EF4-FFF2-40B4-BE49-F238E27FC236}">
                <a16:creationId xmlns:a16="http://schemas.microsoft.com/office/drawing/2014/main" id="{85F895E7-2944-9EB0-4922-AB372B126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77342" y="5492391"/>
            <a:ext cx="252000" cy="252000"/>
          </a:xfrm>
          <a:prstGeom prst="rect">
            <a:avLst/>
          </a:prstGeom>
        </p:spPr>
      </p:pic>
      <p:pic>
        <p:nvPicPr>
          <p:cNvPr id="18" name="Graphic 17">
            <a:extLst>
              <a:ext uri="{FF2B5EF4-FFF2-40B4-BE49-F238E27FC236}">
                <a16:creationId xmlns:a16="http://schemas.microsoft.com/office/drawing/2014/main" id="{DB444DD2-1D4B-8D2B-1658-740DB94BFA00}"/>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469902" y="5492391"/>
            <a:ext cx="252000" cy="252000"/>
          </a:xfrm>
          <a:prstGeom prst="rect">
            <a:avLst/>
          </a:prstGeom>
        </p:spPr>
      </p:pic>
      <p:pic>
        <p:nvPicPr>
          <p:cNvPr id="20" name="Graphic 19">
            <a:extLst>
              <a:ext uri="{FF2B5EF4-FFF2-40B4-BE49-F238E27FC236}">
                <a16:creationId xmlns:a16="http://schemas.microsoft.com/office/drawing/2014/main" id="{710094D1-43E8-6B75-AE2B-45B2A956A77C}"/>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080609" y="5492391"/>
            <a:ext cx="252000" cy="252000"/>
          </a:xfrm>
          <a:prstGeom prst="rect">
            <a:avLst/>
          </a:prstGeom>
        </p:spPr>
      </p:pic>
      <p:pic>
        <p:nvPicPr>
          <p:cNvPr id="1026" name="Picture 2">
            <a:extLst>
              <a:ext uri="{FF2B5EF4-FFF2-40B4-BE49-F238E27FC236}">
                <a16:creationId xmlns:a16="http://schemas.microsoft.com/office/drawing/2014/main" id="{F0FD720F-82DC-60AD-3DFA-88AAE88A33DE}"/>
              </a:ext>
            </a:extLst>
          </p:cNvPr>
          <p:cNvPicPr>
            <a:picLocks noChangeAspect="1" noChangeArrowheads="1"/>
          </p:cNvPicPr>
          <p:nvPr/>
        </p:nvPicPr>
        <p:blipFill>
          <a:blip r:embed="rId19" cstate="hqprint">
            <a:lum bright="70000" contrast="-70000"/>
            <a:extLst>
              <a:ext uri="{BEBA8EAE-BF5A-486C-A8C5-ECC9F3942E4B}">
                <a14:imgProps xmlns:a14="http://schemas.microsoft.com/office/drawing/2010/main">
                  <a14:imgLayer r:embed="rId20">
                    <a14:imgEffect>
                      <a14:artisticPaintStrokes/>
                    </a14:imgEffect>
                  </a14:imgLayer>
                </a14:imgProps>
              </a:ext>
              <a:ext uri="{28A0092B-C50C-407E-A947-70E740481C1C}">
                <a14:useLocalDpi xmlns:a14="http://schemas.microsoft.com/office/drawing/2010/main"/>
              </a:ext>
            </a:extLst>
          </a:blip>
          <a:srcRect/>
          <a:stretch>
            <a:fillRect/>
          </a:stretch>
        </p:blipFill>
        <p:spPr bwMode="auto">
          <a:xfrm>
            <a:off x="8123622" y="5492391"/>
            <a:ext cx="252000" cy="252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Graphic 6">
            <a:extLst>
              <a:ext uri="{FF2B5EF4-FFF2-40B4-BE49-F238E27FC236}">
                <a16:creationId xmlns:a16="http://schemas.microsoft.com/office/drawing/2014/main" id="{C4A4A527-2BDA-290D-8863-6F98922D33C9}"/>
              </a:ext>
              <a:ext uri="{C183D7F6-B498-43B3-948B-1728B52AA6E4}">
                <adec:decorative xmlns:adec="http://schemas.microsoft.com/office/drawing/2017/decorative" val="1"/>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426889" y="5492391"/>
            <a:ext cx="256173" cy="252000"/>
          </a:xfrm>
          <a:prstGeom prst="rect">
            <a:avLst/>
          </a:prstGeom>
          <a:effectLst>
            <a:outerShdw blurRad="190500" dist="63500" dir="2700000" algn="ctr" rotWithShape="0">
              <a:srgbClr val="000000">
                <a:alpha val="25000"/>
              </a:srgbClr>
            </a:outerShdw>
          </a:effectLst>
        </p:spPr>
      </p:pic>
      <p:pic>
        <p:nvPicPr>
          <p:cNvPr id="1063" name="Graphic 1062" descr="Beaker outline">
            <a:extLst>
              <a:ext uri="{FF2B5EF4-FFF2-40B4-BE49-F238E27FC236}">
                <a16:creationId xmlns:a16="http://schemas.microsoft.com/office/drawing/2014/main" id="{AEE84BC0-4A32-B06C-D1C9-F0C376CB44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4081" y="6131167"/>
            <a:ext cx="432000" cy="432000"/>
          </a:xfrm>
          <a:prstGeom prst="rect">
            <a:avLst/>
          </a:prstGeom>
        </p:spPr>
      </p:pic>
      <p:sp>
        <p:nvSpPr>
          <p:cNvPr id="1068" name="TextBox 1067">
            <a:extLst>
              <a:ext uri="{FF2B5EF4-FFF2-40B4-BE49-F238E27FC236}">
                <a16:creationId xmlns:a16="http://schemas.microsoft.com/office/drawing/2014/main" id="{C81C3780-F931-F52E-9F33-DDF4EB120F62}"/>
              </a:ext>
            </a:extLst>
          </p:cNvPr>
          <p:cNvSpPr txBox="1"/>
          <p:nvPr/>
        </p:nvSpPr>
        <p:spPr>
          <a:xfrm>
            <a:off x="653309" y="5644191"/>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Automate</a:t>
            </a:r>
          </a:p>
        </p:txBody>
      </p:sp>
      <p:pic>
        <p:nvPicPr>
          <p:cNvPr id="1065" name="Graphic 1064" descr="Lightning bolt outline">
            <a:extLst>
              <a:ext uri="{FF2B5EF4-FFF2-40B4-BE49-F238E27FC236}">
                <a16:creationId xmlns:a16="http://schemas.microsoft.com/office/drawing/2014/main" id="{F177E8B4-49EA-BE77-26E1-65AEC7EE22A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03131" y="5587657"/>
            <a:ext cx="432000" cy="432000"/>
          </a:xfrm>
          <a:prstGeom prst="rect">
            <a:avLst/>
          </a:prstGeom>
        </p:spPr>
      </p:pic>
      <p:sp>
        <p:nvSpPr>
          <p:cNvPr id="1069" name="TextBox 1068">
            <a:extLst>
              <a:ext uri="{FF2B5EF4-FFF2-40B4-BE49-F238E27FC236}">
                <a16:creationId xmlns:a16="http://schemas.microsoft.com/office/drawing/2014/main" id="{E90B4A29-D5FD-DC22-D36B-2EE3F9681A40}"/>
              </a:ext>
            </a:extLst>
          </p:cNvPr>
          <p:cNvSpPr txBox="1"/>
          <p:nvPr/>
        </p:nvSpPr>
        <p:spPr>
          <a:xfrm>
            <a:off x="704143" y="6239758"/>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Test</a:t>
            </a:r>
          </a:p>
        </p:txBody>
      </p:sp>
      <p:sp>
        <p:nvSpPr>
          <p:cNvPr id="1071" name="TextBox 1070">
            <a:extLst>
              <a:ext uri="{FF2B5EF4-FFF2-40B4-BE49-F238E27FC236}">
                <a16:creationId xmlns:a16="http://schemas.microsoft.com/office/drawing/2014/main" id="{A2F949C3-E263-6FE4-48A9-B019EE1FE0BD}"/>
              </a:ext>
            </a:extLst>
          </p:cNvPr>
          <p:cNvSpPr txBox="1"/>
          <p:nvPr/>
        </p:nvSpPr>
        <p:spPr>
          <a:xfrm>
            <a:off x="1734173" y="5508815"/>
            <a:ext cx="7059059" cy="1143903"/>
          </a:xfrm>
          <a:prstGeom prst="rect">
            <a:avLst/>
          </a:prstGeom>
          <a:noFill/>
        </p:spPr>
        <p:txBody>
          <a:bodyPr wrap="square" lIns="0" tIns="0" rIns="0" bIns="0" rtlCol="0">
            <a:spAutoFit/>
          </a:bodyPr>
          <a:lstStyle/>
          <a:p>
            <a:pPr>
              <a:spcAft>
                <a:spcPts val="200"/>
              </a:spcAft>
            </a:pPr>
            <a:r>
              <a:rPr lang="en-US" sz="1100">
                <a:latin typeface="Aptos SemiBold" panose="020B0004020202020204" pitchFamily="34" charset="0"/>
              </a:rPr>
              <a:t>Evaluate options from simple to advanced continuous integration &amp; delivery (CI/CD)</a:t>
            </a:r>
          </a:p>
          <a:p>
            <a:pPr marL="266700" indent="-180975">
              <a:spcAft>
                <a:spcPts val="200"/>
              </a:spcAft>
              <a:buFont typeface="+mj-lt"/>
              <a:buAutoNum type="arabicPeriod"/>
            </a:pPr>
            <a:r>
              <a:rPr lang="en-US" sz="1100">
                <a:latin typeface="Aptos" panose="020B0004020202020204" pitchFamily="34" charset="0"/>
              </a:rPr>
              <a:t>Manual deployment of solutions</a:t>
            </a:r>
          </a:p>
          <a:p>
            <a:pPr marL="266700" indent="-180975">
              <a:spcAft>
                <a:spcPts val="200"/>
              </a:spcAft>
              <a:buFont typeface="+mj-lt"/>
              <a:buAutoNum type="arabicPeriod"/>
            </a:pPr>
            <a:r>
              <a:rPr lang="en-US" sz="1100">
                <a:latin typeface="Aptos" panose="020B0004020202020204" pitchFamily="34" charset="0"/>
              </a:rPr>
              <a:t>Automated deployment with user-friendly pipelines in Power Platform (no source control)</a:t>
            </a:r>
          </a:p>
          <a:p>
            <a:pPr marL="266700" indent="-180975">
              <a:spcAft>
                <a:spcPts val="200"/>
              </a:spcAft>
              <a:buFont typeface="+mj-lt"/>
              <a:buAutoNum type="arabicPeriod"/>
            </a:pPr>
            <a:r>
              <a:rPr lang="en-US" sz="1100">
                <a:latin typeface="Aptos" panose="020B0004020202020204" pitchFamily="34" charset="0"/>
              </a:rPr>
              <a:t>Automated deployment + source control with Azure DevOps or GitHub Power Platform tools.</a:t>
            </a:r>
          </a:p>
          <a:p>
            <a:pPr marL="266700" indent="-180975">
              <a:spcAft>
                <a:spcPts val="200"/>
              </a:spcAft>
              <a:buFont typeface="+mj-lt"/>
              <a:buAutoNum type="arabicPeriod"/>
            </a:pPr>
            <a:r>
              <a:rPr lang="en-US" sz="1100">
                <a:latin typeface="Aptos" panose="020B0004020202020204" pitchFamily="34" charset="0"/>
              </a:rPr>
              <a:t>Use of the ALM Accelerator for #2 + #3 and advanced deployment options for both no-code and pro developers.</a:t>
            </a:r>
          </a:p>
          <a:p>
            <a:pPr marL="266700" indent="-180975">
              <a:spcAft>
                <a:spcPts val="200"/>
              </a:spcAft>
              <a:buFont typeface="+mj-lt"/>
              <a:buAutoNum type="arabicPeriod"/>
            </a:pPr>
            <a:r>
              <a:rPr lang="en-US" sz="1100">
                <a:latin typeface="Aptos" panose="020B0004020202020204" pitchFamily="34" charset="0"/>
              </a:rPr>
              <a:t>Automated testing of the bot as part of the deployment process.</a:t>
            </a:r>
            <a:endParaRPr lang="en-US" sz="1200">
              <a:latin typeface="Aptos" panose="020B0004020202020204" pitchFamily="34" charset="0"/>
            </a:endParaRPr>
          </a:p>
        </p:txBody>
      </p:sp>
      <p:pic>
        <p:nvPicPr>
          <p:cNvPr id="1073" name="Graphic 1072" descr="Idea outline">
            <a:extLst>
              <a:ext uri="{FF2B5EF4-FFF2-40B4-BE49-F238E27FC236}">
                <a16:creationId xmlns:a16="http://schemas.microsoft.com/office/drawing/2014/main" id="{AAE0B7DA-6926-ED37-1F20-AF8AEDE3A12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69450" y="4704726"/>
            <a:ext cx="468000" cy="468000"/>
          </a:xfrm>
          <a:prstGeom prst="rect">
            <a:avLst/>
          </a:prstGeom>
        </p:spPr>
      </p:pic>
      <p:sp>
        <p:nvSpPr>
          <p:cNvPr id="4" name="TextBox 3">
            <a:extLst>
              <a:ext uri="{FF2B5EF4-FFF2-40B4-BE49-F238E27FC236}">
                <a16:creationId xmlns:a16="http://schemas.microsoft.com/office/drawing/2014/main" id="{C5A22489-B1D2-6426-0BA0-DA0C0C875BB9}"/>
              </a:ext>
            </a:extLst>
          </p:cNvPr>
          <p:cNvSpPr txBox="1"/>
          <p:nvPr/>
        </p:nvSpPr>
        <p:spPr>
          <a:xfrm>
            <a:off x="245390" y="1442724"/>
            <a:ext cx="8579041" cy="246221"/>
          </a:xfrm>
          <a:prstGeom prst="rect">
            <a:avLst/>
          </a:prstGeom>
          <a:noFill/>
        </p:spPr>
        <p:txBody>
          <a:bodyPr wrap="square" lIns="0" tIns="0" rIns="0" bIns="0" rtlCol="0">
            <a:spAutoFit/>
          </a:bodyPr>
          <a:lstStyle/>
          <a:p>
            <a:pPr algn="ctr"/>
            <a:r>
              <a:rPr lang="en-US" sz="1600">
                <a:solidFill>
                  <a:schemeClr val="bg2">
                    <a:lumMod val="50000"/>
                    <a:lumOff val="50000"/>
                  </a:schemeClr>
                </a:solidFill>
                <a:latin typeface="Aptos" panose="020B0004020202020204" pitchFamily="34" charset="0"/>
              </a:rPr>
              <a:t>Example solution configuration</a:t>
            </a:r>
          </a:p>
        </p:txBody>
      </p:sp>
    </p:spTree>
    <p:extLst>
      <p:ext uri="{BB962C8B-B14F-4D97-AF65-F5344CB8AC3E}">
        <p14:creationId xmlns:p14="http://schemas.microsoft.com/office/powerpoint/2010/main" val="171481857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ALM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dirty="0"/>
              <a:t>Detail your CI/CD processes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18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key to have a healthy ALM process to avoid production issues and catch and fix any regression early.</a:t>
            </a:r>
          </a:p>
          <a:p>
            <a:pPr marL="285750" indent="-200025" defTabSz="914367">
              <a:spcBef>
                <a:spcPts val="2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Power Platform ALM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Use segmented solutions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91191106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to you deploy your customizations, variables and connections?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organize your solutions?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source control your customizations?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Deployment are done using Azure DevOps pipelines and managed solutions. Environment variables are used for settings and secrets. Connections are configured by a service account.</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solution with the bot, cloud flows, connection references, environment variables.</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A single publisher, “Contoso” (</a:t>
            </a:r>
            <a:r>
              <a:rPr lang="en-US" sz="1400" err="1">
                <a:solidFill>
                  <a:srgbClr val="000000"/>
                </a:solidFill>
                <a:latin typeface="Aptos" panose="020B0004020202020204" pitchFamily="34" charset="0"/>
                <a:cs typeface="Segoe UI" pitchFamily="34" charset="0"/>
              </a:rPr>
              <a:t>cto</a:t>
            </a:r>
            <a:r>
              <a:rPr lang="en-US" sz="1400">
                <a:solidFill>
                  <a:srgbClr val="000000"/>
                </a:solidFill>
                <a:latin typeface="Aptos" panose="020B0004020202020204" pitchFamily="34" charset="0"/>
                <a:cs typeface="Segoe UI" pitchFamily="34" charset="0"/>
              </a:rPr>
              <a:t>_) is used.</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DevOps. Pull requests require peer reviews before customizations are merged into the main branch and deployed to downstream environments.</a:t>
            </a:r>
          </a:p>
        </p:txBody>
      </p:sp>
    </p:spTree>
    <p:extLst>
      <p:ext uri="{BB962C8B-B14F-4D97-AF65-F5344CB8AC3E}">
        <p14:creationId xmlns:p14="http://schemas.microsoft.com/office/powerpoint/2010/main" val="95974684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Environments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environments and chatbots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Knowing your tenant, environment, and bot ids can be useful for proactive monitoring.</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how you setup your environments is also important in relation  with your ALM processes.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region can be meaningful for releases and availability of certain features.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Create and use environments</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243179727"/>
              </p:ext>
            </p:extLst>
          </p:nvPr>
        </p:nvGraphicFramePr>
        <p:xfrm>
          <a:off x="276200" y="2110231"/>
          <a:ext cx="8296278" cy="3017520"/>
        </p:xfrm>
        <a:graphic>
          <a:graphicData uri="http://schemas.openxmlformats.org/drawingml/2006/table">
            <a:tbl>
              <a:tblPr firstRow="1" firstCol="1" bandRow="1">
                <a:tableStyleId>{073A0DAA-6AF3-43AB-8588-CEC1D06C72B9}</a:tableStyleId>
              </a:tblPr>
              <a:tblGrid>
                <a:gridCol w="1398596">
                  <a:extLst>
                    <a:ext uri="{9D8B030D-6E8A-4147-A177-3AD203B41FA5}">
                      <a16:colId xmlns:a16="http://schemas.microsoft.com/office/drawing/2014/main" val="1256152073"/>
                    </a:ext>
                  </a:extLst>
                </a:gridCol>
                <a:gridCol w="943276">
                  <a:extLst>
                    <a:ext uri="{9D8B030D-6E8A-4147-A177-3AD203B41FA5}">
                      <a16:colId xmlns:a16="http://schemas.microsoft.com/office/drawing/2014/main" val="1618742078"/>
                    </a:ext>
                  </a:extLst>
                </a:gridCol>
                <a:gridCol w="1014682">
                  <a:extLst>
                    <a:ext uri="{9D8B030D-6E8A-4147-A177-3AD203B41FA5}">
                      <a16:colId xmlns:a16="http://schemas.microsoft.com/office/drawing/2014/main" val="2402615221"/>
                    </a:ext>
                  </a:extLst>
                </a:gridCol>
                <a:gridCol w="1314631">
                  <a:extLst>
                    <a:ext uri="{9D8B030D-6E8A-4147-A177-3AD203B41FA5}">
                      <a16:colId xmlns:a16="http://schemas.microsoft.com/office/drawing/2014/main" val="2984868464"/>
                    </a:ext>
                  </a:extLst>
                </a:gridCol>
                <a:gridCol w="1751798">
                  <a:extLst>
                    <a:ext uri="{9D8B030D-6E8A-4147-A177-3AD203B41FA5}">
                      <a16:colId xmlns:a16="http://schemas.microsoft.com/office/drawing/2014/main" val="3055962176"/>
                    </a:ext>
                  </a:extLst>
                </a:gridCol>
                <a:gridCol w="1873295">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Name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Type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Region</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Required apps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Environment Id</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Bot(s) and Bot Id(s)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2839422839"/>
              </p:ext>
            </p:extLst>
          </p:nvPr>
        </p:nvGraphicFramePr>
        <p:xfrm>
          <a:off x="276176" y="2414349"/>
          <a:ext cx="8290308" cy="2895600"/>
        </p:xfrm>
        <a:graphic>
          <a:graphicData uri="http://schemas.openxmlformats.org/drawingml/2006/table">
            <a:tbl>
              <a:tblPr firstCol="1" bandRow="1">
                <a:tableStyleId>{00A15C55-8517-42AA-B614-E9B94910E393}</a:tableStyleId>
              </a:tblPr>
              <a:tblGrid>
                <a:gridCol w="1408176">
                  <a:extLst>
                    <a:ext uri="{9D8B030D-6E8A-4147-A177-3AD203B41FA5}">
                      <a16:colId xmlns:a16="http://schemas.microsoft.com/office/drawing/2014/main" val="3803687293"/>
                    </a:ext>
                  </a:extLst>
                </a:gridCol>
                <a:gridCol w="933721">
                  <a:extLst>
                    <a:ext uri="{9D8B030D-6E8A-4147-A177-3AD203B41FA5}">
                      <a16:colId xmlns:a16="http://schemas.microsoft.com/office/drawing/2014/main" val="1719519437"/>
                    </a:ext>
                  </a:extLst>
                </a:gridCol>
                <a:gridCol w="1020277">
                  <a:extLst>
                    <a:ext uri="{9D8B030D-6E8A-4147-A177-3AD203B41FA5}">
                      <a16:colId xmlns:a16="http://schemas.microsoft.com/office/drawing/2014/main" val="1762291410"/>
                    </a:ext>
                  </a:extLst>
                </a:gridCol>
                <a:gridCol w="1309036">
                  <a:extLst>
                    <a:ext uri="{9D8B030D-6E8A-4147-A177-3AD203B41FA5}">
                      <a16:colId xmlns:a16="http://schemas.microsoft.com/office/drawing/2014/main" val="1305030151"/>
                    </a:ext>
                  </a:extLst>
                </a:gridCol>
                <a:gridCol w="1751797">
                  <a:extLst>
                    <a:ext uri="{9D8B030D-6E8A-4147-A177-3AD203B41FA5}">
                      <a16:colId xmlns:a16="http://schemas.microsoft.com/office/drawing/2014/main" val="1564180307"/>
                    </a:ext>
                  </a:extLst>
                </a:gridCol>
                <a:gridCol w="1867301">
                  <a:extLst>
                    <a:ext uri="{9D8B030D-6E8A-4147-A177-3AD203B41FA5}">
                      <a16:colId xmlns:a16="http://schemas.microsoft.com/office/drawing/2014/main" val="2292976128"/>
                    </a:ext>
                  </a:extLst>
                </a:gridCol>
              </a:tblGrid>
              <a:tr h="201627">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endParaRPr lang="en-US"/>
                    </a:p>
                  </a:txBody>
                  <a:tcPr/>
                </a:tc>
                <a:tc hMerge="1">
                  <a:txBody>
                    <a:bodyPr/>
                    <a:lstStyle/>
                    <a:p>
                      <a:endParaRPr lang="en-US"/>
                    </a:p>
                  </a:txBody>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Bot DEV</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D365 + OC Voice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7f8448e4-b056-e6f9-a235-ddec0aa85c0d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Bot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cb093eb6-ec05-ee11-8f6e-000d3a5c61dd</a:t>
                      </a:r>
                    </a:p>
                  </a:txBody>
                  <a:tcPr/>
                </a:tc>
                <a:extLst>
                  <a:ext uri="{0D108BD9-81ED-4DB2-BD59-A6C34878D82A}">
                    <a16:rowId xmlns:a16="http://schemas.microsoft.com/office/drawing/2014/main" val="1827115308"/>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Bot TEST</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47378d94-f56c-eed0-b8cd-89d17d7e31b3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Bot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d182abc5-7335-ee11-bdf4-000d3a37044a</a:t>
                      </a:r>
                    </a:p>
                  </a:txBody>
                  <a:tcPr/>
                </a:tc>
                <a:extLst>
                  <a:ext uri="{0D108BD9-81ED-4DB2-BD59-A6C34878D82A}">
                    <a16:rowId xmlns:a16="http://schemas.microsoft.com/office/drawing/2014/main" val="1173037268"/>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Bot QA</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20bb12c3-1a5c-e8ff-b0f7-4f32adef8616</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Bot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64c03bd0-04c4-499a-8fa6-77de5d1d27aa</a:t>
                      </a:r>
                    </a:p>
                  </a:txBody>
                  <a:tcPr/>
                </a:tc>
                <a:extLst>
                  <a:ext uri="{0D108BD9-81ED-4DB2-BD59-A6C34878D82A}">
                    <a16:rowId xmlns:a16="http://schemas.microsoft.com/office/drawing/2014/main" val="1201892226"/>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Bot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Production</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c53bf002-7923-4d1c-b5ae-3265093d59e1</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Bot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65d3b807-8cd7-4b58-afae-768ecd914db7</a:t>
                      </a:r>
                    </a:p>
                  </a:txBody>
                  <a:tcPr/>
                </a:tc>
                <a:extLst>
                  <a:ext uri="{0D108BD9-81ED-4DB2-BD59-A6C34878D82A}">
                    <a16:rowId xmlns:a16="http://schemas.microsoft.com/office/drawing/2014/main" val="3922590603"/>
                  </a:ext>
                </a:extLst>
              </a:tr>
            </a:tbl>
          </a:graphicData>
        </a:graphic>
      </p:graphicFrame>
      <p:graphicFrame>
        <p:nvGraphicFramePr>
          <p:cNvPr id="4" name="Table 3">
            <a:extLst>
              <a:ext uri="{FF2B5EF4-FFF2-40B4-BE49-F238E27FC236}">
                <a16:creationId xmlns:a16="http://schemas.microsoft.com/office/drawing/2014/main" id="{92755476-B4A3-000D-59EF-39BFE33AF103}"/>
              </a:ext>
            </a:extLst>
          </p:cNvPr>
          <p:cNvGraphicFramePr>
            <a:graphicFrameLocks noGrp="1"/>
          </p:cNvGraphicFramePr>
          <p:nvPr>
            <p:extLst>
              <p:ext uri="{D42A27DB-BD31-4B8C-83A1-F6EECF244321}">
                <p14:modId xmlns:p14="http://schemas.microsoft.com/office/powerpoint/2010/main" val="4266467908"/>
              </p:ext>
            </p:extLst>
          </p:nvPr>
        </p:nvGraphicFramePr>
        <p:xfrm>
          <a:off x="276176" y="1435100"/>
          <a:ext cx="8296277" cy="335280"/>
        </p:xfrm>
        <a:graphic>
          <a:graphicData uri="http://schemas.openxmlformats.org/drawingml/2006/table">
            <a:tbl>
              <a:tblPr firstRow="1" bandRow="1">
                <a:tableStyleId>{5C22544A-7EE6-4342-B048-85BDC9FD1C3A}</a:tableStyleId>
              </a:tblPr>
              <a:tblGrid>
                <a:gridCol w="1933958">
                  <a:extLst>
                    <a:ext uri="{9D8B030D-6E8A-4147-A177-3AD203B41FA5}">
                      <a16:colId xmlns:a16="http://schemas.microsoft.com/office/drawing/2014/main" val="3179411197"/>
                    </a:ext>
                  </a:extLst>
                </a:gridCol>
                <a:gridCol w="6362319">
                  <a:extLst>
                    <a:ext uri="{9D8B030D-6E8A-4147-A177-3AD203B41FA5}">
                      <a16:colId xmlns:a16="http://schemas.microsoft.com/office/drawing/2014/main" val="4242948976"/>
                    </a:ext>
                  </a:extLst>
                </a:gridCol>
              </a:tblGrid>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Tenant ID</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0565005"/>
                  </a:ext>
                </a:extLst>
              </a:tr>
            </a:tbl>
          </a:graphicData>
        </a:graphic>
      </p:graphicFrame>
      <p:sp>
        <p:nvSpPr>
          <p:cNvPr id="5" name="Rectangle: Folded Corner 4">
            <a:extLst>
              <a:ext uri="{FF2B5EF4-FFF2-40B4-BE49-F238E27FC236}">
                <a16:creationId xmlns:a16="http://schemas.microsoft.com/office/drawing/2014/main" id="{7B65C43F-41FF-FA92-C2FF-3CAE38AD4221}"/>
              </a:ext>
            </a:extLst>
          </p:cNvPr>
          <p:cNvSpPr/>
          <p:nvPr/>
        </p:nvSpPr>
        <p:spPr bwMode="auto">
          <a:xfrm>
            <a:off x="2263850" y="1465254"/>
            <a:ext cx="6176386" cy="244689"/>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0" rIns="0" bIns="0" numCol="1" spcCol="0" rtlCol="0" fromWordArt="0" anchor="b"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8a235459-3d2c-415d-8c1e-e2fe133509ad</a:t>
            </a:r>
          </a:p>
        </p:txBody>
      </p:sp>
    </p:spTree>
    <p:extLst>
      <p:ext uri="{BB962C8B-B14F-4D97-AF65-F5344CB8AC3E}">
        <p14:creationId xmlns:p14="http://schemas.microsoft.com/office/powerpoint/2010/main" val="71113523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Licensing &amp; capacity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Aligning product, user licenses &amp; add-ons to technical and business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7912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what you have purchased in terms of capacity for the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Potential impact of design on capacity and licensing. E.g., keeping conversation transcripts will grow database storage.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Additional services, such as Azure OpenAI and Cognitive Search (if used as the Azure OpenAI ‘On Your Data’ data source in generative answers), Data Lake (if used to store conversation transcripts) or Application Insights (to log additional telemetry) require an Azure subscription.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Power Automate cloud flows owned by a service principals require a Power Platform Process license. If owned by a user, they’re covered for premium connectors and come with a base capacity of 250,000 requests per month.</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Assign user licenses and manage access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Quotas in Power Virtual Agents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Licensing overview for Power Platform</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Power Virtual Agents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Power Automate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Power Platform Licensing Guide</a:t>
            </a:r>
            <a:r>
              <a:rPr lang="en-US" sz="1200">
                <a:solidFill>
                  <a:srgbClr val="FFFFFF">
                    <a:lumMod val="95000"/>
                  </a:srgbClr>
                </a:solidFill>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Azure OpenAI Service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0">
                  <a:extLst>
                    <a:ext uri="{A12FA001-AC4F-418D-AE19-62706E023703}">
                      <ahyp:hlinkClr xmlns:ahyp="http://schemas.microsoft.com/office/drawing/2018/hyperlinkcolor" val="tx"/>
                    </a:ext>
                  </a:extLst>
                </a:hlinkClick>
              </a:rPr>
              <a:t>Azure Cognitive Search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1">
                  <a:extLst>
                    <a:ext uri="{A12FA001-AC4F-418D-AE19-62706E023703}">
                      <ahyp:hlinkClr xmlns:ahyp="http://schemas.microsoft.com/office/drawing/2018/hyperlinkcolor" val="tx"/>
                    </a:ext>
                  </a:extLst>
                </a:hlinkClick>
              </a:rPr>
              <a:t>Azure Data Lake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2">
                  <a:extLst>
                    <a:ext uri="{A12FA001-AC4F-418D-AE19-62706E023703}">
                      <ahyp:hlinkClr xmlns:ahyp="http://schemas.microsoft.com/office/drawing/2018/hyperlinkcolor" val="tx"/>
                    </a:ext>
                  </a:extLst>
                </a:hlinkClick>
              </a:rPr>
              <a:t>Azure Application Insights pricing</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533227885"/>
              </p:ext>
            </p:extLst>
          </p:nvPr>
        </p:nvGraphicFramePr>
        <p:xfrm>
          <a:off x="276224" y="1609716"/>
          <a:ext cx="8420077" cy="4699644"/>
        </p:xfrm>
        <a:graphic>
          <a:graphicData uri="http://schemas.openxmlformats.org/drawingml/2006/table">
            <a:tbl>
              <a:tblPr firstRow="1" firstCol="1" bandRow="1">
                <a:tableStyleId>{073A0DAA-6AF3-43AB-8588-CEC1D06C72B9}</a:tableStyleId>
              </a:tblPr>
              <a:tblGrid>
                <a:gridCol w="2370723">
                  <a:extLst>
                    <a:ext uri="{9D8B030D-6E8A-4147-A177-3AD203B41FA5}">
                      <a16:colId xmlns:a16="http://schemas.microsoft.com/office/drawing/2014/main" val="1256152073"/>
                    </a:ext>
                  </a:extLst>
                </a:gridCol>
                <a:gridCol w="1145407">
                  <a:extLst>
                    <a:ext uri="{9D8B030D-6E8A-4147-A177-3AD203B41FA5}">
                      <a16:colId xmlns:a16="http://schemas.microsoft.com/office/drawing/2014/main" val="1618742078"/>
                    </a:ext>
                  </a:extLst>
                </a:gridCol>
                <a:gridCol w="2107932">
                  <a:extLst>
                    <a:ext uri="{9D8B030D-6E8A-4147-A177-3AD203B41FA5}">
                      <a16:colId xmlns:a16="http://schemas.microsoft.com/office/drawing/2014/main" val="2402615221"/>
                    </a:ext>
                  </a:extLst>
                </a:gridCol>
                <a:gridCol w="2796015">
                  <a:extLst>
                    <a:ext uri="{9D8B030D-6E8A-4147-A177-3AD203B41FA5}">
                      <a16:colId xmlns:a16="http://schemas.microsoft.com/office/drawing/2014/main" val="2984868464"/>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Product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Quantity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Capacity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Comments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310524">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345816763"/>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Power Virtual Agents User</a:t>
                      </a: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Virtual Agents Base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Virtual Agents Add-on</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Database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File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Log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Platform Requests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Automate Process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12637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OpenAI</a:t>
                      </a:r>
                    </a:p>
                  </a:txBody>
                  <a:tcPr>
                    <a:solidFill>
                      <a:srgbClr val="191919"/>
                    </a:solidFill>
                  </a:tcPr>
                </a:tc>
                <a:tc>
                  <a:txBody>
                    <a:bodyPr/>
                    <a:lstStyle/>
                    <a:p>
                      <a:pPr algn="r"/>
                      <a:r>
                        <a:rPr lang="en-US" sz="1200">
                          <a:solidFill>
                            <a:schemeClr val="bg2">
                              <a:lumMod val="95000"/>
                              <a:lumOff val="5000"/>
                            </a:schemeClr>
                          </a:solidFill>
                          <a:latin typeface="Aptos" panose="020B0004020202020204" pitchFamily="34" charset="0"/>
                        </a:rPr>
                        <a:t>P1</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Search Service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Application Insights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673693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758861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68314342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49036445"/>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2423641282"/>
              </p:ext>
            </p:extLst>
          </p:nvPr>
        </p:nvGraphicFramePr>
        <p:xfrm>
          <a:off x="2646946" y="1875251"/>
          <a:ext cx="6049354" cy="3352800"/>
        </p:xfrm>
        <a:graphic>
          <a:graphicData uri="http://schemas.openxmlformats.org/drawingml/2006/table">
            <a:tbl>
              <a:tblPr bandRow="1">
                <a:tableStyleId>{00A15C55-8517-42AA-B614-E9B94910E393}</a:tableStyleId>
              </a:tblPr>
              <a:tblGrid>
                <a:gridCol w="1145408">
                  <a:extLst>
                    <a:ext uri="{9D8B030D-6E8A-4147-A177-3AD203B41FA5}">
                      <a16:colId xmlns:a16="http://schemas.microsoft.com/office/drawing/2014/main" val="1719519437"/>
                    </a:ext>
                  </a:extLst>
                </a:gridCol>
                <a:gridCol w="2117558">
                  <a:extLst>
                    <a:ext uri="{9D8B030D-6E8A-4147-A177-3AD203B41FA5}">
                      <a16:colId xmlns:a16="http://schemas.microsoft.com/office/drawing/2014/main" val="2046958781"/>
                    </a:ext>
                  </a:extLst>
                </a:gridCol>
                <a:gridCol w="2786388">
                  <a:extLst>
                    <a:ext uri="{9D8B030D-6E8A-4147-A177-3AD203B41FA5}">
                      <a16:colId xmlns:a16="http://schemas.microsoft.com/office/drawing/2014/main" val="1305030151"/>
                    </a:ext>
                  </a:extLst>
                </a:gridCol>
              </a:tblGrid>
              <a:tr h="2738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9746107"/>
                  </a:ext>
                </a:extLst>
              </a:tr>
              <a:tr h="224041">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100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50 users</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For PVA bot authors</a:t>
                      </a:r>
                    </a:p>
                  </a:txBody>
                  <a:tcPr/>
                </a:tc>
                <a:extLst>
                  <a:ext uri="{0D108BD9-81ED-4DB2-BD59-A6C34878D82A}">
                    <a16:rowId xmlns:a16="http://schemas.microsoft.com/office/drawing/2014/main" val="1827115308"/>
                  </a:ext>
                </a:extLst>
              </a:tr>
              <a:tr h="224041">
                <a:tc>
                  <a:txBody>
                    <a:bodyPr/>
                    <a:lstStyle/>
                    <a:p>
                      <a:pPr algn="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2,000 sessions / month</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173037268"/>
                  </a:ext>
                </a:extLst>
              </a:tr>
              <a:tr h="224041">
                <a:tc>
                  <a:txBody>
                    <a:bodyPr/>
                    <a:lstStyle/>
                    <a:p>
                      <a:pPr algn="r"/>
                      <a:r>
                        <a:rPr lang="en-US" sz="1200">
                          <a:solidFill>
                            <a:schemeClr val="bg2">
                              <a:lumMod val="95000"/>
                              <a:lumOff val="5000"/>
                            </a:schemeClr>
                          </a:solidFill>
                          <a:latin typeface="Aptos" panose="020B0004020202020204" pitchFamily="34" charset="0"/>
                        </a:rPr>
                        <a:t>100</a:t>
                      </a:r>
                    </a:p>
                  </a:txBody>
                  <a:tcPr/>
                </a:tc>
                <a:tc>
                  <a:txBody>
                    <a:bodyPr/>
                    <a:lstStyle/>
                    <a:p>
                      <a:pPr algn="r"/>
                      <a:r>
                        <a:rPr lang="en-US" sz="1200">
                          <a:solidFill>
                            <a:schemeClr val="bg2">
                              <a:lumMod val="95000"/>
                              <a:lumOff val="5000"/>
                            </a:schemeClr>
                          </a:solidFill>
                          <a:latin typeface="Aptos" panose="020B0004020202020204" pitchFamily="34" charset="0"/>
                        </a:rPr>
                        <a:t>100,000 sessions / month</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201892226"/>
                  </a:ext>
                </a:extLst>
              </a:tr>
              <a:tr h="224041">
                <a:tc>
                  <a:txBody>
                    <a:bodyPr/>
                    <a:lstStyle/>
                    <a:p>
                      <a:pPr algn="r"/>
                      <a:r>
                        <a:rPr lang="en-US" sz="1200">
                          <a:solidFill>
                            <a:schemeClr val="bg2">
                              <a:lumMod val="95000"/>
                              <a:lumOff val="5000"/>
                            </a:schemeClr>
                          </a:solidFill>
                          <a:latin typeface="Aptos" panose="020B0004020202020204" pitchFamily="34" charset="0"/>
                        </a:rPr>
                        <a:t>50</a:t>
                      </a:r>
                    </a:p>
                  </a:txBody>
                  <a:tcPr/>
                </a:tc>
                <a:tc>
                  <a:txBody>
                    <a:bodyPr/>
                    <a:lstStyle/>
                    <a:p>
                      <a:pPr algn="r"/>
                      <a:r>
                        <a:rPr lang="en-US" sz="1200">
                          <a:solidFill>
                            <a:schemeClr val="bg2">
                              <a:lumMod val="95000"/>
                              <a:lumOff val="5000"/>
                            </a:schemeClr>
                          </a:solidFill>
                          <a:latin typeface="Aptos" panose="020B0004020202020204" pitchFamily="34" charset="0"/>
                        </a:rPr>
                        <a:t>50 GB</a:t>
                      </a:r>
                    </a:p>
                  </a:txBody>
                  <a:tcPr/>
                </a:tc>
                <a:tc>
                  <a:txBody>
                    <a:bodyPr/>
                    <a:lstStyle/>
                    <a:p>
                      <a:pPr algn="r"/>
                      <a:r>
                        <a:rPr lang="en-US" sz="1200">
                          <a:solidFill>
                            <a:schemeClr val="bg2">
                              <a:lumMod val="95000"/>
                              <a:lumOff val="5000"/>
                            </a:schemeClr>
                          </a:solidFill>
                          <a:latin typeface="Aptos" panose="020B0004020202020204" pitchFamily="34" charset="0"/>
                        </a:rPr>
                        <a:t>+ 10 GB Database base capacity</a:t>
                      </a:r>
                    </a:p>
                  </a:txBody>
                  <a:tcPr/>
                </a:tc>
                <a:extLst>
                  <a:ext uri="{0D108BD9-81ED-4DB2-BD59-A6C34878D82A}">
                    <a16:rowId xmlns:a16="http://schemas.microsoft.com/office/drawing/2014/main" val="3922590603"/>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algn="r"/>
                      <a:r>
                        <a:rPr lang="en-US" sz="1200">
                          <a:solidFill>
                            <a:schemeClr val="bg2">
                              <a:lumMod val="95000"/>
                              <a:lumOff val="5000"/>
                            </a:schemeClr>
                          </a:solidFill>
                          <a:latin typeface="Aptos" panose="020B0004020202020204" pitchFamily="34" charset="0"/>
                        </a:rPr>
                        <a:t>+ 20 GB Database base capacity</a:t>
                      </a:r>
                    </a:p>
                  </a:txBody>
                  <a:tcPr/>
                </a:tc>
                <a:extLst>
                  <a:ext uri="{0D108BD9-81ED-4DB2-BD59-A6C34878D82A}">
                    <a16:rowId xmlns:a16="http://schemas.microsoft.com/office/drawing/2014/main" val="3365612968"/>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+ 2 GB Database base capacity</a:t>
                      </a:r>
                    </a:p>
                  </a:txBody>
                  <a:tcPr/>
                </a:tc>
                <a:extLst>
                  <a:ext uri="{0D108BD9-81ED-4DB2-BD59-A6C34878D82A}">
                    <a16:rowId xmlns:a16="http://schemas.microsoft.com/office/drawing/2014/main" val="183599709"/>
                  </a:ext>
                </a:extLst>
              </a:tr>
              <a:tr h="224041">
                <a:tc>
                  <a:txBody>
                    <a:bodyPr/>
                    <a:lstStyle/>
                    <a:p>
                      <a:pPr algn="r"/>
                      <a:r>
                        <a:rPr lang="en-US" sz="1200">
                          <a:solidFill>
                            <a:schemeClr val="bg2">
                              <a:lumMod val="95000"/>
                              <a:lumOff val="5000"/>
                            </a:schemeClr>
                          </a:solidFill>
                          <a:latin typeface="Aptos" panose="020B0004020202020204" pitchFamily="34" charset="0"/>
                        </a:rPr>
                        <a:t>1</a:t>
                      </a:r>
                    </a:p>
                  </a:txBody>
                  <a:tcPr/>
                </a:tc>
                <a:tc>
                  <a:txBody>
                    <a:bodyPr/>
                    <a:lstStyle/>
                    <a:p>
                      <a:pPr algn="r"/>
                      <a:r>
                        <a:rPr lang="en-US" sz="1200">
                          <a:solidFill>
                            <a:schemeClr val="bg2">
                              <a:lumMod val="95000"/>
                              <a:lumOff val="5000"/>
                            </a:schemeClr>
                          </a:solidFill>
                          <a:latin typeface="Aptos" panose="020B0004020202020204" pitchFamily="34" charset="0"/>
                        </a:rPr>
                        <a:t>50,000 requests / 24h</a:t>
                      </a:r>
                    </a:p>
                  </a:txBody>
                  <a:tcPr/>
                </a:tc>
                <a:tc>
                  <a:txBody>
                    <a:bodyPr/>
                    <a:lstStyle/>
                    <a:p>
                      <a:pPr algn="r"/>
                      <a:r>
                        <a:rPr lang="en-US" sz="1200">
                          <a:solidFill>
                            <a:schemeClr val="bg2">
                              <a:lumMod val="95000"/>
                              <a:lumOff val="5000"/>
                            </a:schemeClr>
                          </a:solidFill>
                          <a:latin typeface="Aptos" panose="020B0004020202020204" pitchFamily="34" charset="0"/>
                        </a:rPr>
                        <a:t>+  250,000 requests / 24h base capacity</a:t>
                      </a:r>
                    </a:p>
                  </a:txBody>
                  <a:tcPr/>
                </a:tc>
                <a:extLst>
                  <a:ext uri="{0D108BD9-81ED-4DB2-BD59-A6C34878D82A}">
                    <a16:rowId xmlns:a16="http://schemas.microsoft.com/office/drawing/2014/main" val="1877800107"/>
                  </a:ext>
                </a:extLst>
              </a:tr>
              <a:tr h="224041">
                <a:tc>
                  <a:txBody>
                    <a:bodyPr/>
                    <a:lstStyle/>
                    <a:p>
                      <a:pPr algn="r"/>
                      <a:r>
                        <a:rPr lang="en-US" sz="1200">
                          <a:solidFill>
                            <a:schemeClr val="bg2">
                              <a:lumMod val="95000"/>
                              <a:lumOff val="5000"/>
                            </a:schemeClr>
                          </a:solidFill>
                          <a:latin typeface="Aptos" panose="020B0004020202020204" pitchFamily="34" charset="0"/>
                        </a:rPr>
                        <a:t>4</a:t>
                      </a:r>
                    </a:p>
                  </a:txBody>
                  <a:tcPr/>
                </a:tc>
                <a:tc>
                  <a:txBody>
                    <a:bodyPr/>
                    <a:lstStyle/>
                    <a:p>
                      <a:pPr algn="r"/>
                      <a:r>
                        <a:rPr lang="en-US" sz="1200">
                          <a:solidFill>
                            <a:schemeClr val="bg2">
                              <a:lumMod val="95000"/>
                              <a:lumOff val="5000"/>
                            </a:schemeClr>
                          </a:solidFill>
                          <a:latin typeface="Aptos" panose="020B0004020202020204" pitchFamily="34" charset="0"/>
                        </a:rPr>
                        <a:t>4 processes / month</a:t>
                      </a:r>
                    </a:p>
                  </a:txBody>
                  <a:tcPr/>
                </a:tc>
                <a:tc>
                  <a:txBody>
                    <a:bodyPr/>
                    <a:lstStyle/>
                    <a:p>
                      <a:pPr algn="r"/>
                      <a:r>
                        <a:rPr lang="en-US" sz="1200">
                          <a:solidFill>
                            <a:schemeClr val="bg2">
                              <a:lumMod val="95000"/>
                              <a:lumOff val="5000"/>
                            </a:schemeClr>
                          </a:solidFill>
                          <a:latin typeface="Aptos" panose="020B0004020202020204" pitchFamily="34" charset="0"/>
                        </a:rPr>
                        <a:t>To run flows with service principals</a:t>
                      </a:r>
                    </a:p>
                  </a:txBody>
                  <a:tcPr/>
                </a:tc>
                <a:extLst>
                  <a:ext uri="{0D108BD9-81ED-4DB2-BD59-A6C34878D82A}">
                    <a16:rowId xmlns:a16="http://schemas.microsoft.com/office/drawing/2014/main" val="1062157226"/>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Standard</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gpt-35-turbo model</a:t>
                      </a:r>
                    </a:p>
                  </a:txBody>
                  <a:tcPr/>
                </a:tc>
                <a:extLst>
                  <a:ext uri="{0D108BD9-81ED-4DB2-BD59-A6C34878D82A}">
                    <a16:rowId xmlns:a16="http://schemas.microsoft.com/office/drawing/2014/main" val="3798217912"/>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Basic Tier</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Replica, 1 Partition, 1 Search unit</a:t>
                      </a:r>
                    </a:p>
                  </a:txBody>
                  <a:tcPr/>
                </a:tc>
                <a:extLst>
                  <a:ext uri="{0D108BD9-81ED-4DB2-BD59-A6C34878D82A}">
                    <a16:rowId xmlns:a16="http://schemas.microsoft.com/office/drawing/2014/main" val="295787873"/>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StorageV2</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RA-GRS</a:t>
                      </a:r>
                    </a:p>
                  </a:txBody>
                  <a:tcPr/>
                </a:tc>
                <a:extLst>
                  <a:ext uri="{0D108BD9-81ED-4DB2-BD59-A6C34878D82A}">
                    <a16:rowId xmlns:a16="http://schemas.microsoft.com/office/drawing/2014/main" val="1068055203"/>
                  </a:ext>
                </a:extLst>
              </a:tr>
            </a:tbl>
          </a:graphicData>
        </a:graphic>
      </p:graphicFrame>
    </p:spTree>
    <p:extLst>
      <p:ext uri="{BB962C8B-B14F-4D97-AF65-F5344CB8AC3E}">
        <p14:creationId xmlns:p14="http://schemas.microsoft.com/office/powerpoint/2010/main" val="347266368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Project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400931"/>
          </a:xfrm>
        </p:spPr>
        <p:txBody>
          <a:bodyPr/>
          <a:lstStyle/>
          <a:p>
            <a:r>
              <a:rPr lang="en-US" dirty="0"/>
              <a:t>Business overview</a:t>
            </a:r>
          </a:p>
          <a:p>
            <a:r>
              <a:rPr lang="en-US" dirty="0"/>
              <a:t>Project overview &amp; chatbot purpose</a:t>
            </a:r>
          </a:p>
          <a:p>
            <a:r>
              <a:rPr lang="en-US" dirty="0"/>
              <a:t>Stakeholders</a:t>
            </a:r>
          </a:p>
          <a:p>
            <a:r>
              <a:rPr lang="en-US" dirty="0"/>
              <a:t>Project planning</a:t>
            </a:r>
          </a:p>
          <a:p>
            <a:r>
              <a:rPr lang="en-US" dirty="0"/>
              <a:t>Target KPIs</a:t>
            </a:r>
          </a:p>
          <a:p>
            <a:r>
              <a:rPr lang="en-US" dirty="0"/>
              <a:t>Assumption &amp; concerns</a:t>
            </a:r>
          </a:p>
        </p:txBody>
      </p:sp>
    </p:spTree>
    <p:extLst>
      <p:ext uri="{BB962C8B-B14F-4D97-AF65-F5344CB8AC3E}">
        <p14:creationId xmlns:p14="http://schemas.microsoft.com/office/powerpoint/2010/main" val="39375631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Test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Test plan and non-functional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2847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 your plans to validate that your chatbots and integrations work as expected.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Automate testing of your Power Virtual Agents chatbots with the PVA Test Framework sample solution</a:t>
            </a:r>
            <a:r>
              <a:rPr lang="en-US" sz="1200">
                <a:solidFill>
                  <a:srgbClr val="FFFFFF">
                    <a:lumMod val="95000"/>
                  </a:srgbClr>
                </a:solidFill>
                <a:latin typeface="Aptos" panose="020B0004020202020204" pitchFamily="34" charset="0"/>
              </a:rPr>
              <a:t> </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90029473"/>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test strategy for your chatbots and  integrations?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non-functional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Use of the PVA Test Framework to bulk test user utterances and validate that the appropriate topic triggers or that the first ‘did you mean’ option is the correct one in 90% of the time.</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Integrations will be tested as part the full end-to-end conversation testing with the PVA Test Framework scale test capability.</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Chat widget on the website should load and start the conversation in less then 5 seconds when clicked.</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Cloud flows triggered to return information to the user need to return the desired data in a maximum of 10s.</a:t>
            </a:r>
          </a:p>
        </p:txBody>
      </p:sp>
    </p:spTree>
    <p:extLst>
      <p:ext uri="{BB962C8B-B14F-4D97-AF65-F5344CB8AC3E}">
        <p14:creationId xmlns:p14="http://schemas.microsoft.com/office/powerpoint/2010/main" val="27933875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Analytics </a:t>
            </a:r>
            <a:br>
              <a:rPr lang="en-US" sz="3600">
                <a:solidFill>
                  <a:schemeClr val="accent2"/>
                </a:solidFill>
              </a:rPr>
            </a:br>
            <a:r>
              <a:rPr lang="en-US" sz="3600">
                <a:solidFill>
                  <a:schemeClr val="accent2"/>
                </a:solidFill>
              </a:rPr>
              <a:t>&amp; KPIs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dirty="0"/>
              <a:t>Engagement and </a:t>
            </a:r>
            <a:r>
              <a:rPr lang="en-US" sz="2800" dirty="0"/>
              <a:t>outcomes</a:t>
            </a:r>
          </a:p>
          <a:p>
            <a:pPr>
              <a:spcBef>
                <a:spcPts val="600"/>
              </a:spcBef>
            </a:pPr>
            <a:r>
              <a:rPr lang="en-US" sz="2800" dirty="0"/>
              <a:t>Analytics strategy</a:t>
            </a:r>
          </a:p>
          <a:p>
            <a:pPr>
              <a:spcBef>
                <a:spcPts val="600"/>
              </a:spcBef>
            </a:pPr>
            <a:r>
              <a:rPr lang="en-US" sz="2800" dirty="0"/>
              <a:t>Optimization strategy</a:t>
            </a:r>
          </a:p>
        </p:txBody>
      </p:sp>
    </p:spTree>
    <p:extLst>
      <p:ext uri="{BB962C8B-B14F-4D97-AF65-F5344CB8AC3E}">
        <p14:creationId xmlns:p14="http://schemas.microsoft.com/office/powerpoint/2010/main" val="385341759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E597F-9BB5-0554-D392-CC10AD4B8972}"/>
              </a:ext>
            </a:extLst>
          </p:cNvPr>
          <p:cNvSpPr>
            <a:spLocks noGrp="1"/>
          </p:cNvSpPr>
          <p:nvPr>
            <p:ph type="body" sz="quarter" idx="11"/>
          </p:nvPr>
        </p:nvSpPr>
        <p:spPr/>
        <p:txBody>
          <a:bodyPr/>
          <a:lstStyle/>
          <a:p>
            <a:r>
              <a:rPr lang="en-US"/>
              <a:t>Engagement and outcomes</a:t>
            </a:r>
          </a:p>
        </p:txBody>
      </p:sp>
      <p:sp>
        <p:nvSpPr>
          <p:cNvPr id="3" name="Text Placeholder 2">
            <a:extLst>
              <a:ext uri="{FF2B5EF4-FFF2-40B4-BE49-F238E27FC236}">
                <a16:creationId xmlns:a16="http://schemas.microsoft.com/office/drawing/2014/main" id="{2E758D4B-7D03-36DA-2EF4-8BDD6A652170}"/>
              </a:ext>
            </a:extLst>
          </p:cNvPr>
          <p:cNvSpPr>
            <a:spLocks noGrp="1"/>
          </p:cNvSpPr>
          <p:nvPr>
            <p:ph type="body" sz="quarter" idx="12"/>
          </p:nvPr>
        </p:nvSpPr>
        <p:spPr>
          <a:xfrm>
            <a:off x="712343" y="945198"/>
            <a:ext cx="5278463" cy="246221"/>
          </a:xfrm>
        </p:spPr>
        <p:txBody>
          <a:bodyPr/>
          <a:lstStyle/>
          <a:p>
            <a:r>
              <a:rPr lang="en-US" sz="1600">
                <a:solidFill>
                  <a:schemeClr val="accent2"/>
                </a:solidFill>
              </a:rPr>
              <a:t>How do you track engagement rates &amp; session outcomes?</a:t>
            </a:r>
          </a:p>
        </p:txBody>
      </p:sp>
      <p:sp>
        <p:nvSpPr>
          <p:cNvPr id="4" name="Text Placeholder 3">
            <a:extLst>
              <a:ext uri="{FF2B5EF4-FFF2-40B4-BE49-F238E27FC236}">
                <a16:creationId xmlns:a16="http://schemas.microsoft.com/office/drawing/2014/main" id="{BD162D39-25AA-9CF9-400C-31163C0603F9}"/>
              </a:ext>
            </a:extLst>
          </p:cNvPr>
          <p:cNvSpPr>
            <a:spLocks noGrp="1"/>
          </p:cNvSpPr>
          <p:nvPr>
            <p:ph type="body" sz="quarter" idx="13"/>
          </p:nvPr>
        </p:nvSpPr>
        <p:spPr>
          <a:xfrm>
            <a:off x="276201" y="1427639"/>
            <a:ext cx="5653260" cy="5165102"/>
          </a:xfrm>
        </p:spPr>
        <p:txBody>
          <a:bodyPr vert="horz" wrap="square" lIns="90000" tIns="90000" rIns="90000" bIns="90000" rtlCol="0" anchor="t">
            <a:noAutofit/>
          </a:bodyPr>
          <a:lstStyle/>
          <a:p>
            <a:pPr marL="0" indent="0">
              <a:buNone/>
            </a:pPr>
            <a:endParaRPr lang="en-US" sz="1600"/>
          </a:p>
        </p:txBody>
      </p:sp>
      <p:sp>
        <p:nvSpPr>
          <p:cNvPr id="5" name="Text Placeholder 4">
            <a:extLst>
              <a:ext uri="{FF2B5EF4-FFF2-40B4-BE49-F238E27FC236}">
                <a16:creationId xmlns:a16="http://schemas.microsoft.com/office/drawing/2014/main" id="{A8689823-38D4-73B1-091D-BAD68ED662CE}"/>
              </a:ext>
            </a:extLst>
          </p:cNvPr>
          <p:cNvSpPr>
            <a:spLocks noGrp="1"/>
          </p:cNvSpPr>
          <p:nvPr>
            <p:ph type="body" sz="quarter" idx="15"/>
          </p:nvPr>
        </p:nvSpPr>
        <p:spPr>
          <a:xfrm>
            <a:off x="8968256" y="0"/>
            <a:ext cx="3223744" cy="65835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cs typeface="+mn-cs"/>
              </a:rPr>
              <a:t>Why do we ask these questions?</a:t>
            </a:r>
          </a:p>
          <a:p>
            <a:pPr marL="285750" indent="-200025" defTabSz="914367">
              <a:spcBef>
                <a:spcPts val="300"/>
              </a:spcBef>
              <a:spcAft>
                <a:spcPts val="0"/>
              </a:spcAft>
              <a:buSzTx/>
              <a:buFont typeface="Arial" panose="020B0604020202020204" pitchFamily="34" charset="0"/>
              <a:buChar char="•"/>
              <a:defRPr/>
            </a:pPr>
            <a:r>
              <a:rPr kumimoji="0" lang="en-US" sz="110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Tracking conversation engagement and outcomes is crucial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to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measure </a:t>
            </a:r>
            <a:r>
              <a:rPr kumimoji="0" lang="en-US" sz="110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the</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chatbot performance metrics</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and spot areas for improvements in the analytics dashboard.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A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conversation</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with a Power Virtual Agents chatbot can generate one or multiple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sessions</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A conversation can have multiple sessions when a user </a:t>
            </a:r>
            <a:r>
              <a:rPr lang="en-US" sz="1100" dirty="0">
                <a:solidFill>
                  <a:srgbClr val="FFFFFF">
                    <a:lumMod val="95000"/>
                  </a:srgbClr>
                </a:solidFill>
                <a:latin typeface="Aptos" panose="020B0004020202020204" pitchFamily="34" charset="0"/>
                <a:cs typeface="+mn-cs"/>
              </a:rPr>
              <a:t>has new questions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after an initial conversation completed (4️⃣).</a:t>
            </a:r>
          </a:p>
          <a:p>
            <a:pPr marL="285750" indent="-200025" defTabSz="914367">
              <a:spcBef>
                <a:spcPts val="300"/>
              </a:spcBef>
              <a:spcAft>
                <a:spcPts val="0"/>
              </a:spcAft>
              <a:buSzTx/>
              <a:buFont typeface="Arial" panose="020B0604020202020204" pitchFamily="34" charset="0"/>
              <a:buChar char="•"/>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Sessions are either </a:t>
            </a:r>
            <a:r>
              <a:rPr lang="en-US" sz="1100" b="1" dirty="0">
                <a:solidFill>
                  <a:srgbClr val="FFFFFF">
                    <a:lumMod val="95000"/>
                  </a:srgbClr>
                </a:solidFill>
                <a:latin typeface="Aptos" panose="020B0004020202020204" pitchFamily="34" charset="0"/>
                <a:cs typeface="+mn-cs"/>
              </a:rPr>
              <a:t>Unengaged</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or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Engaged</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Unengaged sessions always have an outcome of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None</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a:t>
            </a:r>
          </a:p>
          <a:p>
            <a:pPr marL="285750" indent="-200025" defTabSz="914367">
              <a:spcBef>
                <a:spcPts val="300"/>
              </a:spcBef>
              <a:spcAft>
                <a:spcPts val="0"/>
              </a:spcAft>
              <a:buSzTx/>
              <a:buFont typeface="Arial" panose="020B0604020202020204" pitchFamily="34" charset="0"/>
              <a:buChar char="•"/>
              <a:defRPr/>
            </a:pPr>
            <a:r>
              <a:rPr lang="en-US" sz="1100" dirty="0">
                <a:solidFill>
                  <a:srgbClr val="FFFFFF">
                    <a:lumMod val="95000"/>
                  </a:srgbClr>
                </a:solidFill>
                <a:latin typeface="Aptos" panose="020B0004020202020204" pitchFamily="34" charset="0"/>
                <a:cs typeface="+mn-cs"/>
              </a:rPr>
              <a:t>A session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is engaged (1️⃣) by either triggering a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custom topic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or the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Escalate</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topic.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Engaged sessions outcome can be either:</a:t>
            </a:r>
          </a:p>
          <a:p>
            <a:pPr marL="539750" lvl="1" indent="-184150" defTabSz="914367">
              <a:spcBef>
                <a:spcPts val="0"/>
              </a:spcBef>
              <a:buSzPct val="75000"/>
              <a:buFont typeface="Wingdings" panose="05000000000000000000" pitchFamily="2" charset="2"/>
              <a:buChar char="ü"/>
              <a:defRPr/>
            </a:pPr>
            <a:r>
              <a:rPr lang="en-US" b="1" dirty="0">
                <a:solidFill>
                  <a:srgbClr val="FFFFFF">
                    <a:lumMod val="95000"/>
                  </a:srgbClr>
                </a:solidFill>
              </a:rPr>
              <a:t>Abandoned</a:t>
            </a:r>
          </a:p>
          <a:p>
            <a:pPr marL="539750" lvl="1" indent="-184150" defTabSz="914367">
              <a:spcBef>
                <a:spcPts val="0"/>
              </a:spcBef>
              <a:buSzPct val="75000"/>
              <a:buFont typeface="Wingdings" panose="05000000000000000000" pitchFamily="2" charset="2"/>
              <a:buChar char="ü"/>
              <a:defRPr/>
            </a:pPr>
            <a:r>
              <a:rPr lang="en-US" b="1" dirty="0">
                <a:solidFill>
                  <a:srgbClr val="FFFFFF">
                    <a:lumMod val="95000"/>
                  </a:srgbClr>
                </a:solidFill>
              </a:rPr>
              <a:t>Resolved</a:t>
            </a:r>
          </a:p>
          <a:p>
            <a:pPr marL="539750" lvl="1" indent="-184150" defTabSz="914367">
              <a:spcBef>
                <a:spcPts val="0"/>
              </a:spcBef>
              <a:buSzPct val="75000"/>
              <a:buFont typeface="Wingdings" panose="05000000000000000000" pitchFamily="2" charset="2"/>
              <a:buChar char="ü"/>
              <a:defRPr/>
            </a:pPr>
            <a:r>
              <a:rPr lang="en-US" b="1" dirty="0">
                <a:solidFill>
                  <a:srgbClr val="FFFFFF">
                    <a:lumMod val="95000"/>
                  </a:srgbClr>
                </a:solidFill>
              </a:rPr>
              <a:t>Escalated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It’s important to end conversation with the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End of Conversation</a:t>
            </a:r>
            <a:r>
              <a:rPr kumimoji="0" lang="en-US" sz="110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topic (2️⃣)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so that the end-user can confirm their issue was resolved or not (and potentially escalate).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The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Confirmed Success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topic displays a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CSAT </a:t>
            </a:r>
            <a:r>
              <a:rPr lang="en-US" sz="1100" b="1" dirty="0">
                <a:solidFill>
                  <a:srgbClr val="FFFFFF">
                    <a:lumMod val="95000"/>
                  </a:srgbClr>
                </a:solidFill>
                <a:latin typeface="Aptos" panose="020B0004020202020204" pitchFamily="34" charset="0"/>
                <a:cs typeface="+mn-cs"/>
              </a:rPr>
              <a:t>survey </a:t>
            </a:r>
            <a:r>
              <a:rPr lang="en-US" sz="1100" dirty="0">
                <a:solidFill>
                  <a:srgbClr val="FFFFFF">
                    <a:lumMod val="95000"/>
                  </a:srgbClr>
                </a:solidFill>
                <a:latin typeface="Aptos" panose="020B0004020202020204" pitchFamily="34" charset="0"/>
                <a:cs typeface="+mn-cs"/>
              </a:rPr>
              <a:t>(3️⃣) to capture a 0-5 score.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A ‘conversationOutcome’ can also be set at the</a:t>
            </a:r>
            <a:r>
              <a:rPr lang="en-US" sz="1100" dirty="0">
                <a:solidFill>
                  <a:srgbClr val="FFFFFF">
                    <a:lumMod val="95000"/>
                  </a:srgbClr>
                </a:solidFill>
                <a:latin typeface="Aptos" panose="020B0004020202020204" pitchFamily="34" charset="0"/>
                <a:cs typeface="+mn-cs"/>
              </a:rPr>
              <a:t> node level in the code editor view.</a:t>
            </a:r>
            <a:endPar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100" dirty="0">
                <a:solidFill>
                  <a:srgbClr val="FFFFFF">
                    <a:lumMod val="95000"/>
                  </a:srgbClr>
                </a:solidFill>
                <a:latin typeface="Aptos" panose="020B0004020202020204" pitchFamily="34" charset="0"/>
                <a:hlinkClick r:id="rId3"/>
              </a:rPr>
              <a:t>Key concepts – Analytics</a:t>
            </a:r>
            <a:endParaRPr lang="en-US" sz="11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Measuring chatbot engagement</a:t>
            </a:r>
            <a:endParaRPr lang="en-US" sz="11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Measuring chatbot outcomes</a:t>
            </a:r>
            <a:endParaRPr lang="en-US" sz="1100" dirty="0">
              <a:solidFill>
                <a:srgbClr val="FFFFFF">
                  <a:lumMod val="95000"/>
                </a:srgbClr>
              </a:solidFill>
              <a:latin typeface="Aptos" panose="020B0004020202020204" pitchFamily="34" charset="0"/>
            </a:endParaRPr>
          </a:p>
        </p:txBody>
      </p:sp>
      <p:grpSp>
        <p:nvGrpSpPr>
          <p:cNvPr id="34" name="Group 33">
            <a:extLst>
              <a:ext uri="{FF2B5EF4-FFF2-40B4-BE49-F238E27FC236}">
                <a16:creationId xmlns:a16="http://schemas.microsoft.com/office/drawing/2014/main" id="{1D15ED47-EF0F-6EB4-8600-EC8D5C530525}"/>
              </a:ext>
            </a:extLst>
          </p:cNvPr>
          <p:cNvGrpSpPr/>
          <p:nvPr/>
        </p:nvGrpSpPr>
        <p:grpSpPr>
          <a:xfrm>
            <a:off x="6096001" y="252099"/>
            <a:ext cx="2767060" cy="6333075"/>
            <a:chOff x="6405632" y="963188"/>
            <a:chExt cx="2456369" cy="5621986"/>
          </a:xfrm>
        </p:grpSpPr>
        <p:pic>
          <p:nvPicPr>
            <p:cNvPr id="21" name="Picture 20">
              <a:extLst>
                <a:ext uri="{FF2B5EF4-FFF2-40B4-BE49-F238E27FC236}">
                  <a16:creationId xmlns:a16="http://schemas.microsoft.com/office/drawing/2014/main" id="{03630095-619D-603F-BAC1-CB5FE60B5939}"/>
                </a:ext>
              </a:extLst>
            </p:cNvPr>
            <p:cNvPicPr>
              <a:picLocks noChangeAspect="1"/>
            </p:cNvPicPr>
            <p:nvPr/>
          </p:nvPicPr>
          <p:blipFill>
            <a:blip r:embed="rId6"/>
            <a:stretch>
              <a:fillRect/>
            </a:stretch>
          </p:blipFill>
          <p:spPr>
            <a:xfrm>
              <a:off x="6470817" y="1028920"/>
              <a:ext cx="2336049" cy="5497832"/>
            </a:xfrm>
            <a:prstGeom prst="rect">
              <a:avLst/>
            </a:prstGeom>
          </p:spPr>
        </p:pic>
        <p:sp>
          <p:nvSpPr>
            <p:cNvPr id="26" name="Freeform: Shape 25">
              <a:extLst>
                <a:ext uri="{FF2B5EF4-FFF2-40B4-BE49-F238E27FC236}">
                  <a16:creationId xmlns:a16="http://schemas.microsoft.com/office/drawing/2014/main" id="{B6E05A41-EA0C-940F-92FD-0C2421A3D905}"/>
                </a:ext>
              </a:extLst>
            </p:cNvPr>
            <p:cNvSpPr/>
            <p:nvPr/>
          </p:nvSpPr>
          <p:spPr bwMode="auto">
            <a:xfrm>
              <a:off x="6405632" y="969174"/>
              <a:ext cx="2448000" cy="5616000"/>
            </a:xfrm>
            <a:custGeom>
              <a:avLst/>
              <a:gdLst>
                <a:gd name="connsiteX0" fmla="*/ 119180 w 2448000"/>
                <a:gd name="connsiteY0" fmla="*/ 4654267 h 5616000"/>
                <a:gd name="connsiteX1" fmla="*/ 85066 w 2448000"/>
                <a:gd name="connsiteY1" fmla="*/ 4688381 h 5616000"/>
                <a:gd name="connsiteX2" fmla="*/ 85066 w 2448000"/>
                <a:gd name="connsiteY2" fmla="*/ 5489959 h 5616000"/>
                <a:gd name="connsiteX3" fmla="*/ 119180 w 2448000"/>
                <a:gd name="connsiteY3" fmla="*/ 5524073 h 5616000"/>
                <a:gd name="connsiteX4" fmla="*/ 2349497 w 2448000"/>
                <a:gd name="connsiteY4" fmla="*/ 5524073 h 5616000"/>
                <a:gd name="connsiteX5" fmla="*/ 2383611 w 2448000"/>
                <a:gd name="connsiteY5" fmla="*/ 5489959 h 5616000"/>
                <a:gd name="connsiteX6" fmla="*/ 2383611 w 2448000"/>
                <a:gd name="connsiteY6" fmla="*/ 4688381 h 5616000"/>
                <a:gd name="connsiteX7" fmla="*/ 2349497 w 2448000"/>
                <a:gd name="connsiteY7" fmla="*/ 4654267 h 5616000"/>
                <a:gd name="connsiteX8" fmla="*/ 108719 w 2448000"/>
                <a:gd name="connsiteY8" fmla="*/ 3334595 h 5616000"/>
                <a:gd name="connsiteX9" fmla="*/ 74605 w 2448000"/>
                <a:gd name="connsiteY9" fmla="*/ 3368709 h 5616000"/>
                <a:gd name="connsiteX10" fmla="*/ 74605 w 2448000"/>
                <a:gd name="connsiteY10" fmla="*/ 4170287 h 5616000"/>
                <a:gd name="connsiteX11" fmla="*/ 108719 w 2448000"/>
                <a:gd name="connsiteY11" fmla="*/ 4204401 h 5616000"/>
                <a:gd name="connsiteX12" fmla="*/ 2339036 w 2448000"/>
                <a:gd name="connsiteY12" fmla="*/ 4204401 h 5616000"/>
                <a:gd name="connsiteX13" fmla="*/ 2373150 w 2448000"/>
                <a:gd name="connsiteY13" fmla="*/ 4170287 h 5616000"/>
                <a:gd name="connsiteX14" fmla="*/ 2373150 w 2448000"/>
                <a:gd name="connsiteY14" fmla="*/ 3368709 h 5616000"/>
                <a:gd name="connsiteX15" fmla="*/ 2339036 w 2448000"/>
                <a:gd name="connsiteY15" fmla="*/ 3334595 h 5616000"/>
                <a:gd name="connsiteX16" fmla="*/ 108719 w 2448000"/>
                <a:gd name="connsiteY16" fmla="*/ 2271746 h 5616000"/>
                <a:gd name="connsiteX17" fmla="*/ 74605 w 2448000"/>
                <a:gd name="connsiteY17" fmla="*/ 2305860 h 5616000"/>
                <a:gd name="connsiteX18" fmla="*/ 74605 w 2448000"/>
                <a:gd name="connsiteY18" fmla="*/ 3107438 h 5616000"/>
                <a:gd name="connsiteX19" fmla="*/ 108719 w 2448000"/>
                <a:gd name="connsiteY19" fmla="*/ 3141552 h 5616000"/>
                <a:gd name="connsiteX20" fmla="*/ 2339036 w 2448000"/>
                <a:gd name="connsiteY20" fmla="*/ 3141552 h 5616000"/>
                <a:gd name="connsiteX21" fmla="*/ 2373150 w 2448000"/>
                <a:gd name="connsiteY21" fmla="*/ 3107438 h 5616000"/>
                <a:gd name="connsiteX22" fmla="*/ 2373150 w 2448000"/>
                <a:gd name="connsiteY22" fmla="*/ 2305860 h 5616000"/>
                <a:gd name="connsiteX23" fmla="*/ 2339036 w 2448000"/>
                <a:gd name="connsiteY23" fmla="*/ 2271746 h 5616000"/>
                <a:gd name="connsiteX24" fmla="*/ 122394 w 2448000"/>
                <a:gd name="connsiteY24" fmla="*/ 597695 h 5616000"/>
                <a:gd name="connsiteX25" fmla="*/ 85067 w 2448000"/>
                <a:gd name="connsiteY25" fmla="*/ 635022 h 5616000"/>
                <a:gd name="connsiteX26" fmla="*/ 85067 w 2448000"/>
                <a:gd name="connsiteY26" fmla="*/ 1512090 h 5616000"/>
                <a:gd name="connsiteX27" fmla="*/ 122394 w 2448000"/>
                <a:gd name="connsiteY27" fmla="*/ 1549417 h 5616000"/>
                <a:gd name="connsiteX28" fmla="*/ 2346285 w 2448000"/>
                <a:gd name="connsiteY28" fmla="*/ 1549417 h 5616000"/>
                <a:gd name="connsiteX29" fmla="*/ 2383612 w 2448000"/>
                <a:gd name="connsiteY29" fmla="*/ 1512090 h 5616000"/>
                <a:gd name="connsiteX30" fmla="*/ 2383612 w 2448000"/>
                <a:gd name="connsiteY30" fmla="*/ 635022 h 5616000"/>
                <a:gd name="connsiteX31" fmla="*/ 2346285 w 2448000"/>
                <a:gd name="connsiteY31" fmla="*/ 597695 h 5616000"/>
                <a:gd name="connsiteX32" fmla="*/ 28421 w 2448000"/>
                <a:gd name="connsiteY32" fmla="*/ 0 h 5616000"/>
                <a:gd name="connsiteX33" fmla="*/ 2419579 w 2448000"/>
                <a:gd name="connsiteY33" fmla="*/ 0 h 5616000"/>
                <a:gd name="connsiteX34" fmla="*/ 2448000 w 2448000"/>
                <a:gd name="connsiteY34" fmla="*/ 28421 h 5616000"/>
                <a:gd name="connsiteX35" fmla="*/ 2448000 w 2448000"/>
                <a:gd name="connsiteY35" fmla="*/ 5587579 h 5616000"/>
                <a:gd name="connsiteX36" fmla="*/ 2419579 w 2448000"/>
                <a:gd name="connsiteY36" fmla="*/ 5616000 h 5616000"/>
                <a:gd name="connsiteX37" fmla="*/ 28421 w 2448000"/>
                <a:gd name="connsiteY37" fmla="*/ 5616000 h 5616000"/>
                <a:gd name="connsiteX38" fmla="*/ 0 w 2448000"/>
                <a:gd name="connsiteY38" fmla="*/ 5587579 h 5616000"/>
                <a:gd name="connsiteX39" fmla="*/ 0 w 2448000"/>
                <a:gd name="connsiteY39" fmla="*/ 28421 h 5616000"/>
                <a:gd name="connsiteX40" fmla="*/ 28421 w 2448000"/>
                <a:gd name="connsiteY40" fmla="*/ 0 h 56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8000" h="5616000">
                  <a:moveTo>
                    <a:pt x="119180" y="4654267"/>
                  </a:moveTo>
                  <a:cubicBezTo>
                    <a:pt x="100339" y="4654267"/>
                    <a:pt x="85066" y="4669540"/>
                    <a:pt x="85066" y="4688381"/>
                  </a:cubicBezTo>
                  <a:lnTo>
                    <a:pt x="85066" y="5489959"/>
                  </a:lnTo>
                  <a:cubicBezTo>
                    <a:pt x="85066" y="5508800"/>
                    <a:pt x="100339" y="5524073"/>
                    <a:pt x="119180" y="5524073"/>
                  </a:cubicBezTo>
                  <a:lnTo>
                    <a:pt x="2349497" y="5524073"/>
                  </a:lnTo>
                  <a:cubicBezTo>
                    <a:pt x="2368338" y="5524073"/>
                    <a:pt x="2383611" y="5508800"/>
                    <a:pt x="2383611" y="5489959"/>
                  </a:cubicBezTo>
                  <a:lnTo>
                    <a:pt x="2383611" y="4688381"/>
                  </a:lnTo>
                  <a:cubicBezTo>
                    <a:pt x="2383611" y="4669540"/>
                    <a:pt x="2368338" y="4654267"/>
                    <a:pt x="2349497" y="4654267"/>
                  </a:cubicBezTo>
                  <a:close/>
                  <a:moveTo>
                    <a:pt x="108719" y="3334595"/>
                  </a:moveTo>
                  <a:cubicBezTo>
                    <a:pt x="89878" y="3334595"/>
                    <a:pt x="74605" y="3349868"/>
                    <a:pt x="74605" y="3368709"/>
                  </a:cubicBezTo>
                  <a:lnTo>
                    <a:pt x="74605" y="4170287"/>
                  </a:lnTo>
                  <a:cubicBezTo>
                    <a:pt x="74605" y="4189128"/>
                    <a:pt x="89878" y="4204401"/>
                    <a:pt x="108719" y="4204401"/>
                  </a:cubicBezTo>
                  <a:lnTo>
                    <a:pt x="2339036" y="4204401"/>
                  </a:lnTo>
                  <a:cubicBezTo>
                    <a:pt x="2357877" y="4204401"/>
                    <a:pt x="2373150" y="4189128"/>
                    <a:pt x="2373150" y="4170287"/>
                  </a:cubicBezTo>
                  <a:lnTo>
                    <a:pt x="2373150" y="3368709"/>
                  </a:lnTo>
                  <a:cubicBezTo>
                    <a:pt x="2373150" y="3349868"/>
                    <a:pt x="2357877" y="3334595"/>
                    <a:pt x="2339036" y="3334595"/>
                  </a:cubicBezTo>
                  <a:close/>
                  <a:moveTo>
                    <a:pt x="108719" y="2271746"/>
                  </a:moveTo>
                  <a:cubicBezTo>
                    <a:pt x="89878" y="2271746"/>
                    <a:pt x="74605" y="2287019"/>
                    <a:pt x="74605" y="2305860"/>
                  </a:cubicBezTo>
                  <a:lnTo>
                    <a:pt x="74605" y="3107438"/>
                  </a:lnTo>
                  <a:cubicBezTo>
                    <a:pt x="74605" y="3126279"/>
                    <a:pt x="89878" y="3141552"/>
                    <a:pt x="108719" y="3141552"/>
                  </a:cubicBezTo>
                  <a:lnTo>
                    <a:pt x="2339036" y="3141552"/>
                  </a:lnTo>
                  <a:cubicBezTo>
                    <a:pt x="2357877" y="3141552"/>
                    <a:pt x="2373150" y="3126279"/>
                    <a:pt x="2373150" y="3107438"/>
                  </a:cubicBezTo>
                  <a:lnTo>
                    <a:pt x="2373150" y="2305860"/>
                  </a:lnTo>
                  <a:cubicBezTo>
                    <a:pt x="2373150" y="2287019"/>
                    <a:pt x="2357877" y="2271746"/>
                    <a:pt x="2339036" y="2271746"/>
                  </a:cubicBezTo>
                  <a:close/>
                  <a:moveTo>
                    <a:pt x="122394" y="597695"/>
                  </a:moveTo>
                  <a:cubicBezTo>
                    <a:pt x="101779" y="597695"/>
                    <a:pt x="85067" y="614407"/>
                    <a:pt x="85067" y="635022"/>
                  </a:cubicBezTo>
                  <a:lnTo>
                    <a:pt x="85067" y="1512090"/>
                  </a:lnTo>
                  <a:cubicBezTo>
                    <a:pt x="85067" y="1532705"/>
                    <a:pt x="101779" y="1549417"/>
                    <a:pt x="122394" y="1549417"/>
                  </a:cubicBezTo>
                  <a:lnTo>
                    <a:pt x="2346285" y="1549417"/>
                  </a:lnTo>
                  <a:cubicBezTo>
                    <a:pt x="2366900" y="1549417"/>
                    <a:pt x="2383612" y="1532705"/>
                    <a:pt x="2383612" y="1512090"/>
                  </a:cubicBezTo>
                  <a:lnTo>
                    <a:pt x="2383612" y="635022"/>
                  </a:lnTo>
                  <a:cubicBezTo>
                    <a:pt x="2383612" y="614407"/>
                    <a:pt x="2366900" y="597695"/>
                    <a:pt x="2346285" y="597695"/>
                  </a:cubicBezTo>
                  <a:close/>
                  <a:moveTo>
                    <a:pt x="28421" y="0"/>
                  </a:moveTo>
                  <a:lnTo>
                    <a:pt x="2419579" y="0"/>
                  </a:lnTo>
                  <a:cubicBezTo>
                    <a:pt x="2435275" y="0"/>
                    <a:pt x="2448000" y="12725"/>
                    <a:pt x="2448000" y="28421"/>
                  </a:cubicBezTo>
                  <a:lnTo>
                    <a:pt x="2448000" y="5587579"/>
                  </a:lnTo>
                  <a:cubicBezTo>
                    <a:pt x="2448000" y="5603275"/>
                    <a:pt x="2435275" y="5616000"/>
                    <a:pt x="2419579" y="5616000"/>
                  </a:cubicBezTo>
                  <a:lnTo>
                    <a:pt x="28421" y="5616000"/>
                  </a:lnTo>
                  <a:cubicBezTo>
                    <a:pt x="12725" y="5616000"/>
                    <a:pt x="0" y="5603275"/>
                    <a:pt x="0" y="5587579"/>
                  </a:cubicBezTo>
                  <a:lnTo>
                    <a:pt x="0" y="28421"/>
                  </a:lnTo>
                  <a:cubicBezTo>
                    <a:pt x="0" y="12725"/>
                    <a:pt x="12725" y="0"/>
                    <a:pt x="28421" y="0"/>
                  </a:cubicBezTo>
                  <a:close/>
                </a:path>
              </a:pathLst>
            </a:custGeom>
            <a:solidFill>
              <a:srgbClr val="262626">
                <a:alpha val="20000"/>
              </a:srgbClr>
            </a:solidFill>
            <a:ln w="3175">
              <a:solidFill>
                <a:schemeClr val="tx2">
                  <a:lumMod val="2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 name="TextBox 6">
              <a:extLst>
                <a:ext uri="{FF2B5EF4-FFF2-40B4-BE49-F238E27FC236}">
                  <a16:creationId xmlns:a16="http://schemas.microsoft.com/office/drawing/2014/main" id="{E41998A8-E282-2F62-F9B2-13E1B6D90F10}"/>
                </a:ext>
              </a:extLst>
            </p:cNvPr>
            <p:cNvSpPr txBox="1"/>
            <p:nvPr/>
          </p:nvSpPr>
          <p:spPr>
            <a:xfrm>
              <a:off x="6500941" y="1595211"/>
              <a:ext cx="236958" cy="246221"/>
            </a:xfrm>
            <a:prstGeom prst="rect">
              <a:avLst/>
            </a:prstGeom>
            <a:noFill/>
          </p:spPr>
          <p:txBody>
            <a:bodyPr wrap="square" lIns="0" tIns="0" rIns="0" bIns="0" rtlCol="0">
              <a:spAutoFit/>
            </a:bodyPr>
            <a:lstStyle/>
            <a:p>
              <a:pPr algn="l"/>
              <a:r>
                <a:rPr lang="en-US" sz="1600">
                  <a:solidFill>
                    <a:schemeClr val="bg2">
                      <a:lumMod val="95000"/>
                      <a:lumOff val="5000"/>
                    </a:schemeClr>
                  </a:solidFill>
                  <a:latin typeface="+mj-lt"/>
                </a:rPr>
                <a:t>1️⃣</a:t>
              </a:r>
            </a:p>
          </p:txBody>
        </p:sp>
        <p:sp>
          <p:nvSpPr>
            <p:cNvPr id="30" name="Rectangle: Rounded Corners 29">
              <a:extLst>
                <a:ext uri="{FF2B5EF4-FFF2-40B4-BE49-F238E27FC236}">
                  <a16:creationId xmlns:a16="http://schemas.microsoft.com/office/drawing/2014/main" id="{0915CDF5-6F3B-5A2F-C228-84FBC8276BFE}"/>
                </a:ext>
              </a:extLst>
            </p:cNvPr>
            <p:cNvSpPr/>
            <p:nvPr/>
          </p:nvSpPr>
          <p:spPr bwMode="auto">
            <a:xfrm>
              <a:off x="6414001" y="963188"/>
              <a:ext cx="2448000" cy="5621986"/>
            </a:xfrm>
            <a:prstGeom prst="roundRect">
              <a:avLst>
                <a:gd name="adj" fmla="val 0"/>
              </a:avLst>
            </a:prstGeom>
            <a:noFill/>
            <a:ln w="28575">
              <a:gradFill>
                <a:gsLst>
                  <a:gs pos="0">
                    <a:srgbClr val="0078D4"/>
                  </a:gs>
                  <a:gs pos="100000">
                    <a:srgbClr val="50E6FF"/>
                  </a:gs>
                </a:gsLst>
                <a:lin ang="18900000" scaled="0"/>
              </a:gra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61DF79F1-DB85-222C-889D-BCA0B60A7EA4}"/>
                </a:ext>
              </a:extLst>
            </p:cNvPr>
            <p:cNvSpPr txBox="1"/>
            <p:nvPr/>
          </p:nvSpPr>
          <p:spPr>
            <a:xfrm>
              <a:off x="6491610" y="3278984"/>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2️⃣</a:t>
              </a:r>
            </a:p>
          </p:txBody>
        </p:sp>
        <p:sp>
          <p:nvSpPr>
            <p:cNvPr id="32" name="TextBox 31">
              <a:extLst>
                <a:ext uri="{FF2B5EF4-FFF2-40B4-BE49-F238E27FC236}">
                  <a16:creationId xmlns:a16="http://schemas.microsoft.com/office/drawing/2014/main" id="{4649CF8B-2274-1A4B-6236-185F152E1BC3}"/>
                </a:ext>
              </a:extLst>
            </p:cNvPr>
            <p:cNvSpPr txBox="1"/>
            <p:nvPr/>
          </p:nvSpPr>
          <p:spPr>
            <a:xfrm>
              <a:off x="6505350" y="4656647"/>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3️⃣</a:t>
              </a:r>
            </a:p>
          </p:txBody>
        </p:sp>
        <p:sp>
          <p:nvSpPr>
            <p:cNvPr id="33" name="TextBox 32">
              <a:extLst>
                <a:ext uri="{FF2B5EF4-FFF2-40B4-BE49-F238E27FC236}">
                  <a16:creationId xmlns:a16="http://schemas.microsoft.com/office/drawing/2014/main" id="{5F38102F-E420-FCD0-4AF0-8614D177265F}"/>
                </a:ext>
              </a:extLst>
            </p:cNvPr>
            <p:cNvSpPr txBox="1"/>
            <p:nvPr/>
          </p:nvSpPr>
          <p:spPr>
            <a:xfrm>
              <a:off x="6505350" y="5665785"/>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4️⃣</a:t>
              </a:r>
            </a:p>
          </p:txBody>
        </p:sp>
      </p:grpSp>
      <p:sp>
        <p:nvSpPr>
          <p:cNvPr id="6" name="Rectangle: Folded Corner 5">
            <a:extLst>
              <a:ext uri="{FF2B5EF4-FFF2-40B4-BE49-F238E27FC236}">
                <a16:creationId xmlns:a16="http://schemas.microsoft.com/office/drawing/2014/main" id="{40C52872-34B2-96B9-F2BB-23D8E80B086C}"/>
              </a:ext>
            </a:extLst>
          </p:cNvPr>
          <p:cNvSpPr/>
          <p:nvPr/>
        </p:nvSpPr>
        <p:spPr bwMode="auto">
          <a:xfrm rot="60000">
            <a:off x="402831" y="1874704"/>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a:buFont typeface="Arial" panose="020B0604020202020204" pitchFamily="34" charset="0"/>
              <a:buChar char="•"/>
            </a:pPr>
            <a:r>
              <a:rPr lang="en-US" sz="1400" dirty="0">
                <a:solidFill>
                  <a:schemeClr val="bg2"/>
                </a:solidFill>
                <a:cs typeface="Segoe UI"/>
              </a:rPr>
              <a:t>Every conversation path, including Generative Answers ones, end with the End of Conversation topic.</a:t>
            </a:r>
          </a:p>
          <a:p>
            <a:pPr marL="285750" indent="-198438">
              <a:buFont typeface="Arial" panose="020B0604020202020204" pitchFamily="34" charset="0"/>
              <a:buChar char="•"/>
            </a:pPr>
            <a:r>
              <a:rPr lang="en-US" sz="1400" dirty="0">
                <a:solidFill>
                  <a:schemeClr val="bg2"/>
                </a:solidFill>
                <a:cs typeface="Segoe UI"/>
              </a:rPr>
              <a:t>End of Conversation topic is customized to make the resolution validation as simple as possible for the end-user.</a:t>
            </a:r>
          </a:p>
          <a:p>
            <a:pPr marL="285750" indent="-198438">
              <a:buFont typeface="Arial" panose="020B0604020202020204" pitchFamily="34" charset="0"/>
              <a:buChar char="•"/>
            </a:pPr>
            <a:r>
              <a:rPr lang="en-US" sz="1400" dirty="0">
                <a:solidFill>
                  <a:schemeClr val="bg2"/>
                </a:solidFill>
                <a:cs typeface="Segoe UI"/>
              </a:rPr>
              <a:t>Conversation outcomes are also set at specific node levels (in the YAML).</a:t>
            </a:r>
          </a:p>
          <a:p>
            <a:pPr marL="285750" indent="-198438">
              <a:buFont typeface="Arial" panose="020B0604020202020204" pitchFamily="34" charset="0"/>
              <a:buChar char="•"/>
            </a:pPr>
            <a:endParaRPr lang="en-US" sz="1400" dirty="0">
              <a:solidFill>
                <a:schemeClr val="bg2"/>
              </a:solidFill>
              <a:cs typeface="Segoe UI"/>
            </a:endParaRPr>
          </a:p>
          <a:p>
            <a:endParaRPr lang="en-US" sz="1400" dirty="0">
              <a:solidFill>
                <a:schemeClr val="bg2"/>
              </a:solidFill>
            </a:endParaRPr>
          </a:p>
          <a:p>
            <a:endParaRPr lang="en-US" sz="1400" dirty="0"/>
          </a:p>
        </p:txBody>
      </p:sp>
    </p:spTree>
    <p:extLst>
      <p:ext uri="{BB962C8B-B14F-4D97-AF65-F5344CB8AC3E}">
        <p14:creationId xmlns:p14="http://schemas.microsoft.com/office/powerpoint/2010/main" val="200403199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Analytics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strategy to monitor your chatbot key performance indicators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04462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Power Virtual Agents provides comprehensive out-of-the-box analytics that allow customers to understand a bot's usage and key performance indicators.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Customers can view reports related to:</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Performance and usage.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Customer satisfaction.</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Session information.</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Topic usage.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Billed sessions.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However, there are often scenarios where you'll need to create or use custom analytics. For example, you may need to:</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Share analytics with non-makers or users.</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Report on conversation transcripts data for a period longer than the default last 30 days.</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Design a report not covered by out-of-the-box analytics.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Custom analytics strategy</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369718283"/>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have an analytics strategy?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plan to develop your own custom analytics?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If you are going to create your own reports, please detail how and where you plan to store the 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Initially, only a few set of KPIs will be defined for the chatbot success, essentially the engagement rate, resolution rate and the defection rate.</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 phase 1, assess the native dashboards, even though they’re limited to 30-day of data.</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 phase 2, develop a Power BI report consuming the Chatbot and Conversation Transcript data directly from Dataverse. This will also be the opportunity to enrich chatbot data with other business metrics such as sales or website traffic.</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 phase 3, move data to cheaper long-term storage option (e.g., Azure Data Lake) and update the Power BI report to point to these storage points.</a:t>
            </a:r>
          </a:p>
        </p:txBody>
      </p:sp>
    </p:spTree>
    <p:extLst>
      <p:ext uri="{BB962C8B-B14F-4D97-AF65-F5344CB8AC3E}">
        <p14:creationId xmlns:p14="http://schemas.microsoft.com/office/powerpoint/2010/main" val="401333429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Optimization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is your plan to keep improving your chatbot’s performance and ROI?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48320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Return on investment (ROI) and improved customer satisfaction (CSAT) are top priorities for the organizations that implement Power Virtual Agents chatbots.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Optimizing the bot deflection rate is one of the top focus areas for organizations to achieve their business goals around ROI and CSAT, and to improve the bot's overall performance. There are major indicators in Power Virtual Agents that help improve bot performance, such as resolution rate, escalation rate, and CSAT.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the metrics continue to evolve, there are several things you can do as a bot builder to improve the deflection rate of your bot. In these articles, we cover the importance of deflection in conversational AI and general techniques/considerations that are universal for optimizing deflection for chatbots.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Deflection Optimization</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7244034"/>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Detail your strategy to regularly improve your chatbot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Monthly review of the chatbot performance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Deflection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Resolution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Engagement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Topics with low resolution</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Unrecognized utterances</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Analysis per channel</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This review helps prioritize the backlog of chatbot updates. For example, unrecognized utterances are used to either train existing topic or create new topic where there is demand.</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264270376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BAF58-5D88-5198-31B4-DD9916692427}"/>
              </a:ext>
            </a:extLst>
          </p:cNvPr>
          <p:cNvSpPr>
            <a:spLocks noGrp="1"/>
          </p:cNvSpPr>
          <p:nvPr>
            <p:ph type="title"/>
          </p:nvPr>
        </p:nvSpPr>
        <p:spPr>
          <a:xfrm>
            <a:off x="585217" y="2309812"/>
            <a:ext cx="3182027" cy="1107996"/>
          </a:xfrm>
        </p:spPr>
        <p:txBody>
          <a:bodyPr/>
          <a:lstStyle/>
          <a:p>
            <a:r>
              <a:rPr lang="en-US">
                <a:solidFill>
                  <a:schemeClr val="accent2"/>
                </a:solidFill>
              </a:rPr>
              <a:t>Gaps &amp; top requests</a:t>
            </a:r>
          </a:p>
        </p:txBody>
      </p:sp>
      <p:sp>
        <p:nvSpPr>
          <p:cNvPr id="3" name="Text Placeholder 2">
            <a:extLst>
              <a:ext uri="{FF2B5EF4-FFF2-40B4-BE49-F238E27FC236}">
                <a16:creationId xmlns:a16="http://schemas.microsoft.com/office/drawing/2014/main" id="{12FE072A-FD0F-AA19-FC74-BC7F6FFFC4B0}"/>
              </a:ext>
            </a:extLst>
          </p:cNvPr>
          <p:cNvSpPr>
            <a:spLocks noGrp="1"/>
          </p:cNvSpPr>
          <p:nvPr>
            <p:ph type="body" sz="quarter" idx="11"/>
          </p:nvPr>
        </p:nvSpPr>
        <p:spPr>
          <a:xfrm>
            <a:off x="4356100" y="2309814"/>
            <a:ext cx="7253288" cy="1024896"/>
          </a:xfrm>
        </p:spPr>
        <p:txBody>
          <a:bodyPr/>
          <a:lstStyle/>
          <a:p>
            <a:pPr>
              <a:spcBef>
                <a:spcPts val="600"/>
              </a:spcBef>
            </a:pPr>
            <a:r>
              <a:rPr lang="en-US" dirty="0"/>
              <a:t>Gaps </a:t>
            </a:r>
          </a:p>
          <a:p>
            <a:pPr>
              <a:spcBef>
                <a:spcPts val="600"/>
              </a:spcBef>
            </a:pPr>
            <a:r>
              <a:rPr lang="en-US" dirty="0"/>
              <a:t>Top requests</a:t>
            </a:r>
          </a:p>
        </p:txBody>
      </p:sp>
    </p:spTree>
    <p:extLst>
      <p:ext uri="{BB962C8B-B14F-4D97-AF65-F5344CB8AC3E}">
        <p14:creationId xmlns:p14="http://schemas.microsoft.com/office/powerpoint/2010/main" val="313772729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dirty="0"/>
              <a:t>Gaps</a:t>
            </a:r>
            <a:endParaRPr lang="en-US" sz="3600" dirty="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What are the main feature gaps you have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090202339"/>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Gap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Gap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Gap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flagging gaps and submitting feature requests.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Detailing</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the business impacts for your organization helps build a business case for them.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FFFFFF">
                    <a:lumMod val="95000"/>
                  </a:srgbClr>
                </a:solidFill>
                <a:effectLst/>
                <a:uLnTx/>
                <a:uFillTx/>
                <a:latin typeface="Aptos" panose="020B0004020202020204" pitchFamily="34" charset="0"/>
                <a:hlinkClick r:id="rId3"/>
              </a:rPr>
              <a:t>https://aka.ms/PVAFeatureRequest</a:t>
            </a:r>
            <a:endParaRPr kumimoji="0" lang="en-US" sz="1200" b="0" i="0" u="none" strike="noStrike" kern="1200" cap="none" spc="0" normalizeH="0" baseline="0" dirty="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dirty="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No native first-party IVR without Dynamics 365 Omnichannel Voice</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No native integration with WhatsApp</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Pro-code is required for a SharePoint integration with single sign-on support.</a:t>
            </a:r>
          </a:p>
        </p:txBody>
      </p:sp>
    </p:spTree>
    <p:extLst>
      <p:ext uri="{BB962C8B-B14F-4D97-AF65-F5344CB8AC3E}">
        <p14:creationId xmlns:p14="http://schemas.microsoft.com/office/powerpoint/2010/main" val="26551427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dirty="0"/>
              <a:t>Top requests</a:t>
            </a:r>
            <a:endParaRPr lang="en-US" sz="3600" dirty="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are the top gaps, feature requests, and priorities?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753743278"/>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Request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49008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submitting feature requests and detailing the business impact they have for your organization by using the link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hlinkClick r:id="rId3"/>
              </a:rPr>
              <a:t>https://aka.ms/PVAFeatureRequest</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native file upload support by end-users to upload pictures that are then analyzed with OCR.</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support for right-to-left languages Arabic and Hebrew.</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Ability to disable adaptive card buttons once they have been actioned.</a:t>
            </a:r>
          </a:p>
        </p:txBody>
      </p:sp>
    </p:spTree>
    <p:extLst>
      <p:ext uri="{BB962C8B-B14F-4D97-AF65-F5344CB8AC3E}">
        <p14:creationId xmlns:p14="http://schemas.microsoft.com/office/powerpoint/2010/main" val="325234512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467019" cy="2800767"/>
          </a:xfrm>
        </p:spPr>
        <p:txBody>
          <a:bodyPr/>
          <a:lstStyle/>
          <a:p>
            <a:pPr marL="0" indent="0">
              <a:buFont typeface="Wingdings" panose="05000000000000000000" pitchFamily="2" charset="2"/>
              <a:buNone/>
            </a:pPr>
            <a:r>
              <a:rPr lang="en-US" sz="3200" dirty="0">
                <a:solidFill>
                  <a:schemeClr val="accent2"/>
                </a:solidFill>
              </a:rPr>
              <a:t>Dynamics 365 Omnichannel for Customer Service</a:t>
            </a:r>
            <a:br>
              <a:rPr lang="en-US" dirty="0">
                <a:solidFill>
                  <a:schemeClr val="accent2"/>
                </a:solidFill>
              </a:rPr>
            </a:br>
            <a:r>
              <a:rPr lang="en-US" i="1" dirty="0">
                <a:solidFill>
                  <a:schemeClr val="tx2">
                    <a:lumMod val="25000"/>
                  </a:schemeClr>
                </a:solidFill>
                <a:latin typeface="Aptos" panose="020B0004020202020204" pitchFamily="34" charset="0"/>
              </a:rPr>
              <a:t>(optional)</a:t>
            </a:r>
            <a:br>
              <a:rPr lang="en-US" dirty="0">
                <a:solidFill>
                  <a:schemeClr val="tx2">
                    <a:lumMod val="75000"/>
                  </a:schemeClr>
                </a:solidFill>
                <a:latin typeface="+mn-lt"/>
              </a:rPr>
            </a:br>
            <a:br>
              <a:rPr lang="en-US" dirty="0">
                <a:solidFill>
                  <a:schemeClr val="tx2">
                    <a:lumMod val="75000"/>
                  </a:schemeClr>
                </a:solidFill>
                <a:latin typeface="+mn-lt"/>
              </a:rPr>
            </a:br>
            <a:endParaRPr lang="en-US" sz="1400" i="1" dirty="0">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Chat widget integration &amp; customizations</a:t>
            </a:r>
          </a:p>
          <a:p>
            <a:pPr>
              <a:spcBef>
                <a:spcPts val="600"/>
              </a:spcBef>
            </a:pPr>
            <a:r>
              <a:rPr lang="en-US"/>
              <a:t>Omnichannel hand-off</a:t>
            </a:r>
          </a:p>
          <a:p>
            <a:pPr>
              <a:spcBef>
                <a:spcPts val="600"/>
              </a:spcBef>
            </a:pPr>
            <a:r>
              <a:rPr lang="en-US" sz="2800"/>
              <a:t>Unified Routing Configuration</a:t>
            </a:r>
          </a:p>
        </p:txBody>
      </p:sp>
      <p:sp>
        <p:nvSpPr>
          <p:cNvPr id="5" name="TextBox 4">
            <a:extLst>
              <a:ext uri="{FF2B5EF4-FFF2-40B4-BE49-F238E27FC236}">
                <a16:creationId xmlns:a16="http://schemas.microsoft.com/office/drawing/2014/main" id="{F6E3A710-3B38-D5E6-4F74-6A38936C5334}"/>
              </a:ext>
            </a:extLst>
          </p:cNvPr>
          <p:cNvSpPr txBox="1"/>
          <p:nvPr/>
        </p:nvSpPr>
        <p:spPr>
          <a:xfrm>
            <a:off x="585216" y="5938999"/>
            <a:ext cx="11168633" cy="584775"/>
          </a:xfrm>
          <a:prstGeom prst="rect">
            <a:avLst/>
          </a:prstGeom>
          <a:noFill/>
        </p:spPr>
        <p:txBody>
          <a:bodyPr wrap="square">
            <a:spAutoFit/>
          </a:bodyPr>
          <a:lstStyle/>
          <a:p>
            <a:r>
              <a:rPr lang="en-US" sz="1600" dirty="0">
                <a:latin typeface="Aptos" panose="020B0004020202020204" pitchFamily="34" charset="0"/>
              </a:rPr>
              <a:t>Note: it is expected for Dynamics 365 Omnichannel for Customer Service to have an extended implementation review, typically with FastTrack teams. This chapter calls specific items which are important for the PVA and Omnichannel integration.</a:t>
            </a:r>
          </a:p>
        </p:txBody>
      </p:sp>
    </p:spTree>
    <p:extLst>
      <p:ext uri="{BB962C8B-B14F-4D97-AF65-F5344CB8AC3E}">
        <p14:creationId xmlns:p14="http://schemas.microsoft.com/office/powerpoint/2010/main" val="191962794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Chat widget integration &amp; customization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are you modifying the chat widget in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483483"/>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Within Dynamics 365 Omnichannel for Customer Service, there is a customized PVA chat widget which is utilized rather than the native PVA widget without Dynamics 365 Omnichannel. This customized out-of-the-box widget is a component that Dynamics 365 customers can utilize to get a greater number of options to tailor the widget without having to spend a lot of time on the configuration every single time.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Some of these options include the design but also include functionality like business hours and even channel specific behavior like persistent chat experiences.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Ensure you have reviewed these options within the chat widget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Additionally, ensuring you take into consideration the connection experience between Power Virtual Agents and Omnichannel in the ‘Agent Hand-off’ area of the PVA portal, and track your environments based on your environment structure, as well as the bot users within each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chat widget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Develop a custom live chat widget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5"/>
              </a:rPr>
              <a:t>Omnichannel Live Chat Widget SDK</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55108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Please describe the planned use of the chat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Do you plan to develop a custom version of the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Do you have other client requirements for specific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What your expectations for the widget load time and first message display?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How are you making sure the first message is fast?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BF8DF7BA-8C2C-803A-7E7A-4D620565008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Use of the LCW v2 configured with the brand theme.</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Many context variables, including web page, user ID, locale, etc. must be passed from the website to the chat widget.</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Widget and first message should load in less than 5 seconds.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Internal mobile app teams are also looking to integrate their native app with Omnichannel through APIs.</a:t>
            </a:r>
          </a:p>
        </p:txBody>
      </p:sp>
    </p:spTree>
    <p:extLst>
      <p:ext uri="{BB962C8B-B14F-4D97-AF65-F5344CB8AC3E}">
        <p14:creationId xmlns:p14="http://schemas.microsoft.com/office/powerpoint/2010/main" val="7947519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Business overview</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dirty="0"/>
              <a:t>Provide an overview of your organization with a focus on your business unit</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a:xfrm>
            <a:off x="276175" y="1440316"/>
            <a:ext cx="8420125" cy="5180551"/>
          </a:xfrm>
        </p:spPr>
        <p:txBody>
          <a:bodyPr/>
          <a:lstStyle/>
          <a:p>
            <a:endParaRPr lang="en-US">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4595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Knowing more about your organization and </a:t>
            </a:r>
            <a:r>
              <a:rPr lang="en-US" sz="1200" dirty="0">
                <a:solidFill>
                  <a:srgbClr val="FFFFFF">
                    <a:lumMod val="95000"/>
                  </a:srgbClr>
                </a:solidFill>
                <a:latin typeface="Aptos" panose="020B0004020202020204" pitchFamily="34" charset="0"/>
              </a:rPr>
              <a:t>business unit</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 helps us better understand your use cases.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Depending on your industry, we may have specific guidance or share similar implementation patterns.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Overview of your organization.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Feel free to include logos and key metrics (number of employees, revenue,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If the project applies to a specific subsidiary, business unit, department or team, please also describe it here.</a:t>
            </a:r>
          </a:p>
        </p:txBody>
      </p:sp>
      <p:grpSp>
        <p:nvGrpSpPr>
          <p:cNvPr id="6" name="Group 5">
            <a:extLst>
              <a:ext uri="{FF2B5EF4-FFF2-40B4-BE49-F238E27FC236}">
                <a16:creationId xmlns:a16="http://schemas.microsoft.com/office/drawing/2014/main" id="{366590AE-C8B5-94EF-AE0C-BC86DBCD0B95}"/>
              </a:ext>
            </a:extLst>
          </p:cNvPr>
          <p:cNvGrpSpPr/>
          <p:nvPr/>
        </p:nvGrpSpPr>
        <p:grpSpPr>
          <a:xfrm>
            <a:off x="1783489" y="2248644"/>
            <a:ext cx="5580000" cy="3780000"/>
            <a:chOff x="1783489" y="2248644"/>
            <a:chExt cx="5580000" cy="3780000"/>
          </a:xfrm>
        </p:grpSpPr>
        <p:sp>
          <p:nvSpPr>
            <p:cNvPr id="7" name="Rectangle: Folded Corner 6">
              <a:extLst>
                <a:ext uri="{FF2B5EF4-FFF2-40B4-BE49-F238E27FC236}">
                  <a16:creationId xmlns:a16="http://schemas.microsoft.com/office/drawing/2014/main" id="{7E2C9DE4-A79C-D846-F44D-2741AD9F1BE3}"/>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1162050" defTabSz="932472" fontAlgn="base">
                <a:spcBef>
                  <a:spcPct val="0"/>
                </a:spcBef>
                <a:spcAft>
                  <a:spcPts val="600"/>
                </a:spcAft>
              </a:pPr>
              <a:r>
                <a:rPr lang="en-US" sz="1400">
                  <a:solidFill>
                    <a:srgbClr val="000000"/>
                  </a:solidFill>
                  <a:latin typeface="Aptos SemiBold" panose="020B0004020202020204" pitchFamily="34" charset="0"/>
                  <a:cs typeface="Segoe UI" pitchFamily="34" charset="0"/>
                </a:rPr>
                <a:t>Contoso Corporation </a:t>
              </a:r>
              <a:r>
                <a:rPr lang="en-US" sz="1400">
                  <a:solidFill>
                    <a:srgbClr val="000000"/>
                  </a:solidFill>
                  <a:latin typeface="Aptos" panose="020B0004020202020204" pitchFamily="34" charset="0"/>
                  <a:cs typeface="Segoe UI" pitchFamily="34" charset="0"/>
                </a:rPr>
                <a:t>is a fictional but representative global manufacturing conglomerate with its headquarters in Paris. </a:t>
              </a:r>
            </a:p>
            <a:p>
              <a:pPr defTabSz="932472" fontAlgn="base">
                <a:spcBef>
                  <a:spcPts val="600"/>
                </a:spcBef>
                <a:spcAft>
                  <a:spcPts val="600"/>
                </a:spcAft>
              </a:pPr>
              <a:r>
                <a:rPr lang="en-US" sz="1400">
                  <a:solidFill>
                    <a:srgbClr val="000000"/>
                  </a:solidFill>
                  <a:latin typeface="Aptos SemiBold" panose="020B0004020202020204" pitchFamily="34" charset="0"/>
                  <a:cs typeface="Segoe UI" pitchFamily="34" charset="0"/>
                </a:rPr>
                <a:t>2022 key figures:</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40k employees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16 countries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$20B revenue in 2022</a:t>
              </a:r>
            </a:p>
            <a:p>
              <a:pPr defTabSz="932472" fontAlgn="base">
                <a:spcBef>
                  <a:spcPct val="0"/>
                </a:spcBef>
              </a:pPr>
              <a:endParaRPr lang="en-US" sz="1400">
                <a:solidFill>
                  <a:srgbClr val="000000"/>
                </a:solidFill>
                <a:latin typeface="Aptos" panose="020B0004020202020204" pitchFamily="34" charset="0"/>
                <a:cs typeface="Segoe UI" pitchFamily="34" charset="0"/>
              </a:endParaRPr>
            </a:p>
            <a:p>
              <a:pPr defTabSz="932472" fontAlgn="base">
                <a:spcBef>
                  <a:spcPct val="0"/>
                </a:spcBef>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Global Modern Workplace </a:t>
              </a:r>
              <a:r>
                <a:rPr lang="en-US" sz="1400">
                  <a:solidFill>
                    <a:srgbClr val="000000"/>
                  </a:solidFill>
                  <a:latin typeface="Aptos" panose="020B0004020202020204" pitchFamily="34" charset="0"/>
                  <a:cs typeface="Segoe UI" pitchFamily="34" charset="0"/>
                </a:rPr>
                <a:t>department is a team of 100 reporting to the CDO and is responsible for the modernization of workforce tools and processes across the company. One of the key principles of the modernization strategy is to use low code </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solutions and AI to empower employees and help them achieve more and be more productive.</a:t>
              </a:r>
            </a:p>
            <a:p>
              <a:pPr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a:p>
              <a:pPr defTabSz="932472" fontAlgn="base">
                <a:spcBef>
                  <a:spcPct val="0"/>
                </a:spcBef>
                <a:spcAft>
                  <a:spcPts val="300"/>
                </a:spcAft>
              </a:pPr>
              <a:endParaRPr lang="en-US" sz="1600">
                <a:solidFill>
                  <a:srgbClr val="000000"/>
                </a:solidFill>
                <a:latin typeface="Aptos" panose="020B0004020202020204" pitchFamily="34" charset="0"/>
                <a:cs typeface="Segoe UI" pitchFamily="34" charset="0"/>
              </a:endParaRPr>
            </a:p>
          </p:txBody>
        </p:sp>
        <p:pic>
          <p:nvPicPr>
            <p:cNvPr id="1026" name="Picture 2" descr="Official Google Cloud Blog: Contoso has gone Google">
              <a:extLst>
                <a:ext uri="{FF2B5EF4-FFF2-40B4-BE49-F238E27FC236}">
                  <a16:creationId xmlns:a16="http://schemas.microsoft.com/office/drawing/2014/main" id="{F55F81AE-724C-CE9A-F839-69FAC33355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60000">
              <a:off x="1966280" y="2705208"/>
              <a:ext cx="1113461" cy="601017"/>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247281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PVA &amp; Omnichannel hand-off</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Connect your Power Virtual Agents chatbot to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You can directly use the ‘Escalate’ system topic to be able to escalate to a live agent in Dynamics 365 Omnichannel within Power Virtual Agents.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Make sure you consider the experience of both the user and the agent when designing this functionality.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what data you wish the Dynamics 365 Omni Channel agent to receive from the bot when a handover is successfully taken place e.g., data passed to the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Power Virtual Agents bot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950387960"/>
              </p:ext>
            </p:extLst>
          </p:nvPr>
        </p:nvGraphicFramePr>
        <p:xfrm>
          <a:off x="360516" y="1638709"/>
          <a:ext cx="8334350" cy="4891548"/>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915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Which topics within will link to the ‘Escalate’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need to extend the ‘Escalate’ topic? If so, how and why?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Would you be utilizing both the ‘Escalate’ and ‘Fallback’ topic?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Have you considered what the waiting experience for a handover to Dynamics 365 looks like and any limitations of the default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54B346DB-B32D-DF8B-18BE-3710878006D1}"/>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Standard behavior will be maintained to escalate.</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Over the voice channel, DTMF key 0 will escalate to a live agent.</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Fallback topic will not be used over the voice channel but will be used on the website: generative answers will be used before the user can escalate.</a:t>
            </a:r>
          </a:p>
        </p:txBody>
      </p:sp>
    </p:spTree>
    <p:extLst>
      <p:ext uri="{BB962C8B-B14F-4D97-AF65-F5344CB8AC3E}">
        <p14:creationId xmlns:p14="http://schemas.microsoft.com/office/powerpoint/2010/main" val="340858297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Unified routing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is your bot being routed?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044080"/>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Unified routing is critical because within Dynamics 365 Omnichannel this is how a bot, or a user, is routed to another queue.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expanding on this slide by creating a routing diagram that can be used to describe the simple routing experience you are proposing on using.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would help identify any gaps or dependencies.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Overview of unified routing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587755652"/>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Have you considered the routing experience when a bot escalates a conversation?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Which queue is it being routed to?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You may have a blueprint where the bot is escalated but re-directed to another bot, for example in another language. How are you differentiating this routing (e.g., conditions) managing those variables, and also managing a true escalate to human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F032B31B-7CA7-A2F4-64BA-72C8541F339A}"/>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Only one queue and support team.</a:t>
            </a:r>
          </a:p>
        </p:txBody>
      </p:sp>
    </p:spTree>
    <p:extLst>
      <p:ext uri="{BB962C8B-B14F-4D97-AF65-F5344CB8AC3E}">
        <p14:creationId xmlns:p14="http://schemas.microsoft.com/office/powerpoint/2010/main" val="232538163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Omnichannel Voice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Using Power Virtual Agents as an Interactive Voice Response (IVR)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229020"/>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To route customers call to the best department, diagnose issues, collect information, and give recommendations, conversational IVR bots speak to customers when they call in. Power Virtual Agents makes it easy to author IVR bots and you can use the same bots for other channels, like chat and voice.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important that the implementation of Voice with PVA as an IVR is well planned and expectations </a:t>
            </a:r>
            <a:r>
              <a:rPr lang="en-US" sz="1200" err="1">
                <a:solidFill>
                  <a:srgbClr val="FFFFFF">
                    <a:lumMod val="95000"/>
                  </a:srgbClr>
                </a:solidFill>
                <a:latin typeface="Aptos" panose="020B0004020202020204" pitchFamily="34" charset="0"/>
              </a:rPr>
              <a:t>appopriately</a:t>
            </a:r>
            <a:r>
              <a:rPr lang="en-US" sz="1200">
                <a:solidFill>
                  <a:srgbClr val="FFFFFF">
                    <a:lumMod val="95000"/>
                  </a:srgbClr>
                </a:solidFill>
                <a:latin typeface="Aptos" panose="020B0004020202020204" pitchFamily="34" charset="0"/>
              </a:rPr>
              <a:t> set.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Voice channel in Omnichannel</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Configure Power Virtual Agents bots for voice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Use SSML to customize speech responses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21186426"/>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use Omnichannel Voice? If yes, please detail how.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have different conversation paths and formats, or even bots based on the channel?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How are you planning to test it in real-life scenarios? (E.g., with background noises, etc.)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have specific requirements for the voice channel? (E.g., DTMF, barge-in, silence detection…)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59E06FFB-81DD-7972-60D4-3587E83BEA37}"/>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Omnichannel Voice is used.</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Conversations and messages in general are designed to be shorter for the voice channel.</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Topics will have branching logic based on the channel.</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DTMF options are offered as much as possible, to navigate menus and to provide client IDs.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Tests will be performed by group of pilot users testing in real-life conditions.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Silence detection, barge-in, noise cancelation, are crucial for the voice channel success.</a:t>
            </a:r>
          </a:p>
        </p:txBody>
      </p:sp>
    </p:spTree>
    <p:extLst>
      <p:ext uri="{BB962C8B-B14F-4D97-AF65-F5344CB8AC3E}">
        <p14:creationId xmlns:p14="http://schemas.microsoft.com/office/powerpoint/2010/main" val="419385885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181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CE06A2A-0DAA-43BE-9F38-A952BDBE6354}"/>
              </a:ext>
              <a:ext uri="{C183D7F6-B498-43B3-948B-1728B52AA6E4}">
                <adec:decorative xmlns:adec="http://schemas.microsoft.com/office/drawing/2017/decorative" val="1"/>
              </a:ext>
            </a:extLst>
          </p:cNvPr>
          <p:cNvSpPr/>
          <p:nvPr/>
        </p:nvSpPr>
        <p:spPr bwMode="auto">
          <a:xfrm>
            <a:off x="-4711" y="0"/>
            <a:ext cx="4833384" cy="685800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139A4FF1-AB55-4218-A7D4-E106BB2CC064}"/>
              </a:ext>
            </a:extLst>
          </p:cNvPr>
          <p:cNvGrpSpPr/>
          <p:nvPr/>
        </p:nvGrpSpPr>
        <p:grpSpPr>
          <a:xfrm>
            <a:off x="617005" y="2383695"/>
            <a:ext cx="3571715" cy="2090611"/>
            <a:chOff x="7969256" y="2587921"/>
            <a:chExt cx="3571715" cy="2090611"/>
          </a:xfrm>
        </p:grpSpPr>
        <p:sp>
          <p:nvSpPr>
            <p:cNvPr id="38" name="TextBox 37">
              <a:extLst>
                <a:ext uri="{FF2B5EF4-FFF2-40B4-BE49-F238E27FC236}">
                  <a16:creationId xmlns:a16="http://schemas.microsoft.com/office/drawing/2014/main" id="{580375AB-D682-4361-95BA-539B0D88D208}"/>
                </a:ext>
              </a:extLst>
            </p:cNvPr>
            <p:cNvSpPr txBox="1"/>
            <p:nvPr/>
          </p:nvSpPr>
          <p:spPr>
            <a:xfrm>
              <a:off x="7969256" y="2587921"/>
              <a:ext cx="3012422" cy="1077218"/>
            </a:xfrm>
            <a:prstGeom prst="rect">
              <a:avLst/>
            </a:prstGeom>
            <a:noFill/>
          </p:spPr>
          <p:txBody>
            <a:bodyPr wrap="square">
              <a:spAutoFit/>
            </a:bodyPr>
            <a:lstStyle/>
            <a:p>
              <a:pPr defTabSz="914344">
                <a:defRPr/>
              </a:pPr>
              <a:r>
                <a:rPr lang="en-US" sz="3200">
                  <a:solidFill>
                    <a:srgbClr val="FFFFFF"/>
                  </a:solidFill>
                  <a:latin typeface="Segoe UI Semibold" panose="020B0702040204020203" pitchFamily="34" charset="0"/>
                  <a:ea typeface="ＭＳ Ｐゴシック" pitchFamily="-72" charset="-128"/>
                </a:rPr>
                <a:t>Get started </a:t>
              </a:r>
            </a:p>
            <a:p>
              <a:pPr defTabSz="914344">
                <a:defRPr/>
              </a:pPr>
              <a:r>
                <a:rPr lang="en-US" sz="3200">
                  <a:solidFill>
                    <a:srgbClr val="FFFFFF"/>
                  </a:solidFill>
                  <a:latin typeface="Segoe UI Semibold" panose="020B0702040204020203" pitchFamily="34" charset="0"/>
                  <a:ea typeface="ＭＳ Ｐゴシック" pitchFamily="-72" charset="-128"/>
                </a:rPr>
                <a:t>today</a:t>
              </a:r>
              <a:endParaRPr lang="en-US" sz="3200">
                <a:solidFill>
                  <a:srgbClr val="FFFFFF"/>
                </a:solidFill>
                <a:latin typeface="Segoe UI"/>
                <a:ea typeface="ＭＳ Ｐゴシック" pitchFamily="-72" charset="-128"/>
              </a:endParaRPr>
            </a:p>
          </p:txBody>
        </p:sp>
        <p:sp>
          <p:nvSpPr>
            <p:cNvPr id="51" name="Rectangle: Rounded Corners 50">
              <a:extLst>
                <a:ext uri="{FF2B5EF4-FFF2-40B4-BE49-F238E27FC236}">
                  <a16:creationId xmlns:a16="http://schemas.microsoft.com/office/drawing/2014/main" id="{48EDEB61-4368-4497-8526-ACA2EF45E076}"/>
                </a:ext>
              </a:extLst>
            </p:cNvPr>
            <p:cNvSpPr/>
            <p:nvPr/>
          </p:nvSpPr>
          <p:spPr bwMode="auto">
            <a:xfrm>
              <a:off x="8052047" y="3994951"/>
              <a:ext cx="3488924" cy="683581"/>
            </a:xfrm>
            <a:prstGeom prst="roundRect">
              <a:avLst/>
            </a:prstGeom>
            <a:noFill/>
            <a:ln w="28575">
              <a:solidFill>
                <a:srgbClr val="4CCB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52" name="magnify" title="Icon of a magnifying glass">
              <a:extLst>
                <a:ext uri="{FF2B5EF4-FFF2-40B4-BE49-F238E27FC236}">
                  <a16:creationId xmlns:a16="http://schemas.microsoft.com/office/drawing/2014/main" id="{193FFF3E-17CB-442C-AF09-6708CFCE8807}"/>
                </a:ext>
              </a:extLst>
            </p:cNvPr>
            <p:cNvSpPr>
              <a:spLocks noChangeAspect="1" noEditPoints="1"/>
            </p:cNvSpPr>
            <p:nvPr/>
          </p:nvSpPr>
          <p:spPr bwMode="auto">
            <a:xfrm flipH="1">
              <a:off x="8241661" y="413918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4CCBE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44">
                <a:defRPr/>
              </a:pPr>
              <a:endParaRPr lang="en-US">
                <a:solidFill>
                  <a:srgbClr val="FFFFFF"/>
                </a:solidFill>
                <a:latin typeface="Segoe UI"/>
                <a:ea typeface="ＭＳ Ｐゴシック" pitchFamily="-72" charset="-128"/>
              </a:endParaRPr>
            </a:p>
          </p:txBody>
        </p:sp>
        <p:sp>
          <p:nvSpPr>
            <p:cNvPr id="53" name="TextBox 52">
              <a:extLst>
                <a:ext uri="{FF2B5EF4-FFF2-40B4-BE49-F238E27FC236}">
                  <a16:creationId xmlns:a16="http://schemas.microsoft.com/office/drawing/2014/main" id="{AE96ED31-B498-42E9-A636-CF22FF00091C}"/>
                </a:ext>
              </a:extLst>
            </p:cNvPr>
            <p:cNvSpPr txBox="1"/>
            <p:nvPr/>
          </p:nvSpPr>
          <p:spPr>
            <a:xfrm>
              <a:off x="8617033" y="4019748"/>
              <a:ext cx="2633711" cy="485197"/>
            </a:xfrm>
            <a:prstGeom prst="rect">
              <a:avLst/>
            </a:prstGeom>
            <a:noFill/>
          </p:spPr>
          <p:txBody>
            <a:bodyPr wrap="square" lIns="0" tIns="0" rIns="0" bIns="0" rtlCol="0">
              <a:spAutoFit/>
            </a:bodyPr>
            <a:lstStyle/>
            <a:p>
              <a:pPr algn="ctr" defTabSz="914344">
                <a:lnSpc>
                  <a:spcPct val="150000"/>
                </a:lnSpc>
                <a:defRPr/>
              </a:pPr>
              <a:r>
                <a:rPr lang="en-US" sz="2400">
                  <a:solidFill>
                    <a:srgbClr val="FFFFFF"/>
                  </a:solidFill>
                  <a:latin typeface="Segoe UI"/>
                  <a:ea typeface="ＭＳ Ｐゴシック" pitchFamily="-72" charset="-128"/>
                  <a:hlinkClick r:id="rId3"/>
                </a:rPr>
                <a:t>aka.ms</a:t>
              </a:r>
              <a:r>
                <a:rPr lang="en-US" sz="2400">
                  <a:solidFill>
                    <a:srgbClr val="FFFFFF"/>
                  </a:solidFill>
                  <a:latin typeface="Segoe UI Semibold"/>
                  <a:ea typeface="ＭＳ Ｐゴシック" pitchFamily="-72" charset="-128"/>
                  <a:hlinkClick r:id="rId3"/>
                </a:rPr>
                <a:t>/TryPVA</a:t>
              </a:r>
              <a:endParaRPr lang="en-US" sz="2400">
                <a:solidFill>
                  <a:srgbClr val="FFFFFF"/>
                </a:solidFill>
                <a:latin typeface="Segoe UI Semibold"/>
                <a:ea typeface="ＭＳ Ｐゴシック" pitchFamily="-72" charset="-128"/>
              </a:endParaRPr>
            </a:p>
          </p:txBody>
        </p:sp>
      </p:grpSp>
      <p:grpSp>
        <p:nvGrpSpPr>
          <p:cNvPr id="57" name="Group 56">
            <a:extLst>
              <a:ext uri="{FF2B5EF4-FFF2-40B4-BE49-F238E27FC236}">
                <a16:creationId xmlns:a16="http://schemas.microsoft.com/office/drawing/2014/main" id="{3B40C76F-A62F-4E86-BEB6-6087AE78779E}"/>
              </a:ext>
            </a:extLst>
          </p:cNvPr>
          <p:cNvGrpSpPr/>
          <p:nvPr/>
        </p:nvGrpSpPr>
        <p:grpSpPr>
          <a:xfrm>
            <a:off x="5615091" y="874995"/>
            <a:ext cx="7674007" cy="2889475"/>
            <a:chOff x="567654" y="1301437"/>
            <a:chExt cx="7674007" cy="2889474"/>
          </a:xfrm>
        </p:grpSpPr>
        <p:grpSp>
          <p:nvGrpSpPr>
            <p:cNvPr id="26" name="Group 25">
              <a:extLst>
                <a:ext uri="{FF2B5EF4-FFF2-40B4-BE49-F238E27FC236}">
                  <a16:creationId xmlns:a16="http://schemas.microsoft.com/office/drawing/2014/main" id="{3C08189C-75A2-4078-9641-D892FB930788}"/>
                </a:ext>
              </a:extLst>
            </p:cNvPr>
            <p:cNvGrpSpPr/>
            <p:nvPr/>
          </p:nvGrpSpPr>
          <p:grpSpPr>
            <a:xfrm>
              <a:off x="567654" y="1301437"/>
              <a:ext cx="7674007" cy="2889474"/>
              <a:chOff x="167935" y="2805765"/>
              <a:chExt cx="7674007" cy="2889474"/>
            </a:xfrm>
          </p:grpSpPr>
          <p:sp>
            <p:nvSpPr>
              <p:cNvPr id="18" name="TextBox 17">
                <a:extLst>
                  <a:ext uri="{FF2B5EF4-FFF2-40B4-BE49-F238E27FC236}">
                    <a16:creationId xmlns:a16="http://schemas.microsoft.com/office/drawing/2014/main" id="{29F40BCE-3004-4CB3-88E5-6DCA98D3EF6A}"/>
                  </a:ext>
                </a:extLst>
              </p:cNvPr>
              <p:cNvSpPr txBox="1"/>
              <p:nvPr/>
            </p:nvSpPr>
            <p:spPr>
              <a:xfrm>
                <a:off x="167935" y="2805765"/>
                <a:ext cx="1553592" cy="276999"/>
              </a:xfrm>
              <a:prstGeom prst="rect">
                <a:avLst/>
              </a:prstGeom>
              <a:noFill/>
            </p:spPr>
            <p:txBody>
              <a:bodyPr wrap="square" lIns="0" tIns="0" rIns="0" bIns="0" rtlCol="0">
                <a:spAutoFit/>
              </a:bodyPr>
              <a:lstStyle/>
              <a:p>
                <a:pPr algn="ctr" defTabSz="914344">
                  <a:defRPr/>
                </a:pPr>
                <a:r>
                  <a:rPr lang="en-US" sz="1800">
                    <a:solidFill>
                      <a:srgbClr val="4CCBED"/>
                    </a:solidFill>
                    <a:latin typeface="Segoe UI Semibold"/>
                    <a:ea typeface="ＭＳ Ｐゴシック" pitchFamily="-72" charset="-128"/>
                  </a:rPr>
                  <a:t>Learn</a:t>
                </a:r>
              </a:p>
            </p:txBody>
          </p:sp>
          <p:sp>
            <p:nvSpPr>
              <p:cNvPr id="19" name="TextBox 18">
                <a:extLst>
                  <a:ext uri="{FF2B5EF4-FFF2-40B4-BE49-F238E27FC236}">
                    <a16:creationId xmlns:a16="http://schemas.microsoft.com/office/drawing/2014/main" id="{FE57D31B-D291-4A5B-9FED-E40120094728}"/>
                  </a:ext>
                </a:extLst>
              </p:cNvPr>
              <p:cNvSpPr txBox="1"/>
              <p:nvPr/>
            </p:nvSpPr>
            <p:spPr>
              <a:xfrm>
                <a:off x="541536" y="3253866"/>
                <a:ext cx="4980372" cy="2441373"/>
              </a:xfrm>
              <a:prstGeom prst="rect">
                <a:avLst/>
              </a:prstGeom>
              <a:noFill/>
            </p:spPr>
            <p:txBody>
              <a:bodyPr wrap="square" lIns="0" tIns="0" rIns="0" bIns="0" rtlCol="0">
                <a:spAutoFit/>
              </a:bodyPr>
              <a:lstStyle/>
              <a:p>
                <a:pPr defTabSz="914344">
                  <a:lnSpc>
                    <a:spcPct val="150000"/>
                  </a:lnSpc>
                  <a:defRPr/>
                </a:pPr>
                <a:r>
                  <a:rPr lang="en-US" sz="1400">
                    <a:solidFill>
                      <a:srgbClr val="FFFFFF"/>
                    </a:solidFill>
                    <a:latin typeface="Segoe UI Semibold"/>
                    <a:ea typeface="ＭＳ Ｐゴシック" pitchFamily="-72" charset="-128"/>
                  </a:rPr>
                  <a:t>Learning resources</a:t>
                </a:r>
              </a:p>
              <a:p>
                <a:pPr defTabSz="914344">
                  <a:lnSpc>
                    <a:spcPct val="150000"/>
                  </a:lnSpc>
                  <a:defRPr/>
                </a:pPr>
                <a:r>
                  <a:rPr lang="en-US" sz="1400">
                    <a:solidFill>
                      <a:srgbClr val="FFFFFF"/>
                    </a:solidFill>
                    <a:latin typeface="Segoe UI Semibold"/>
                    <a:ea typeface="ＭＳ Ｐゴシック" pitchFamily="-72" charset="-128"/>
                  </a:rPr>
                  <a:t>Product documentation</a:t>
                </a:r>
              </a:p>
              <a:p>
                <a:pPr defTabSz="914344">
                  <a:lnSpc>
                    <a:spcPct val="150000"/>
                  </a:lnSpc>
                  <a:defRPr/>
                </a:pPr>
                <a:r>
                  <a:rPr lang="en-US" sz="1400">
                    <a:solidFill>
                      <a:srgbClr val="FFFFFF"/>
                    </a:solidFill>
                    <a:latin typeface="Segoe UI Semibold"/>
                    <a:ea typeface="ＭＳ Ｐゴシック" pitchFamily="-72" charset="-128"/>
                  </a:rPr>
                  <a:t>Licensing</a:t>
                </a:r>
                <a:endParaRPr lang="en-US" sz="1600">
                  <a:solidFill>
                    <a:srgbClr val="FFFFFF"/>
                  </a:solidFill>
                  <a:latin typeface="Segoe UI Semibold"/>
                  <a:ea typeface="ＭＳ Ｐゴシック" pitchFamily="-72" charset="-128"/>
                </a:endParaRPr>
              </a:p>
              <a:p>
                <a:pPr defTabSz="914344">
                  <a:lnSpc>
                    <a:spcPct val="150000"/>
                  </a:lnSpc>
                  <a:defRPr/>
                </a:pPr>
                <a:endParaRPr lang="en-US" sz="1600">
                  <a:solidFill>
                    <a:srgbClr val="4CCBED"/>
                  </a:solidFill>
                  <a:latin typeface="Segoe UI"/>
                  <a:ea typeface="ＭＳ Ｐゴシック" pitchFamily="-72" charset="-128"/>
                </a:endParaRPr>
              </a:p>
              <a:p>
                <a:pPr defTabSz="914344">
                  <a:lnSpc>
                    <a:spcPct val="150000"/>
                  </a:lnSpc>
                  <a:defRPr/>
                </a:pPr>
                <a:endParaRPr lang="en-US" sz="1600" b="1">
                  <a:solidFill>
                    <a:srgbClr val="4CCBED"/>
                  </a:solidFill>
                  <a:latin typeface="Segoe UI Semibold"/>
                  <a:ea typeface="ＭＳ Ｐゴシック" pitchFamily="-72" charset="-128"/>
                </a:endParaRPr>
              </a:p>
              <a:p>
                <a:pPr defTabSz="914344">
                  <a:lnSpc>
                    <a:spcPct val="150000"/>
                  </a:lnSpc>
                  <a:defRPr/>
                </a:pPr>
                <a:endParaRPr lang="en-US" sz="1600" b="1">
                  <a:solidFill>
                    <a:srgbClr val="4CCBED"/>
                  </a:solidFill>
                  <a:latin typeface="Segoe UI Semibold"/>
                  <a:ea typeface="ＭＳ Ｐゴシック" pitchFamily="-72" charset="-128"/>
                </a:endParaRPr>
              </a:p>
              <a:p>
                <a:pPr defTabSz="914344">
                  <a:lnSpc>
                    <a:spcPct val="150000"/>
                  </a:lnSpc>
                  <a:defRPr/>
                </a:pPr>
                <a:endParaRPr lang="en-US" sz="1800">
                  <a:gradFill>
                    <a:gsLst>
                      <a:gs pos="2917">
                        <a:srgbClr val="FFFFFF"/>
                      </a:gs>
                      <a:gs pos="30000">
                        <a:srgbClr val="FFFFFF"/>
                      </a:gs>
                    </a:gsLst>
                    <a:lin ang="5400000" scaled="0"/>
                  </a:gradFill>
                  <a:latin typeface="Segoe UI Semibold"/>
                  <a:ea typeface="ＭＳ Ｐゴシック" pitchFamily="-72" charset="-128"/>
                </a:endParaRPr>
              </a:p>
            </p:txBody>
          </p:sp>
          <p:sp>
            <p:nvSpPr>
              <p:cNvPr id="20" name="TextBox 19">
                <a:extLst>
                  <a:ext uri="{FF2B5EF4-FFF2-40B4-BE49-F238E27FC236}">
                    <a16:creationId xmlns:a16="http://schemas.microsoft.com/office/drawing/2014/main" id="{D9B5DFB8-997A-479D-91F1-C24AB7F7E522}"/>
                  </a:ext>
                </a:extLst>
              </p:cNvPr>
              <p:cNvSpPr txBox="1"/>
              <p:nvPr/>
            </p:nvSpPr>
            <p:spPr>
              <a:xfrm>
                <a:off x="2861570" y="3253866"/>
                <a:ext cx="4980372" cy="1292983"/>
              </a:xfrm>
              <a:prstGeom prst="rect">
                <a:avLst/>
              </a:prstGeom>
              <a:noFill/>
            </p:spPr>
            <p:txBody>
              <a:bodyPr wrap="square" lIns="0" tIns="0" rIns="0" bIns="0" rtlCol="0">
                <a:spAutoFit/>
              </a:bodyPr>
              <a:lstStyle/>
              <a:p>
                <a:pPr defTabSz="914344">
                  <a:lnSpc>
                    <a:spcPct val="150000"/>
                  </a:lnSpc>
                  <a:defRPr/>
                </a:pPr>
                <a:r>
                  <a:rPr lang="en-US" sz="1400">
                    <a:solidFill>
                      <a:srgbClr val="1392B4"/>
                    </a:solidFill>
                    <a:latin typeface="Segoe UI"/>
                    <a:ea typeface="ＭＳ Ｐゴシック" pitchFamily="-72" charset="-128"/>
                    <a:hlinkClick r:id="rId4">
                      <a:extLst>
                        <a:ext uri="{A12FA001-AC4F-418D-AE19-62706E023703}">
                          <ahyp:hlinkClr xmlns:ahyp="http://schemas.microsoft.com/office/drawing/2018/hyperlinkcolor" val="tx"/>
                        </a:ext>
                      </a:extLst>
                    </a:hlinkClick>
                  </a:rPr>
                  <a:t>aka.ms</a:t>
                </a:r>
                <a:r>
                  <a:rPr lang="en-US" sz="1400">
                    <a:solidFill>
                      <a:srgbClr val="4CCBED"/>
                    </a:solidFill>
                    <a:latin typeface="Segoe UI Semibold"/>
                    <a:ea typeface="ＭＳ Ｐゴシック" pitchFamily="-72" charset="-128"/>
                    <a:hlinkClick r:id="rId4">
                      <a:extLst>
                        <a:ext uri="{A12FA001-AC4F-418D-AE19-62706E023703}">
                          <ahyp:hlinkClr xmlns:ahyp="http://schemas.microsoft.com/office/drawing/2018/hyperlinkcolor" val="tx"/>
                        </a:ext>
                      </a:extLst>
                    </a:hlinkClick>
                  </a:rPr>
                  <a:t>/LearnPVA</a:t>
                </a:r>
                <a:endParaRPr lang="en-US" sz="1400">
                  <a:solidFill>
                    <a:srgbClr val="4CCBED"/>
                  </a:solidFill>
                  <a:latin typeface="Segoe UI Semibold"/>
                  <a:ea typeface="ＭＳ Ｐゴシック" pitchFamily="-72" charset="-128"/>
                </a:endParaRPr>
              </a:p>
              <a:p>
                <a:pPr defTabSz="914344">
                  <a:lnSpc>
                    <a:spcPct val="150000"/>
                  </a:lnSpc>
                  <a:defRPr/>
                </a:pPr>
                <a:r>
                  <a:rPr lang="en-US" sz="1400">
                    <a:solidFill>
                      <a:srgbClr val="1392B4"/>
                    </a:solidFill>
                    <a:latin typeface="Segoe UI"/>
                    <a:ea typeface="ＭＳ Ｐゴシック" pitchFamily="-72" charset="-128"/>
                    <a:hlinkClick r:id="rId5">
                      <a:extLst>
                        <a:ext uri="{A12FA001-AC4F-418D-AE19-62706E023703}">
                          <ahyp:hlinkClr xmlns:ahyp="http://schemas.microsoft.com/office/drawing/2018/hyperlinkcolor" val="tx"/>
                        </a:ext>
                      </a:extLst>
                    </a:hlinkClick>
                  </a:rPr>
                  <a:t>aka.ms</a:t>
                </a:r>
                <a:r>
                  <a:rPr lang="en-US" sz="1400">
                    <a:solidFill>
                      <a:srgbClr val="4CCBED"/>
                    </a:solidFill>
                    <a:latin typeface="Segoe UI Semibold"/>
                    <a:ea typeface="ＭＳ Ｐゴシック" pitchFamily="-72" charset="-128"/>
                    <a:hlinkClick r:id="rId5">
                      <a:extLst>
                        <a:ext uri="{A12FA001-AC4F-418D-AE19-62706E023703}">
                          <ahyp:hlinkClr xmlns:ahyp="http://schemas.microsoft.com/office/drawing/2018/hyperlinkcolor" val="tx"/>
                        </a:ext>
                      </a:extLst>
                    </a:hlinkClick>
                  </a:rPr>
                  <a:t>/Documentation/PowerVirtualAgents</a:t>
                </a:r>
                <a:endParaRPr lang="en-US" sz="1400">
                  <a:solidFill>
                    <a:srgbClr val="4CCBED"/>
                  </a:solidFill>
                  <a:latin typeface="Segoe UI Semibold"/>
                  <a:ea typeface="ＭＳ Ｐゴシック" pitchFamily="-72" charset="-128"/>
                </a:endParaRPr>
              </a:p>
              <a:p>
                <a:pPr defTabSz="914344">
                  <a:lnSpc>
                    <a:spcPct val="150000"/>
                  </a:lnSpc>
                  <a:defRPr/>
                </a:pPr>
                <a:r>
                  <a:rPr lang="en-US" sz="1400">
                    <a:solidFill>
                      <a:srgbClr val="1392B4"/>
                    </a:solidFill>
                    <a:latin typeface="Segoe UI"/>
                    <a:ea typeface="ＭＳ Ｐゴシック" pitchFamily="-72" charset="-128"/>
                    <a:hlinkClick r:id="rId5">
                      <a:extLst>
                        <a:ext uri="{A12FA001-AC4F-418D-AE19-62706E023703}">
                          <ahyp:hlinkClr xmlns:ahyp="http://schemas.microsoft.com/office/drawing/2018/hyperlinkcolor" val="tx"/>
                        </a:ext>
                      </a:extLst>
                    </a:hlinkClick>
                  </a:rPr>
                  <a:t>aka.ms</a:t>
                </a:r>
                <a:r>
                  <a:rPr lang="en-US" sz="1400">
                    <a:solidFill>
                      <a:srgbClr val="4CCBED"/>
                    </a:solidFill>
                    <a:latin typeface="Segoe UI Semibold"/>
                    <a:ea typeface="ＭＳ Ｐゴシック" pitchFamily="-72" charset="-128"/>
                    <a:hlinkClick r:id="rId5">
                      <a:extLst>
                        <a:ext uri="{A12FA001-AC4F-418D-AE19-62706E023703}">
                          <ahyp:hlinkClr xmlns:ahyp="http://schemas.microsoft.com/office/drawing/2018/hyperlinkcolor" val="tx"/>
                        </a:ext>
                      </a:extLst>
                    </a:hlinkClick>
                  </a:rPr>
                  <a:t>/Licensing/PowerVirtualAgents</a:t>
                </a:r>
                <a:endParaRPr lang="en-US" sz="1600">
                  <a:solidFill>
                    <a:srgbClr val="4CCBED"/>
                  </a:solidFill>
                  <a:latin typeface="Segoe UI Semibold"/>
                  <a:ea typeface="ＭＳ Ｐゴシック" pitchFamily="-72" charset="-128"/>
                </a:endParaRPr>
              </a:p>
              <a:p>
                <a:pPr defTabSz="914344">
                  <a:lnSpc>
                    <a:spcPct val="150000"/>
                  </a:lnSpc>
                  <a:defRPr/>
                </a:pPr>
                <a:endParaRPr lang="en-US" sz="1600">
                  <a:solidFill>
                    <a:srgbClr val="FFFFFF"/>
                  </a:solidFill>
                  <a:latin typeface="Segoe UI"/>
                  <a:ea typeface="ＭＳ Ｐゴシック" pitchFamily="-72" charset="-128"/>
                </a:endParaRPr>
              </a:p>
            </p:txBody>
          </p:sp>
        </p:grpSp>
        <p:sp>
          <p:nvSpPr>
            <p:cNvPr id="54" name="Rectangle: Rounded Corners 53">
              <a:extLst>
                <a:ext uri="{FF2B5EF4-FFF2-40B4-BE49-F238E27FC236}">
                  <a16:creationId xmlns:a16="http://schemas.microsoft.com/office/drawing/2014/main" id="{EB7CEDD7-1F57-4472-820F-C27A44B89960}"/>
                </a:ext>
              </a:extLst>
            </p:cNvPr>
            <p:cNvSpPr/>
            <p:nvPr/>
          </p:nvSpPr>
          <p:spPr bwMode="auto">
            <a:xfrm>
              <a:off x="941256" y="1301437"/>
              <a:ext cx="806388" cy="318811"/>
            </a:xfrm>
            <a:prstGeom prst="roundRect">
              <a:avLst/>
            </a:prstGeom>
            <a:noFill/>
            <a:ln w="19050">
              <a:solidFill>
                <a:srgbClr val="4CCB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err="1">
                <a:solidFill>
                  <a:srgbClr val="000000"/>
                </a:solidFill>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006998FA-AEBF-4BEB-AB64-0F2F54E63E95}"/>
              </a:ext>
            </a:extLst>
          </p:cNvPr>
          <p:cNvGrpSpPr/>
          <p:nvPr/>
        </p:nvGrpSpPr>
        <p:grpSpPr>
          <a:xfrm>
            <a:off x="5717811" y="2413989"/>
            <a:ext cx="7571287" cy="4656736"/>
            <a:chOff x="670374" y="2828107"/>
            <a:chExt cx="7571287" cy="4656734"/>
          </a:xfrm>
        </p:grpSpPr>
        <p:grpSp>
          <p:nvGrpSpPr>
            <p:cNvPr id="27" name="Group 26">
              <a:extLst>
                <a:ext uri="{FF2B5EF4-FFF2-40B4-BE49-F238E27FC236}">
                  <a16:creationId xmlns:a16="http://schemas.microsoft.com/office/drawing/2014/main" id="{3744B65C-8FC6-40F8-8258-035F28208D9B}"/>
                </a:ext>
              </a:extLst>
            </p:cNvPr>
            <p:cNvGrpSpPr/>
            <p:nvPr/>
          </p:nvGrpSpPr>
          <p:grpSpPr>
            <a:xfrm>
              <a:off x="670374" y="2831725"/>
              <a:ext cx="7571287" cy="4653116"/>
              <a:chOff x="270655" y="4813834"/>
              <a:chExt cx="7571287" cy="4653116"/>
            </a:xfrm>
          </p:grpSpPr>
          <p:sp>
            <p:nvSpPr>
              <p:cNvPr id="22" name="TextBox 21">
                <a:extLst>
                  <a:ext uri="{FF2B5EF4-FFF2-40B4-BE49-F238E27FC236}">
                    <a16:creationId xmlns:a16="http://schemas.microsoft.com/office/drawing/2014/main" id="{8816281F-2040-462B-BDBC-CE2C2D7C0031}"/>
                  </a:ext>
                </a:extLst>
              </p:cNvPr>
              <p:cNvSpPr txBox="1"/>
              <p:nvPr/>
            </p:nvSpPr>
            <p:spPr>
              <a:xfrm>
                <a:off x="270655" y="4813834"/>
                <a:ext cx="1553592" cy="276999"/>
              </a:xfrm>
              <a:prstGeom prst="rect">
                <a:avLst/>
              </a:prstGeom>
              <a:noFill/>
            </p:spPr>
            <p:txBody>
              <a:bodyPr wrap="square" lIns="0" tIns="0" rIns="0" bIns="0" rtlCol="0">
                <a:spAutoFit/>
              </a:bodyPr>
              <a:lstStyle/>
              <a:p>
                <a:pPr algn="ctr" defTabSz="914344">
                  <a:defRPr/>
                </a:pPr>
                <a:r>
                  <a:rPr lang="en-US" sz="1800">
                    <a:solidFill>
                      <a:srgbClr val="4CCBED"/>
                    </a:solidFill>
                    <a:latin typeface="Segoe UI Semibold"/>
                    <a:ea typeface="ＭＳ Ｐゴシック" pitchFamily="-72" charset="-128"/>
                  </a:rPr>
                  <a:t>Explore</a:t>
                </a:r>
              </a:p>
            </p:txBody>
          </p:sp>
          <p:sp>
            <p:nvSpPr>
              <p:cNvPr id="23" name="TextBox 22">
                <a:extLst>
                  <a:ext uri="{FF2B5EF4-FFF2-40B4-BE49-F238E27FC236}">
                    <a16:creationId xmlns:a16="http://schemas.microsoft.com/office/drawing/2014/main" id="{3BE240A0-E28B-48F6-8A76-D48A823C2FE3}"/>
                  </a:ext>
                </a:extLst>
              </p:cNvPr>
              <p:cNvSpPr txBox="1"/>
              <p:nvPr/>
            </p:nvSpPr>
            <p:spPr>
              <a:xfrm>
                <a:off x="541536" y="5271251"/>
                <a:ext cx="4980372" cy="4195699"/>
              </a:xfrm>
              <a:prstGeom prst="rect">
                <a:avLst/>
              </a:prstGeom>
              <a:noFill/>
            </p:spPr>
            <p:txBody>
              <a:bodyPr wrap="square" lIns="0" tIns="0" rIns="0" bIns="0" rtlCol="0">
                <a:spAutoFit/>
              </a:bodyPr>
              <a:lstStyle/>
              <a:p>
                <a:pPr defTabSz="914344">
                  <a:lnSpc>
                    <a:spcPct val="150000"/>
                  </a:lnSpc>
                  <a:defRPr/>
                </a:pPr>
                <a:r>
                  <a:rPr lang="en-US" sz="1400">
                    <a:solidFill>
                      <a:srgbClr val="FFFFFF"/>
                    </a:solidFill>
                    <a:latin typeface="Segoe UI Semibold"/>
                    <a:ea typeface="ＭＳ Ｐゴシック" pitchFamily="-72" charset="-128"/>
                  </a:rPr>
                  <a:t>ROI study</a:t>
                </a:r>
              </a:p>
              <a:p>
                <a:pPr defTabSz="914344">
                  <a:lnSpc>
                    <a:spcPct val="150000"/>
                  </a:lnSpc>
                  <a:defRPr/>
                </a:pPr>
                <a:r>
                  <a:rPr lang="en-US" sz="1400">
                    <a:solidFill>
                      <a:srgbClr val="FFFFFF"/>
                    </a:solidFill>
                    <a:latin typeface="Segoe UI Semibold"/>
                    <a:ea typeface="ＭＳ Ｐゴシック" pitchFamily="-72" charset="-128"/>
                  </a:rPr>
                  <a:t>Customer stories</a:t>
                </a:r>
              </a:p>
              <a:p>
                <a:pPr defTabSz="914344">
                  <a:lnSpc>
                    <a:spcPct val="150000"/>
                  </a:lnSpc>
                  <a:defRPr/>
                </a:pPr>
                <a:r>
                  <a:rPr lang="en-US" sz="1400">
                    <a:solidFill>
                      <a:srgbClr val="FFFFFF"/>
                    </a:solidFill>
                    <a:latin typeface="Segoe UI Semibold"/>
                    <a:ea typeface="ＭＳ Ｐゴシック" pitchFamily="-72" charset="-128"/>
                  </a:rPr>
                  <a:t>Analyst</a:t>
                </a:r>
              </a:p>
              <a:p>
                <a:pPr defTabSz="914344">
                  <a:lnSpc>
                    <a:spcPct val="150000"/>
                  </a:lnSpc>
                  <a:defRPr/>
                </a:pPr>
                <a:r>
                  <a:rPr lang="en-US" sz="1400" b="1">
                    <a:solidFill>
                      <a:srgbClr val="FFFFFF"/>
                    </a:solidFill>
                    <a:latin typeface="Segoe UI Semibold"/>
                    <a:ea typeface="ＭＳ Ｐゴシック" pitchFamily="-72" charset="-128"/>
                  </a:rPr>
                  <a:t>Future of bot building</a:t>
                </a:r>
              </a:p>
              <a:p>
                <a:pPr defTabSz="914344">
                  <a:lnSpc>
                    <a:spcPct val="150000"/>
                  </a:lnSpc>
                  <a:defRPr/>
                </a:pPr>
                <a:r>
                  <a:rPr lang="en-US" sz="1400">
                    <a:solidFill>
                      <a:srgbClr val="FFFFFF"/>
                    </a:solidFill>
                    <a:latin typeface="Segoe UI Semibold"/>
                    <a:ea typeface="ＭＳ Ｐゴシック" pitchFamily="-72" charset="-128"/>
                  </a:rPr>
                  <a:t>Product updates</a:t>
                </a:r>
              </a:p>
              <a:p>
                <a:pPr defTabSz="914344">
                  <a:lnSpc>
                    <a:spcPct val="150000"/>
                  </a:lnSpc>
                  <a:defRPr/>
                </a:pPr>
                <a:endParaRPr lang="en-US" sz="1600" b="1">
                  <a:solidFill>
                    <a:srgbClr val="4CCBED"/>
                  </a:solidFill>
                  <a:latin typeface="Segoe UI"/>
                  <a:ea typeface="ＭＳ Ｐゴシック" pitchFamily="-72" charset="-128"/>
                </a:endParaRPr>
              </a:p>
              <a:p>
                <a:pPr defTabSz="914344">
                  <a:lnSpc>
                    <a:spcPct val="150000"/>
                  </a:lnSpc>
                  <a:defRPr/>
                </a:pPr>
                <a:endParaRPr lang="en-US" sz="1600">
                  <a:gradFill>
                    <a:gsLst>
                      <a:gs pos="2917">
                        <a:srgbClr val="FFFFFF"/>
                      </a:gs>
                      <a:gs pos="30000">
                        <a:srgbClr val="FFFFFF"/>
                      </a:gs>
                    </a:gsLst>
                    <a:lin ang="5400000" scaled="0"/>
                  </a:gradFill>
                  <a:latin typeface="Segoe UI"/>
                  <a:ea typeface="ＭＳ Ｐゴシック" pitchFamily="-72" charset="-128"/>
                </a:endParaRPr>
              </a:p>
              <a:p>
                <a:pPr defTabSz="914344">
                  <a:lnSpc>
                    <a:spcPct val="150000"/>
                  </a:lnSpc>
                  <a:defRPr/>
                </a:pPr>
                <a:endParaRPr lang="en-US" sz="1600">
                  <a:solidFill>
                    <a:srgbClr val="4CCBED"/>
                  </a:solidFill>
                  <a:latin typeface="Segoe UI"/>
                  <a:ea typeface="ＭＳ Ｐゴシック" pitchFamily="-72" charset="-128"/>
                </a:endParaRPr>
              </a:p>
              <a:p>
                <a:pPr defTabSz="914344">
                  <a:lnSpc>
                    <a:spcPct val="150000"/>
                  </a:lnSpc>
                  <a:defRPr/>
                </a:pPr>
                <a:endParaRPr lang="en-US" sz="1600">
                  <a:solidFill>
                    <a:srgbClr val="4CCBED"/>
                  </a:solidFill>
                  <a:latin typeface="Segoe UI"/>
                  <a:ea typeface="ＭＳ Ｐゴシック" pitchFamily="-72" charset="-128"/>
                </a:endParaRPr>
              </a:p>
              <a:p>
                <a:pPr defTabSz="914344">
                  <a:lnSpc>
                    <a:spcPct val="150000"/>
                  </a:lnSpc>
                  <a:defRPr/>
                </a:pPr>
                <a:endParaRPr lang="en-US" sz="1600" b="1">
                  <a:solidFill>
                    <a:srgbClr val="4CCBED"/>
                  </a:solidFill>
                  <a:latin typeface="Segoe UI Semibold"/>
                  <a:ea typeface="ＭＳ Ｐゴシック" pitchFamily="-72" charset="-128"/>
                </a:endParaRPr>
              </a:p>
              <a:p>
                <a:pPr defTabSz="914344">
                  <a:lnSpc>
                    <a:spcPct val="150000"/>
                  </a:lnSpc>
                  <a:defRPr/>
                </a:pPr>
                <a:endParaRPr lang="en-US" sz="1600" b="1">
                  <a:solidFill>
                    <a:srgbClr val="4CCBED"/>
                  </a:solidFill>
                  <a:latin typeface="Segoe UI Semibold"/>
                  <a:ea typeface="ＭＳ Ｐゴシック" pitchFamily="-72" charset="-128"/>
                </a:endParaRPr>
              </a:p>
              <a:p>
                <a:pPr defTabSz="914344">
                  <a:lnSpc>
                    <a:spcPct val="150000"/>
                  </a:lnSpc>
                  <a:defRPr/>
                </a:pPr>
                <a:endParaRPr lang="en-US" sz="1800">
                  <a:gradFill>
                    <a:gsLst>
                      <a:gs pos="2917">
                        <a:srgbClr val="FFFFFF"/>
                      </a:gs>
                      <a:gs pos="30000">
                        <a:srgbClr val="FFFFFF"/>
                      </a:gs>
                    </a:gsLst>
                    <a:lin ang="5400000" scaled="0"/>
                  </a:gradFill>
                  <a:latin typeface="Segoe UI Semibold"/>
                  <a:ea typeface="ＭＳ Ｐゴシック" pitchFamily="-72" charset="-128"/>
                </a:endParaRPr>
              </a:p>
            </p:txBody>
          </p:sp>
          <p:sp>
            <p:nvSpPr>
              <p:cNvPr id="24" name="TextBox 23">
                <a:extLst>
                  <a:ext uri="{FF2B5EF4-FFF2-40B4-BE49-F238E27FC236}">
                    <a16:creationId xmlns:a16="http://schemas.microsoft.com/office/drawing/2014/main" id="{5AA4A76A-4E01-4722-983E-6957D86D0756}"/>
                  </a:ext>
                </a:extLst>
              </p:cNvPr>
              <p:cNvSpPr txBox="1"/>
              <p:nvPr/>
            </p:nvSpPr>
            <p:spPr>
              <a:xfrm>
                <a:off x="2861570" y="5271251"/>
                <a:ext cx="4980372" cy="1939312"/>
              </a:xfrm>
              <a:prstGeom prst="rect">
                <a:avLst/>
              </a:prstGeom>
              <a:noFill/>
            </p:spPr>
            <p:txBody>
              <a:bodyPr wrap="square" lIns="0" tIns="0" rIns="0" bIns="0" rtlCol="0">
                <a:spAutoFit/>
              </a:bodyPr>
              <a:lstStyle/>
              <a:p>
                <a:pPr defTabSz="914344">
                  <a:lnSpc>
                    <a:spcPct val="150000"/>
                  </a:lnSpc>
                  <a:defRPr/>
                </a:pPr>
                <a:r>
                  <a:rPr lang="en-US" sz="1400">
                    <a:solidFill>
                      <a:srgbClr val="1392B4"/>
                    </a:solidFill>
                    <a:latin typeface="Segoe UI"/>
                    <a:ea typeface="ＭＳ Ｐゴシック" pitchFamily="-72" charset="-128"/>
                    <a:hlinkClick r:id="rId6">
                      <a:extLst>
                        <a:ext uri="{A12FA001-AC4F-418D-AE19-62706E023703}">
                          <ahyp:hlinkClr xmlns:ahyp="http://schemas.microsoft.com/office/drawing/2018/hyperlinkcolor" val="tx"/>
                        </a:ext>
                      </a:extLst>
                    </a:hlinkClick>
                  </a:rPr>
                  <a:t>aka.ms</a:t>
                </a:r>
                <a:r>
                  <a:rPr lang="en-US" sz="1400">
                    <a:solidFill>
                      <a:srgbClr val="4CCBED"/>
                    </a:solidFill>
                    <a:latin typeface="Segoe UI Semibold"/>
                    <a:ea typeface="ＭＳ Ｐゴシック" pitchFamily="-72" charset="-128"/>
                    <a:hlinkClick r:id="rId6">
                      <a:extLst>
                        <a:ext uri="{A12FA001-AC4F-418D-AE19-62706E023703}">
                          <ahyp:hlinkClr xmlns:ahyp="http://schemas.microsoft.com/office/drawing/2018/hyperlinkcolor" val="tx"/>
                        </a:ext>
                      </a:extLst>
                    </a:hlinkClick>
                  </a:rPr>
                  <a:t>/ROI/</a:t>
                </a:r>
                <a:r>
                  <a:rPr lang="en-US" sz="1400" err="1">
                    <a:solidFill>
                      <a:srgbClr val="4CCBED"/>
                    </a:solidFill>
                    <a:latin typeface="Segoe UI Semibold"/>
                    <a:ea typeface="ＭＳ Ｐゴシック" pitchFamily="-72" charset="-128"/>
                    <a:hlinkClick r:id="rId6">
                      <a:extLst>
                        <a:ext uri="{A12FA001-AC4F-418D-AE19-62706E023703}">
                          <ahyp:hlinkClr xmlns:ahyp="http://schemas.microsoft.com/office/drawing/2018/hyperlinkcolor" val="tx"/>
                        </a:ext>
                      </a:extLst>
                    </a:hlinkClick>
                  </a:rPr>
                  <a:t>PowerVirtualAgents</a:t>
                </a:r>
                <a:endParaRPr lang="en-US" sz="1400">
                  <a:solidFill>
                    <a:srgbClr val="4CCBED"/>
                  </a:solidFill>
                  <a:latin typeface="Segoe UI Semibold"/>
                  <a:ea typeface="ＭＳ Ｐゴシック" pitchFamily="-72" charset="-128"/>
                </a:endParaRPr>
              </a:p>
              <a:p>
                <a:pPr defTabSz="914344">
                  <a:lnSpc>
                    <a:spcPct val="150000"/>
                  </a:lnSpc>
                  <a:defRPr/>
                </a:pPr>
                <a:r>
                  <a:rPr lang="en-US" sz="1400">
                    <a:solidFill>
                      <a:srgbClr val="1392B4"/>
                    </a:solidFill>
                    <a:latin typeface="Segoe UI"/>
                    <a:ea typeface="ＭＳ Ｐゴシック" pitchFamily="-72" charset="-128"/>
                    <a:hlinkClick r:id="rId7">
                      <a:extLst>
                        <a:ext uri="{A12FA001-AC4F-418D-AE19-62706E023703}">
                          <ahyp:hlinkClr xmlns:ahyp="http://schemas.microsoft.com/office/drawing/2018/hyperlinkcolor" val="tx"/>
                        </a:ext>
                      </a:extLst>
                    </a:hlinkClick>
                  </a:rPr>
                  <a:t>aka.ms</a:t>
                </a:r>
                <a:r>
                  <a:rPr lang="en-US" sz="1400">
                    <a:solidFill>
                      <a:srgbClr val="4CCBED"/>
                    </a:solidFill>
                    <a:latin typeface="Segoe UI Semibold"/>
                    <a:ea typeface="ＭＳ Ｐゴシック" pitchFamily="-72" charset="-128"/>
                    <a:hlinkClick r:id="rId7">
                      <a:extLst>
                        <a:ext uri="{A12FA001-AC4F-418D-AE19-62706E023703}">
                          <ahyp:hlinkClr xmlns:ahyp="http://schemas.microsoft.com/office/drawing/2018/hyperlinkcolor" val="tx"/>
                        </a:ext>
                      </a:extLst>
                    </a:hlinkClick>
                  </a:rPr>
                  <a:t>/Stories/</a:t>
                </a:r>
                <a:r>
                  <a:rPr lang="en-US" sz="1400" err="1">
                    <a:solidFill>
                      <a:srgbClr val="4CCBED"/>
                    </a:solidFill>
                    <a:latin typeface="Segoe UI Semibold"/>
                    <a:ea typeface="ＭＳ Ｐゴシック" pitchFamily="-72" charset="-128"/>
                    <a:hlinkClick r:id="rId7">
                      <a:extLst>
                        <a:ext uri="{A12FA001-AC4F-418D-AE19-62706E023703}">
                          <ahyp:hlinkClr xmlns:ahyp="http://schemas.microsoft.com/office/drawing/2018/hyperlinkcolor" val="tx"/>
                        </a:ext>
                      </a:extLst>
                    </a:hlinkClick>
                  </a:rPr>
                  <a:t>PowerVirtualAgents</a:t>
                </a:r>
                <a:endParaRPr lang="en-US" sz="1400">
                  <a:solidFill>
                    <a:srgbClr val="4CCBED"/>
                  </a:solidFill>
                  <a:latin typeface="Segoe UI Semibold"/>
                  <a:ea typeface="ＭＳ Ｐゴシック" pitchFamily="-72" charset="-128"/>
                </a:endParaRPr>
              </a:p>
              <a:p>
                <a:pPr defTabSz="914344">
                  <a:lnSpc>
                    <a:spcPct val="150000"/>
                  </a:lnSpc>
                  <a:defRPr/>
                </a:pPr>
                <a:r>
                  <a:rPr lang="en-US" sz="1400">
                    <a:solidFill>
                      <a:srgbClr val="1392B4"/>
                    </a:solidFill>
                    <a:latin typeface="Segoe UI"/>
                    <a:ea typeface="ＭＳ Ｐゴシック" pitchFamily="-72" charset="-128"/>
                    <a:hlinkClick r:id="rId8">
                      <a:extLst>
                        <a:ext uri="{A12FA001-AC4F-418D-AE19-62706E023703}">
                          <ahyp:hlinkClr xmlns:ahyp="http://schemas.microsoft.com/office/drawing/2018/hyperlinkcolor" val="tx"/>
                        </a:ext>
                      </a:extLst>
                    </a:hlinkClick>
                  </a:rPr>
                  <a:t>aka.ms</a:t>
                </a:r>
                <a:r>
                  <a:rPr lang="en-US" sz="1400">
                    <a:solidFill>
                      <a:srgbClr val="4CCBED"/>
                    </a:solidFill>
                    <a:latin typeface="Segoe UI Semibold"/>
                    <a:ea typeface="ＭＳ Ｐゴシック" pitchFamily="-72" charset="-128"/>
                    <a:hlinkClick r:id="rId8">
                      <a:extLst>
                        <a:ext uri="{A12FA001-AC4F-418D-AE19-62706E023703}">
                          <ahyp:hlinkClr xmlns:ahyp="http://schemas.microsoft.com/office/drawing/2018/hyperlinkcolor" val="tx"/>
                        </a:ext>
                      </a:extLst>
                    </a:hlinkClick>
                  </a:rPr>
                  <a:t>/</a:t>
                </a:r>
                <a:r>
                  <a:rPr lang="en-US" sz="1400" err="1">
                    <a:solidFill>
                      <a:srgbClr val="4CCBED"/>
                    </a:solidFill>
                    <a:latin typeface="Segoe UI Semibold"/>
                    <a:ea typeface="ＭＳ Ｐゴシック" pitchFamily="-72" charset="-128"/>
                    <a:hlinkClick r:id="rId8">
                      <a:extLst>
                        <a:ext uri="{A12FA001-AC4F-418D-AE19-62706E023703}">
                          <ahyp:hlinkClr xmlns:ahyp="http://schemas.microsoft.com/office/drawing/2018/hyperlinkcolor" val="tx"/>
                        </a:ext>
                      </a:extLst>
                    </a:hlinkClick>
                  </a:rPr>
                  <a:t>IDCConvAIPVABlog</a:t>
                </a:r>
                <a:endParaRPr lang="en-US" sz="1400">
                  <a:solidFill>
                    <a:srgbClr val="4CCBED"/>
                  </a:solidFill>
                  <a:latin typeface="Segoe UI Semibold"/>
                  <a:ea typeface="ＭＳ Ｐゴシック" pitchFamily="-72" charset="-128"/>
                </a:endParaRPr>
              </a:p>
              <a:p>
                <a:pPr defTabSz="914344">
                  <a:lnSpc>
                    <a:spcPct val="150000"/>
                  </a:lnSpc>
                  <a:defRPr/>
                </a:pPr>
                <a:r>
                  <a:rPr lang="en-US" sz="1400">
                    <a:solidFill>
                      <a:srgbClr val="1392B4"/>
                    </a:solidFill>
                    <a:latin typeface="Segoe UI"/>
                    <a:ea typeface="ＭＳ Ｐゴシック" pitchFamily="-72" charset="-128"/>
                    <a:hlinkClick r:id="rId9">
                      <a:extLst>
                        <a:ext uri="{A12FA001-AC4F-418D-AE19-62706E023703}">
                          <ahyp:hlinkClr xmlns:ahyp="http://schemas.microsoft.com/office/drawing/2018/hyperlinkcolor" val="tx"/>
                        </a:ext>
                      </a:extLst>
                    </a:hlinkClick>
                  </a:rPr>
                  <a:t>aka.ms</a:t>
                </a:r>
                <a:r>
                  <a:rPr lang="en-US" sz="1400">
                    <a:solidFill>
                      <a:srgbClr val="4CCBED"/>
                    </a:solidFill>
                    <a:latin typeface="Segoe UI Semibold"/>
                    <a:ea typeface="ＭＳ Ｐゴシック" pitchFamily="-72" charset="-128"/>
                    <a:hlinkClick r:id="rId9">
                      <a:extLst>
                        <a:ext uri="{A12FA001-AC4F-418D-AE19-62706E023703}">
                          <ahyp:hlinkClr xmlns:ahyp="http://schemas.microsoft.com/office/drawing/2018/hyperlinkcolor" val="tx"/>
                        </a:ext>
                      </a:extLst>
                    </a:hlinkClick>
                  </a:rPr>
                  <a:t>/</a:t>
                </a:r>
                <a:r>
                  <a:rPr lang="en-US" sz="1400" err="1">
                    <a:solidFill>
                      <a:srgbClr val="4CCBED"/>
                    </a:solidFill>
                    <a:latin typeface="Segoe UI Semibold"/>
                    <a:ea typeface="ＭＳ Ｐゴシック" pitchFamily="-72" charset="-128"/>
                    <a:hlinkClick r:id="rId9">
                      <a:extLst>
                        <a:ext uri="{A12FA001-AC4F-418D-AE19-62706E023703}">
                          <ahyp:hlinkClr xmlns:ahyp="http://schemas.microsoft.com/office/drawing/2018/hyperlinkcolor" val="tx"/>
                        </a:ext>
                      </a:extLst>
                    </a:hlinkClick>
                  </a:rPr>
                  <a:t>FutureOfBotsBlog</a:t>
                </a:r>
                <a:endParaRPr lang="en-US" sz="1400">
                  <a:solidFill>
                    <a:srgbClr val="4CCBED"/>
                  </a:solidFill>
                  <a:latin typeface="Segoe UI Semibold"/>
                  <a:ea typeface="ＭＳ Ｐゴシック" pitchFamily="-72" charset="-128"/>
                </a:endParaRPr>
              </a:p>
              <a:p>
                <a:pPr defTabSz="914344">
                  <a:lnSpc>
                    <a:spcPct val="150000"/>
                  </a:lnSpc>
                  <a:defRPr/>
                </a:pPr>
                <a:r>
                  <a:rPr lang="en-US" sz="1400">
                    <a:solidFill>
                      <a:srgbClr val="1392B4"/>
                    </a:solidFill>
                    <a:latin typeface="Segoe UI"/>
                    <a:ea typeface="ＭＳ Ｐゴシック" pitchFamily="-72" charset="-128"/>
                    <a:hlinkClick r:id="rId10">
                      <a:extLst>
                        <a:ext uri="{A12FA001-AC4F-418D-AE19-62706E023703}">
                          <ahyp:hlinkClr xmlns:ahyp="http://schemas.microsoft.com/office/drawing/2018/hyperlinkcolor" val="tx"/>
                        </a:ext>
                      </a:extLst>
                    </a:hlinkClick>
                  </a:rPr>
                  <a:t>aka.ms</a:t>
                </a:r>
                <a:r>
                  <a:rPr lang="en-US" sz="1400" b="1">
                    <a:solidFill>
                      <a:srgbClr val="4CCBED"/>
                    </a:solidFill>
                    <a:latin typeface="Segoe UI Semibold"/>
                    <a:ea typeface="ＭＳ Ｐゴシック" pitchFamily="-72" charset="-128"/>
                    <a:hlinkClick r:id="rId10">
                      <a:extLst>
                        <a:ext uri="{A12FA001-AC4F-418D-AE19-62706E023703}">
                          <ahyp:hlinkClr xmlns:ahyp="http://schemas.microsoft.com/office/drawing/2018/hyperlinkcolor" val="tx"/>
                        </a:ext>
                      </a:extLst>
                    </a:hlinkClick>
                  </a:rPr>
                  <a:t>/Updates/</a:t>
                </a:r>
                <a:r>
                  <a:rPr lang="en-US" sz="1400" b="1" err="1">
                    <a:solidFill>
                      <a:srgbClr val="4CCBED"/>
                    </a:solidFill>
                    <a:latin typeface="Segoe UI Semibold"/>
                    <a:ea typeface="ＭＳ Ｐゴシック" pitchFamily="-72" charset="-128"/>
                    <a:hlinkClick r:id="rId10">
                      <a:extLst>
                        <a:ext uri="{A12FA001-AC4F-418D-AE19-62706E023703}">
                          <ahyp:hlinkClr xmlns:ahyp="http://schemas.microsoft.com/office/drawing/2018/hyperlinkcolor" val="tx"/>
                        </a:ext>
                      </a:extLst>
                    </a:hlinkClick>
                  </a:rPr>
                  <a:t>PowerVirtualAgents</a:t>
                </a:r>
                <a:endParaRPr lang="en-US" sz="1400" b="1">
                  <a:solidFill>
                    <a:srgbClr val="4CCBED"/>
                  </a:solidFill>
                  <a:latin typeface="Segoe UI Semibold"/>
                  <a:ea typeface="ＭＳ Ｐゴシック" pitchFamily="-72" charset="-128"/>
                </a:endParaRPr>
              </a:p>
              <a:p>
                <a:pPr defTabSz="914344">
                  <a:lnSpc>
                    <a:spcPct val="150000"/>
                  </a:lnSpc>
                  <a:defRPr/>
                </a:pPr>
                <a:endParaRPr lang="en-US" sz="1600">
                  <a:solidFill>
                    <a:srgbClr val="FFFFFF"/>
                  </a:solidFill>
                  <a:latin typeface="Segoe UI"/>
                  <a:ea typeface="ＭＳ Ｐゴシック" pitchFamily="-72" charset="-128"/>
                </a:endParaRPr>
              </a:p>
            </p:txBody>
          </p:sp>
        </p:grpSp>
        <p:sp>
          <p:nvSpPr>
            <p:cNvPr id="55" name="Rectangle: Rounded Corners 54">
              <a:extLst>
                <a:ext uri="{FF2B5EF4-FFF2-40B4-BE49-F238E27FC236}">
                  <a16:creationId xmlns:a16="http://schemas.microsoft.com/office/drawing/2014/main" id="{00BC594D-5FB6-424B-AE68-FEEDD3A07733}"/>
                </a:ext>
              </a:extLst>
            </p:cNvPr>
            <p:cNvSpPr/>
            <p:nvPr/>
          </p:nvSpPr>
          <p:spPr bwMode="auto">
            <a:xfrm>
              <a:off x="941255" y="2828107"/>
              <a:ext cx="1011831" cy="318811"/>
            </a:xfrm>
            <a:prstGeom prst="roundRect">
              <a:avLst/>
            </a:prstGeom>
            <a:noFill/>
            <a:ln w="19050">
              <a:solidFill>
                <a:srgbClr val="4CCB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err="1">
                <a:solidFill>
                  <a:srgbClr val="000000"/>
                </a:solidFill>
                <a:latin typeface="Segoe UI"/>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6FB5CA1F-422C-4CCE-8840-F5020C9B60AC}"/>
              </a:ext>
            </a:extLst>
          </p:cNvPr>
          <p:cNvGrpSpPr/>
          <p:nvPr/>
        </p:nvGrpSpPr>
        <p:grpSpPr>
          <a:xfrm>
            <a:off x="5974007" y="4899756"/>
            <a:ext cx="7315091" cy="3217299"/>
            <a:chOff x="926571" y="5322687"/>
            <a:chExt cx="7315090" cy="3217299"/>
          </a:xfrm>
        </p:grpSpPr>
        <p:grpSp>
          <p:nvGrpSpPr>
            <p:cNvPr id="32" name="Group 31">
              <a:extLst>
                <a:ext uri="{FF2B5EF4-FFF2-40B4-BE49-F238E27FC236}">
                  <a16:creationId xmlns:a16="http://schemas.microsoft.com/office/drawing/2014/main" id="{A3B80A0D-C538-4935-9873-2B29222B6E42}"/>
                </a:ext>
              </a:extLst>
            </p:cNvPr>
            <p:cNvGrpSpPr/>
            <p:nvPr/>
          </p:nvGrpSpPr>
          <p:grpSpPr>
            <a:xfrm>
              <a:off x="926571" y="5343592"/>
              <a:ext cx="7315090" cy="3196394"/>
              <a:chOff x="6210040" y="1586158"/>
              <a:chExt cx="7315090" cy="3196394"/>
            </a:xfrm>
          </p:grpSpPr>
          <p:sp>
            <p:nvSpPr>
              <p:cNvPr id="29" name="TextBox 28">
                <a:extLst>
                  <a:ext uri="{FF2B5EF4-FFF2-40B4-BE49-F238E27FC236}">
                    <a16:creationId xmlns:a16="http://schemas.microsoft.com/office/drawing/2014/main" id="{F24D2A2D-0D6D-4C0A-8817-EC898A17BC72}"/>
                  </a:ext>
                </a:extLst>
              </p:cNvPr>
              <p:cNvSpPr txBox="1"/>
              <p:nvPr/>
            </p:nvSpPr>
            <p:spPr>
              <a:xfrm>
                <a:off x="6210040" y="1586158"/>
                <a:ext cx="1553592" cy="276999"/>
              </a:xfrm>
              <a:prstGeom prst="rect">
                <a:avLst/>
              </a:prstGeom>
              <a:noFill/>
            </p:spPr>
            <p:txBody>
              <a:bodyPr wrap="square" lIns="0" tIns="0" rIns="0" bIns="0" rtlCol="0">
                <a:spAutoFit/>
              </a:bodyPr>
              <a:lstStyle/>
              <a:p>
                <a:pPr algn="ctr" defTabSz="914344">
                  <a:defRPr/>
                </a:pPr>
                <a:r>
                  <a:rPr lang="en-US" sz="1800">
                    <a:solidFill>
                      <a:srgbClr val="4CCBED"/>
                    </a:solidFill>
                    <a:latin typeface="Segoe UI Semibold"/>
                    <a:ea typeface="ＭＳ Ｐゴシック" pitchFamily="-72" charset="-128"/>
                  </a:rPr>
                  <a:t>Get involved</a:t>
                </a:r>
              </a:p>
            </p:txBody>
          </p:sp>
          <p:sp>
            <p:nvSpPr>
              <p:cNvPr id="30" name="TextBox 29">
                <a:extLst>
                  <a:ext uri="{FF2B5EF4-FFF2-40B4-BE49-F238E27FC236}">
                    <a16:creationId xmlns:a16="http://schemas.microsoft.com/office/drawing/2014/main" id="{C3D3CF30-9616-4298-A72E-87672EECC14D}"/>
                  </a:ext>
                </a:extLst>
              </p:cNvPr>
              <p:cNvSpPr txBox="1"/>
              <p:nvPr/>
            </p:nvSpPr>
            <p:spPr>
              <a:xfrm>
                <a:off x="6224725" y="1971846"/>
                <a:ext cx="4980372" cy="2810706"/>
              </a:xfrm>
              <a:prstGeom prst="rect">
                <a:avLst/>
              </a:prstGeom>
              <a:noFill/>
            </p:spPr>
            <p:txBody>
              <a:bodyPr wrap="square" lIns="0" tIns="0" rIns="0" bIns="0" rtlCol="0">
                <a:spAutoFit/>
              </a:bodyPr>
              <a:lstStyle/>
              <a:p>
                <a:pPr defTabSz="914344">
                  <a:lnSpc>
                    <a:spcPct val="150000"/>
                  </a:lnSpc>
                  <a:defRPr/>
                </a:pPr>
                <a:r>
                  <a:rPr lang="en-US" sz="1400">
                    <a:gradFill>
                      <a:gsLst>
                        <a:gs pos="2917">
                          <a:srgbClr val="FFFFFF"/>
                        </a:gs>
                        <a:gs pos="30000">
                          <a:srgbClr val="FFFFFF"/>
                        </a:gs>
                      </a:gsLst>
                      <a:lin ang="5400000" scaled="0"/>
                    </a:gradFill>
                    <a:latin typeface="Segoe UI Semibold"/>
                    <a:ea typeface="ＭＳ Ｐゴシック" pitchFamily="-72" charset="-128"/>
                  </a:rPr>
                  <a:t>Events</a:t>
                </a:r>
              </a:p>
              <a:p>
                <a:pPr defTabSz="914344">
                  <a:lnSpc>
                    <a:spcPct val="150000"/>
                  </a:lnSpc>
                  <a:defRPr/>
                </a:pPr>
                <a:r>
                  <a:rPr lang="en-US" sz="1400">
                    <a:gradFill>
                      <a:gsLst>
                        <a:gs pos="2917">
                          <a:srgbClr val="FFFFFF"/>
                        </a:gs>
                        <a:gs pos="30000">
                          <a:srgbClr val="FFFFFF"/>
                        </a:gs>
                      </a:gsLst>
                      <a:lin ang="5400000" scaled="0"/>
                    </a:gradFill>
                    <a:latin typeface="Segoe UI Semibold"/>
                    <a:ea typeface="ＭＳ Ｐゴシック" pitchFamily="-72" charset="-128"/>
                  </a:rPr>
                  <a:t>Community</a:t>
                </a:r>
              </a:p>
              <a:p>
                <a:pPr defTabSz="914344">
                  <a:lnSpc>
                    <a:spcPct val="150000"/>
                  </a:lnSpc>
                  <a:defRPr/>
                </a:pPr>
                <a:r>
                  <a:rPr lang="en-US" sz="1400">
                    <a:gradFill>
                      <a:gsLst>
                        <a:gs pos="2917">
                          <a:srgbClr val="FFFFFF"/>
                        </a:gs>
                        <a:gs pos="30000">
                          <a:srgbClr val="FFFFFF"/>
                        </a:gs>
                      </a:gsLst>
                      <a:lin ang="5400000" scaled="0"/>
                    </a:gradFill>
                    <a:latin typeface="Segoe UI Semibold"/>
                    <a:ea typeface="ＭＳ Ｐゴシック" pitchFamily="-72" charset="-128"/>
                  </a:rPr>
                  <a:t>Feature request</a:t>
                </a:r>
              </a:p>
              <a:p>
                <a:pPr defTabSz="914344">
                  <a:lnSpc>
                    <a:spcPct val="150000"/>
                  </a:lnSpc>
                  <a:defRPr/>
                </a:pPr>
                <a:endParaRPr lang="en-US" sz="1600">
                  <a:gradFill>
                    <a:gsLst>
                      <a:gs pos="2917">
                        <a:srgbClr val="FFFFFF"/>
                      </a:gs>
                      <a:gs pos="30000">
                        <a:srgbClr val="FFFFFF"/>
                      </a:gs>
                    </a:gsLst>
                    <a:lin ang="5400000" scaled="0"/>
                  </a:gradFill>
                  <a:latin typeface="Segoe UI"/>
                  <a:ea typeface="ＭＳ Ｐゴシック" pitchFamily="-72" charset="-128"/>
                </a:endParaRPr>
              </a:p>
              <a:p>
                <a:pPr defTabSz="914344">
                  <a:lnSpc>
                    <a:spcPct val="150000"/>
                  </a:lnSpc>
                  <a:defRPr/>
                </a:pPr>
                <a:endParaRPr lang="en-US" sz="1600">
                  <a:gradFill>
                    <a:gsLst>
                      <a:gs pos="2917">
                        <a:srgbClr val="FFFFFF"/>
                      </a:gs>
                      <a:gs pos="30000">
                        <a:srgbClr val="FFFFFF"/>
                      </a:gs>
                    </a:gsLst>
                    <a:lin ang="5400000" scaled="0"/>
                  </a:gradFill>
                  <a:latin typeface="Segoe UI"/>
                  <a:ea typeface="ＭＳ Ｐゴシック" pitchFamily="-72" charset="-128"/>
                </a:endParaRPr>
              </a:p>
              <a:p>
                <a:pPr defTabSz="914344">
                  <a:lnSpc>
                    <a:spcPct val="150000"/>
                  </a:lnSpc>
                  <a:defRPr/>
                </a:pPr>
                <a:endParaRPr lang="en-US" sz="1600" b="1">
                  <a:solidFill>
                    <a:srgbClr val="4CCBED"/>
                  </a:solidFill>
                  <a:latin typeface="Segoe UI Semibold"/>
                  <a:ea typeface="ＭＳ Ｐゴシック" pitchFamily="-72" charset="-128"/>
                </a:endParaRPr>
              </a:p>
              <a:p>
                <a:pPr defTabSz="914344">
                  <a:lnSpc>
                    <a:spcPct val="150000"/>
                  </a:lnSpc>
                  <a:defRPr/>
                </a:pPr>
                <a:endParaRPr lang="en-US" sz="1600" b="1">
                  <a:solidFill>
                    <a:srgbClr val="4CCBED"/>
                  </a:solidFill>
                  <a:latin typeface="Segoe UI Semibold"/>
                  <a:ea typeface="ＭＳ Ｐゴシック" pitchFamily="-72" charset="-128"/>
                </a:endParaRPr>
              </a:p>
              <a:p>
                <a:pPr defTabSz="914344">
                  <a:lnSpc>
                    <a:spcPct val="150000"/>
                  </a:lnSpc>
                  <a:defRPr/>
                </a:pPr>
                <a:endParaRPr lang="en-US" sz="1800">
                  <a:gradFill>
                    <a:gsLst>
                      <a:gs pos="2917">
                        <a:srgbClr val="FFFFFF"/>
                      </a:gs>
                      <a:gs pos="30000">
                        <a:srgbClr val="FFFFFF"/>
                      </a:gs>
                    </a:gsLst>
                    <a:lin ang="5400000" scaled="0"/>
                  </a:gradFill>
                  <a:latin typeface="Segoe UI Semibold"/>
                  <a:ea typeface="ＭＳ Ｐゴシック" pitchFamily="-72" charset="-128"/>
                </a:endParaRPr>
              </a:p>
            </p:txBody>
          </p:sp>
          <p:sp>
            <p:nvSpPr>
              <p:cNvPr id="31" name="TextBox 30">
                <a:extLst>
                  <a:ext uri="{FF2B5EF4-FFF2-40B4-BE49-F238E27FC236}">
                    <a16:creationId xmlns:a16="http://schemas.microsoft.com/office/drawing/2014/main" id="{659013B0-67F9-4C83-AFF7-BE91E2140C1D}"/>
                  </a:ext>
                </a:extLst>
              </p:cNvPr>
              <p:cNvSpPr txBox="1"/>
              <p:nvPr/>
            </p:nvSpPr>
            <p:spPr>
              <a:xfrm>
                <a:off x="8544758" y="1971846"/>
                <a:ext cx="4980372" cy="1292983"/>
              </a:xfrm>
              <a:prstGeom prst="rect">
                <a:avLst/>
              </a:prstGeom>
              <a:noFill/>
            </p:spPr>
            <p:txBody>
              <a:bodyPr wrap="square" lIns="0" tIns="0" rIns="0" bIns="0" rtlCol="0">
                <a:spAutoFit/>
              </a:bodyPr>
              <a:lstStyle/>
              <a:p>
                <a:pPr defTabSz="914344">
                  <a:lnSpc>
                    <a:spcPct val="150000"/>
                  </a:lnSpc>
                  <a:defRPr/>
                </a:pPr>
                <a:r>
                  <a:rPr lang="en-US" sz="1400">
                    <a:solidFill>
                      <a:srgbClr val="1392B4"/>
                    </a:solidFill>
                    <a:latin typeface="Segoe UI"/>
                    <a:ea typeface="ＭＳ Ｐゴシック" pitchFamily="-72" charset="-128"/>
                    <a:hlinkClick r:id="rId11">
                      <a:extLst>
                        <a:ext uri="{A12FA001-AC4F-418D-AE19-62706E023703}">
                          <ahyp:hlinkClr xmlns:ahyp="http://schemas.microsoft.com/office/drawing/2018/hyperlinkcolor" val="tx"/>
                        </a:ext>
                      </a:extLst>
                    </a:hlinkClick>
                  </a:rPr>
                  <a:t>aka.ms</a:t>
                </a:r>
                <a:r>
                  <a:rPr lang="en-US" sz="1400" b="1">
                    <a:solidFill>
                      <a:srgbClr val="4CCBED"/>
                    </a:solidFill>
                    <a:latin typeface="Segoe UI Semibold"/>
                    <a:ea typeface="ＭＳ Ｐゴシック" pitchFamily="-72" charset="-128"/>
                    <a:hlinkClick r:id="rId11">
                      <a:extLst>
                        <a:ext uri="{A12FA001-AC4F-418D-AE19-62706E023703}">
                          <ahyp:hlinkClr xmlns:ahyp="http://schemas.microsoft.com/office/drawing/2018/hyperlinkcolor" val="tx"/>
                        </a:ext>
                      </a:extLst>
                    </a:hlinkClick>
                  </a:rPr>
                  <a:t>/Events/PowerVirtualAgents</a:t>
                </a:r>
                <a:endParaRPr lang="en-US" sz="1400" b="1">
                  <a:solidFill>
                    <a:srgbClr val="4CCBED"/>
                  </a:solidFill>
                  <a:latin typeface="Segoe UI Semibold"/>
                  <a:ea typeface="ＭＳ Ｐゴシック" pitchFamily="-72" charset="-128"/>
                </a:endParaRPr>
              </a:p>
              <a:p>
                <a:pPr defTabSz="914344">
                  <a:lnSpc>
                    <a:spcPct val="150000"/>
                  </a:lnSpc>
                  <a:defRPr/>
                </a:pPr>
                <a:r>
                  <a:rPr lang="en-US" sz="1400">
                    <a:solidFill>
                      <a:srgbClr val="1392B4"/>
                    </a:solidFill>
                    <a:latin typeface="Segoe UI"/>
                    <a:ea typeface="ＭＳ Ｐゴシック" pitchFamily="-72" charset="-128"/>
                    <a:hlinkClick r:id="rId12">
                      <a:extLst>
                        <a:ext uri="{A12FA001-AC4F-418D-AE19-62706E023703}">
                          <ahyp:hlinkClr xmlns:ahyp="http://schemas.microsoft.com/office/drawing/2018/hyperlinkcolor" val="tx"/>
                        </a:ext>
                      </a:extLst>
                    </a:hlinkClick>
                  </a:rPr>
                  <a:t>aka.ms</a:t>
                </a:r>
                <a:r>
                  <a:rPr lang="en-US" sz="1400" b="1">
                    <a:solidFill>
                      <a:srgbClr val="4CCBED"/>
                    </a:solidFill>
                    <a:latin typeface="Segoe UI Semibold"/>
                    <a:ea typeface="ＭＳ Ｐゴシック" pitchFamily="-72" charset="-128"/>
                    <a:hlinkClick r:id="rId12">
                      <a:extLst>
                        <a:ext uri="{A12FA001-AC4F-418D-AE19-62706E023703}">
                          <ahyp:hlinkClr xmlns:ahyp="http://schemas.microsoft.com/office/drawing/2018/hyperlinkcolor" val="tx"/>
                        </a:ext>
                      </a:extLst>
                    </a:hlinkClick>
                  </a:rPr>
                  <a:t>/Community/PowerVirtualAgents</a:t>
                </a:r>
                <a:endParaRPr lang="en-US" sz="1400" b="1">
                  <a:solidFill>
                    <a:srgbClr val="4CCBED"/>
                  </a:solidFill>
                  <a:latin typeface="Segoe UI Semibold"/>
                  <a:ea typeface="ＭＳ Ｐゴシック" pitchFamily="-72" charset="-128"/>
                </a:endParaRPr>
              </a:p>
              <a:p>
                <a:pPr defTabSz="914344">
                  <a:lnSpc>
                    <a:spcPct val="150000"/>
                  </a:lnSpc>
                  <a:defRPr/>
                </a:pPr>
                <a:r>
                  <a:rPr lang="en-US" sz="1400">
                    <a:solidFill>
                      <a:srgbClr val="1392B4"/>
                    </a:solidFill>
                    <a:latin typeface="Segoe UI"/>
                    <a:ea typeface="ＭＳ Ｐゴシック" pitchFamily="-72" charset="-128"/>
                    <a:hlinkClick r:id="rId13">
                      <a:extLst>
                        <a:ext uri="{A12FA001-AC4F-418D-AE19-62706E023703}">
                          <ahyp:hlinkClr xmlns:ahyp="http://schemas.microsoft.com/office/drawing/2018/hyperlinkcolor" val="tx"/>
                        </a:ext>
                      </a:extLst>
                    </a:hlinkClick>
                  </a:rPr>
                  <a:t>aka.ms</a:t>
                </a:r>
                <a:r>
                  <a:rPr lang="en-US" sz="1400" b="1">
                    <a:solidFill>
                      <a:srgbClr val="4CCBED"/>
                    </a:solidFill>
                    <a:latin typeface="Segoe UI Semibold"/>
                    <a:ea typeface="ＭＳ Ｐゴシック" pitchFamily="-72" charset="-128"/>
                    <a:hlinkClick r:id="rId13">
                      <a:extLst>
                        <a:ext uri="{A12FA001-AC4F-418D-AE19-62706E023703}">
                          <ahyp:hlinkClr xmlns:ahyp="http://schemas.microsoft.com/office/drawing/2018/hyperlinkcolor" val="tx"/>
                        </a:ext>
                      </a:extLst>
                    </a:hlinkClick>
                  </a:rPr>
                  <a:t>/PVAFeatureRequest</a:t>
                </a:r>
                <a:endParaRPr lang="en-US" sz="1400" b="1">
                  <a:solidFill>
                    <a:srgbClr val="4CCBED"/>
                  </a:solidFill>
                  <a:latin typeface="Segoe UI Semibold"/>
                  <a:ea typeface="ＭＳ Ｐゴシック" pitchFamily="-72" charset="-128"/>
                </a:endParaRPr>
              </a:p>
              <a:p>
                <a:pPr defTabSz="914344">
                  <a:lnSpc>
                    <a:spcPct val="150000"/>
                  </a:lnSpc>
                  <a:defRPr/>
                </a:pPr>
                <a:endParaRPr lang="en-US" sz="1600" b="1">
                  <a:gradFill>
                    <a:gsLst>
                      <a:gs pos="2917">
                        <a:srgbClr val="FFFFFF"/>
                      </a:gs>
                      <a:gs pos="30000">
                        <a:srgbClr val="FFFFFF"/>
                      </a:gs>
                    </a:gsLst>
                    <a:lin ang="5400000" scaled="0"/>
                  </a:gradFill>
                  <a:latin typeface="Segoe UI"/>
                  <a:ea typeface="ＭＳ Ｐゴシック" pitchFamily="-72" charset="-128"/>
                </a:endParaRPr>
              </a:p>
            </p:txBody>
          </p:sp>
        </p:grpSp>
        <p:sp>
          <p:nvSpPr>
            <p:cNvPr id="56" name="Rectangle: Rounded Corners 55">
              <a:extLst>
                <a:ext uri="{FF2B5EF4-FFF2-40B4-BE49-F238E27FC236}">
                  <a16:creationId xmlns:a16="http://schemas.microsoft.com/office/drawing/2014/main" id="{1480CA32-A5AA-49E6-BB48-BB691EC7762A}"/>
                </a:ext>
              </a:extLst>
            </p:cNvPr>
            <p:cNvSpPr/>
            <p:nvPr/>
          </p:nvSpPr>
          <p:spPr bwMode="auto">
            <a:xfrm>
              <a:off x="941254" y="5322687"/>
              <a:ext cx="1538909" cy="318811"/>
            </a:xfrm>
            <a:prstGeom prst="roundRect">
              <a:avLst/>
            </a:prstGeom>
            <a:noFill/>
            <a:ln w="19050">
              <a:solidFill>
                <a:srgbClr val="4CCBE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err="1">
                <a:solidFill>
                  <a:srgbClr val="000000"/>
                </a:solidFill>
                <a:latin typeface="Segoe UI"/>
                <a:ea typeface="Segoe UI" pitchFamily="34" charset="0"/>
                <a:cs typeface="Segoe UI" pitchFamily="34" charset="0"/>
              </a:endParaRPr>
            </a:p>
          </p:txBody>
        </p:sp>
      </p:grpSp>
      <p:sp>
        <p:nvSpPr>
          <p:cNvPr id="61" name="CRMArticles_EFF5" title="Icon of two documents stacked together with writing on them">
            <a:extLst>
              <a:ext uri="{FF2B5EF4-FFF2-40B4-BE49-F238E27FC236}">
                <a16:creationId xmlns:a16="http://schemas.microsoft.com/office/drawing/2014/main" id="{D741AE86-3A0B-4C0D-906B-241B8407F4E8}"/>
              </a:ext>
            </a:extLst>
          </p:cNvPr>
          <p:cNvSpPr>
            <a:spLocks noChangeAspect="1" noEditPoints="1"/>
          </p:cNvSpPr>
          <p:nvPr/>
        </p:nvSpPr>
        <p:spPr bwMode="auto">
          <a:xfrm>
            <a:off x="5561929" y="895901"/>
            <a:ext cx="239963" cy="27699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4CCBE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44">
              <a:defRPr/>
            </a:pPr>
            <a:endParaRPr lang="en-US">
              <a:solidFill>
                <a:srgbClr val="FFFFFF"/>
              </a:solidFill>
              <a:latin typeface="Segoe UI"/>
              <a:ea typeface="ＭＳ Ｐゴシック" pitchFamily="-72" charset="-128"/>
            </a:endParaRPr>
          </a:p>
        </p:txBody>
      </p:sp>
      <p:sp>
        <p:nvSpPr>
          <p:cNvPr id="62" name="IoT" title="Icon of five circles that all connect to a center circle">
            <a:extLst>
              <a:ext uri="{FF2B5EF4-FFF2-40B4-BE49-F238E27FC236}">
                <a16:creationId xmlns:a16="http://schemas.microsoft.com/office/drawing/2014/main" id="{DADC6F8B-5ABC-4E59-AFAF-B72721FA8019}"/>
              </a:ext>
            </a:extLst>
          </p:cNvPr>
          <p:cNvSpPr>
            <a:spLocks noChangeAspect="1" noEditPoints="1"/>
          </p:cNvSpPr>
          <p:nvPr/>
        </p:nvSpPr>
        <p:spPr bwMode="auto">
          <a:xfrm>
            <a:off x="5522759" y="2396700"/>
            <a:ext cx="318301" cy="318811"/>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4CCBED"/>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344">
              <a:defRPr/>
            </a:pPr>
            <a:endParaRPr lang="en-US">
              <a:gradFill>
                <a:gsLst>
                  <a:gs pos="0">
                    <a:srgbClr val="505050"/>
                  </a:gs>
                  <a:gs pos="100000">
                    <a:srgbClr val="505050"/>
                  </a:gs>
                </a:gsLst>
              </a:gradFill>
              <a:latin typeface="Segoe UI"/>
              <a:ea typeface="ＭＳ Ｐゴシック" pitchFamily="-72" charset="-128"/>
            </a:endParaRPr>
          </a:p>
        </p:txBody>
      </p:sp>
      <p:sp>
        <p:nvSpPr>
          <p:cNvPr id="63" name="people_11" title="Icon of two people with a chat bubble">
            <a:extLst>
              <a:ext uri="{FF2B5EF4-FFF2-40B4-BE49-F238E27FC236}">
                <a16:creationId xmlns:a16="http://schemas.microsoft.com/office/drawing/2014/main" id="{4EBC6EB1-A555-4570-9B4A-793318F1BAF2}"/>
              </a:ext>
            </a:extLst>
          </p:cNvPr>
          <p:cNvSpPr>
            <a:spLocks noChangeAspect="1" noEditPoints="1"/>
          </p:cNvSpPr>
          <p:nvPr/>
        </p:nvSpPr>
        <p:spPr bwMode="auto">
          <a:xfrm>
            <a:off x="5521945" y="4876277"/>
            <a:ext cx="331985" cy="31881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rgbClr val="4CCBED"/>
            </a:solidFill>
            <a:prstDash val="solid"/>
            <a:miter lim="800000"/>
            <a:headEnd/>
            <a:tailEnd/>
          </a:ln>
        </p:spPr>
        <p:txBody>
          <a:bodyPr vert="horz" wrap="square" lIns="91440" tIns="45720" rIns="91440" bIns="45720" numCol="1" anchor="t" anchorCtr="0" compatLnSpc="1">
            <a:prstTxWarp prst="textNoShape">
              <a:avLst/>
            </a:prstTxWarp>
          </a:bodyPr>
          <a:lstStyle/>
          <a:p>
            <a:pPr defTabSz="914344">
              <a:defRPr/>
            </a:pPr>
            <a:endParaRPr lang="en-US">
              <a:gradFill>
                <a:gsLst>
                  <a:gs pos="0">
                    <a:srgbClr val="505050"/>
                  </a:gs>
                  <a:gs pos="100000">
                    <a:srgbClr val="505050"/>
                  </a:gs>
                </a:gsLst>
              </a:gradFill>
              <a:latin typeface="Segoe UI"/>
              <a:ea typeface="ＭＳ Ｐゴシック" pitchFamily="-72" charset="-128"/>
            </a:endParaRPr>
          </a:p>
        </p:txBody>
      </p:sp>
    </p:spTree>
    <p:extLst>
      <p:ext uri="{BB962C8B-B14F-4D97-AF65-F5344CB8AC3E}">
        <p14:creationId xmlns:p14="http://schemas.microsoft.com/office/powerpoint/2010/main" val="17381030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Project overview &amp; chatbot purpose</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dirty="0"/>
              <a:t>Provide an overview of the project and the business problems the chatbot is trying to solve</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p:txBody>
          <a:bodyPr vert="horz" wrap="square" lIns="90000" tIns="90000" rIns="90000" bIns="90000" rtlCol="0" anchor="t">
            <a:noAutofit/>
          </a:bodyPr>
          <a:lstStyle/>
          <a:p>
            <a:endParaRPr lang="en-US" dirty="0">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6827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and what problem your chatbot is trying to solve is key to make relevant recommendations or share similar implementation patterns.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Knowing who your end-users are will also be useful to understand the chatbot deployment channels requirements.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are the current business challenges that this project will help address?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is the purpose and main features of the chatbot?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Who are the end-users of the chatbot?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Is this a migration project?</a:t>
            </a:r>
          </a:p>
        </p:txBody>
      </p:sp>
      <p:sp>
        <p:nvSpPr>
          <p:cNvPr id="7" name="Rectangle: Folded Corner 6">
            <a:extLst>
              <a:ext uri="{FF2B5EF4-FFF2-40B4-BE49-F238E27FC236}">
                <a16:creationId xmlns:a16="http://schemas.microsoft.com/office/drawing/2014/main" id="{F2F02836-6F74-79B7-3942-0BC15A0542E2}"/>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defTabSz="932472" fontAlgn="base">
              <a:spcAft>
                <a:spcPts val="600"/>
              </a:spcAft>
            </a:pPr>
            <a:r>
              <a:rPr lang="en-US" sz="1400">
                <a:solidFill>
                  <a:srgbClr val="000000"/>
                </a:solidFill>
                <a:latin typeface="Aptos" panose="020B0004020202020204" pitchFamily="34" charset="0"/>
                <a:cs typeface="Segoe UI" pitchFamily="34" charset="0"/>
              </a:rPr>
              <a:t>Enterprise information is disseminated across the organization and maintained in silos that different teams are responsible for. An internal employee survey revealed a high dissatisfaction about the time spent to find answers internally.</a:t>
            </a:r>
          </a:p>
          <a:p>
            <a:pPr defTabSz="932472" fontAlgn="base">
              <a:spcAft>
                <a:spcPts val="600"/>
              </a:spcAft>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Employee Copilot </a:t>
            </a:r>
            <a:r>
              <a:rPr lang="en-US" sz="1400">
                <a:solidFill>
                  <a:srgbClr val="000000"/>
                </a:solidFill>
                <a:latin typeface="Aptos" panose="020B0004020202020204" pitchFamily="34" charset="0"/>
                <a:cs typeface="Segoe UI" pitchFamily="34" charset="0"/>
              </a:rPr>
              <a:t>chatbot is planned to be available to all 40k Contoso Corporation  employees in both Microsoft Teams as an app and in the global internal portal.</a:t>
            </a:r>
          </a:p>
          <a:p>
            <a:pPr defTabSz="932472" fontAlgn="base">
              <a:spcAft>
                <a:spcPts val="600"/>
              </a:spcAft>
            </a:pPr>
            <a:r>
              <a:rPr lang="en-US" sz="1400">
                <a:solidFill>
                  <a:srgbClr val="000000"/>
                </a:solidFill>
                <a:latin typeface="Aptos" panose="020B0004020202020204" pitchFamily="34" charset="0"/>
                <a:cs typeface="Segoe UI" pitchFamily="34" charset="0"/>
              </a:rPr>
              <a:t>The bot is expected to leverage AI to answer employee questions on HR, IT, Sales and Finance topics. The generated answers are grounded and sourced in various enterprise data locations (SharePoint, ServiceNow, Dynamics 365, SAP). </a:t>
            </a:r>
          </a:p>
          <a:p>
            <a:pPr defTabSz="932472" fontAlgn="base">
              <a:spcAft>
                <a:spcPts val="600"/>
              </a:spcAft>
            </a:pPr>
            <a:r>
              <a:rPr lang="en-US" sz="1400">
                <a:solidFill>
                  <a:srgbClr val="000000"/>
                </a:solidFill>
                <a:latin typeface="Aptos" panose="020B0004020202020204" pitchFamily="34" charset="0"/>
                <a:cs typeface="Segoe UI" pitchFamily="34" charset="0"/>
              </a:rPr>
              <a:t>Employees can also use the chatbot to perform common actions such as unlocking an account or booking meeting rooms.</a:t>
            </a:r>
          </a:p>
        </p:txBody>
      </p:sp>
    </p:spTree>
    <p:extLst>
      <p:ext uri="{BB962C8B-B14F-4D97-AF65-F5344CB8AC3E}">
        <p14:creationId xmlns:p14="http://schemas.microsoft.com/office/powerpoint/2010/main" val="11287784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A5291AA-063B-FB6A-AEE1-54A09CC74D0C}"/>
              </a:ext>
            </a:extLst>
          </p:cNvPr>
          <p:cNvSpPr>
            <a:spLocks noGrp="1"/>
          </p:cNvSpPr>
          <p:nvPr>
            <p:ph type="body" sz="quarter" idx="11"/>
          </p:nvPr>
        </p:nvSpPr>
        <p:spPr/>
        <p:txBody>
          <a:bodyPr/>
          <a:lstStyle/>
          <a:p>
            <a:r>
              <a:rPr lang="en-US"/>
              <a:t>Key stakeholders</a:t>
            </a:r>
          </a:p>
        </p:txBody>
      </p:sp>
      <p:sp>
        <p:nvSpPr>
          <p:cNvPr id="13" name="Text Placeholder 12">
            <a:extLst>
              <a:ext uri="{FF2B5EF4-FFF2-40B4-BE49-F238E27FC236}">
                <a16:creationId xmlns:a16="http://schemas.microsoft.com/office/drawing/2014/main" id="{C02557D2-6F8B-4DF5-3FF1-3AEB5C7E4717}"/>
              </a:ext>
            </a:extLst>
          </p:cNvPr>
          <p:cNvSpPr>
            <a:spLocks noGrp="1"/>
          </p:cNvSpPr>
          <p:nvPr>
            <p:ph type="body" sz="quarter" idx="12"/>
          </p:nvPr>
        </p:nvSpPr>
        <p:spPr/>
        <p:txBody>
          <a:bodyPr/>
          <a:lstStyle/>
          <a:p>
            <a:r>
              <a:rPr lang="en-US" sz="1600">
                <a:solidFill>
                  <a:schemeClr val="tx1"/>
                </a:solidFill>
              </a:rPr>
              <a:t>Customer, Partner and Microsoft teams</a:t>
            </a:r>
          </a:p>
        </p:txBody>
      </p:sp>
      <p:sp>
        <p:nvSpPr>
          <p:cNvPr id="6" name="Rectangle 5">
            <a:extLst>
              <a:ext uri="{FF2B5EF4-FFF2-40B4-BE49-F238E27FC236}">
                <a16:creationId xmlns:a16="http://schemas.microsoft.com/office/drawing/2014/main" id="{DC2E1113-FAF5-41AE-BDD4-3FF386B21743}"/>
              </a:ext>
            </a:extLst>
          </p:cNvPr>
          <p:cNvSpPr/>
          <p:nvPr/>
        </p:nvSpPr>
        <p:spPr bwMode="auto">
          <a:xfrm>
            <a:off x="8968232" y="0"/>
            <a:ext cx="3200785" cy="6858000"/>
          </a:xfrm>
          <a:prstGeom prst="rect">
            <a:avLst/>
          </a:prstGeom>
          <a:solidFill>
            <a:schemeClr val="bg2">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80000" rIns="108000" bIns="180000" numCol="1" spcCol="0" rtlCol="0" fromWordArt="0" anchor="t" anchorCtr="0" forceAA="0" compatLnSpc="1">
            <a:prstTxWarp prst="textNoShape">
              <a:avLst/>
            </a:prstTxWarp>
            <a:noAutofit/>
          </a:bodyPr>
          <a:lstStyle/>
          <a:p>
            <a:pPr marR="0" lvl="0" indent="0" fontAlgn="auto">
              <a:lnSpc>
                <a:spcPct val="100000"/>
              </a:lnSpc>
              <a:spcBef>
                <a:spcPts val="0"/>
              </a:spcBef>
              <a:spcAft>
                <a:spcPts val="600"/>
              </a:spcAft>
              <a:buClrTx/>
              <a:buSzTx/>
              <a:buFontTx/>
              <a:buNone/>
              <a:tabLst/>
              <a:defRPr/>
            </a:pPr>
            <a:r>
              <a:rPr lang="en-US" sz="1600" b="1" dirty="0">
                <a:solidFill>
                  <a:srgbClr val="FFFFFF">
                    <a:lumMod val="95000"/>
                  </a:srgbClr>
                </a:solidFill>
                <a:latin typeface="Aptos SemiBold" panose="020B0004020202020204" pitchFamily="34" charset="0"/>
                <a:cs typeface="Segoe UI" panose="020B0502040204020203" pitchFamily="34" charset="0"/>
              </a:rPr>
              <a:t>Why do we ask these questions?</a:t>
            </a:r>
          </a:p>
          <a:p>
            <a:pPr marL="285750" lvl="0" indent="-200025">
              <a:spcBef>
                <a:spcPts val="300"/>
              </a:spcBef>
              <a:buFont typeface="Arial" panose="020B0604020202020204" pitchFamily="34" charset="0"/>
              <a:buChar char="•"/>
              <a:defRPr/>
            </a:pPr>
            <a:r>
              <a:rPr lang="en-US" sz="1200" dirty="0">
                <a:solidFill>
                  <a:srgbClr val="FFFFFF">
                    <a:lumMod val="95000"/>
                  </a:srgbClr>
                </a:solidFill>
                <a:latin typeface="Aptos" panose="020B0004020202020204" pitchFamily="34" charset="0"/>
                <a:cs typeface="Segoe UI" panose="020B0502040204020203" pitchFamily="34" charset="0"/>
              </a:rPr>
              <a:t>This helps us know who the key stakeholders are for the projects.</a:t>
            </a:r>
          </a:p>
          <a:p>
            <a:pPr marL="285750" lvl="0" indent="-200025">
              <a:spcBef>
                <a:spcPts val="300"/>
              </a:spcBef>
              <a:buFont typeface="Arial" panose="020B0604020202020204" pitchFamily="34" charset="0"/>
              <a:buChar char="•"/>
              <a:defRPr/>
            </a:pPr>
            <a:r>
              <a:rPr lang="en-US" sz="1200" dirty="0">
                <a:solidFill>
                  <a:srgbClr val="FFFFFF">
                    <a:lumMod val="95000"/>
                  </a:srgbClr>
                </a:solidFill>
                <a:latin typeface="Aptos" panose="020B0004020202020204" pitchFamily="34" charset="0"/>
                <a:cs typeface="Segoe UI" panose="020B0502040204020203" pitchFamily="34" charset="0"/>
              </a:rPr>
              <a:t>The Microsoft team can also be described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endParaRPr>
          </a:p>
          <a:p>
            <a:pPr>
              <a:spcAft>
                <a:spcPts val="600"/>
              </a:spcAft>
              <a:defRPr/>
            </a:pPr>
            <a:r>
              <a:rPr lang="en-GB" sz="1600" b="1" dirty="0">
                <a:solidFill>
                  <a:srgbClr val="FFFFFF">
                    <a:lumMod val="95000"/>
                  </a:srgbClr>
                </a:solidFill>
                <a:latin typeface="Aptos SemiBold" panose="020B0004020202020204" pitchFamily="34" charset="0"/>
                <a:cs typeface="Segoe UI" panose="020B0502040204020203" pitchFamily="34" charset="0"/>
              </a:rPr>
              <a:t>Microsoft Team</a:t>
            </a:r>
          </a:p>
          <a:p>
            <a:pPr marL="0" marR="0" lvl="0" indent="0" algn="l" defTabSz="914367" rtl="0" eaLnBrk="1" fontAlgn="auto" latinLnBrk="0" hangingPunct="1">
              <a:lnSpc>
                <a:spcPct val="100000"/>
              </a:lnSpc>
              <a:spcBef>
                <a:spcPts val="600"/>
              </a:spcBef>
              <a:buClrTx/>
              <a:buSzTx/>
              <a:buFontTx/>
              <a:buNone/>
              <a:tabLst/>
              <a:defRPr/>
            </a:pPr>
            <a:r>
              <a:rPr kumimoji="0" lang="en-US" sz="1200" b="1" i="0" u="none" strike="noStrike" kern="1200" cap="none" spc="0" normalizeH="0" baseline="0" noProof="0" dirty="0">
                <a:ln>
                  <a:noFill/>
                </a:ln>
                <a:solidFill>
                  <a:srgbClr val="FFFFFF">
                    <a:lumMod val="95000"/>
                  </a:srgbClr>
                </a:solidFill>
                <a:effectLst/>
                <a:uLnTx/>
                <a:uFillTx/>
                <a:latin typeface="Segoe UI Semibold"/>
                <a:ea typeface="+mn-ea"/>
                <a:cs typeface="Segoe UI" panose="020B0502040204020203" pitchFamily="34" charset="0"/>
              </a:rPr>
              <a:t>Account Executive</a:t>
            </a:r>
          </a:p>
          <a:p>
            <a:pPr marL="0" marR="0" lvl="0" indent="0" algn="l" defTabSz="914367" rtl="0" eaLnBrk="1" fontAlgn="auto" latinLnBrk="0" hangingPunct="1">
              <a:lnSpc>
                <a:spcPct val="100000"/>
              </a:lnSpc>
              <a:buClrTx/>
              <a:buSzTx/>
              <a:buFontTx/>
              <a:buNone/>
              <a:tabLst/>
              <a:defRPr/>
            </a:pPr>
            <a:r>
              <a:rPr lang="en-US" sz="1200" dirty="0">
                <a:solidFill>
                  <a:srgbClr val="FFFFFF">
                    <a:lumMod val="95000"/>
                  </a:srgbClr>
                </a:solidFill>
                <a:latin typeface="Aptos" panose="020B0004020202020204" pitchFamily="34" charset="0"/>
                <a:cs typeface="Segoe UI" panose="020B0502040204020203" pitchFamily="34" charset="0"/>
              </a:rPr>
              <a:t>[John Doe </a:t>
            </a:r>
            <a:r>
              <a:rPr lang="en-US" sz="1200" dirty="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dirty="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dirty="0">
                <a:solidFill>
                  <a:srgbClr val="FFFFFF">
                    <a:lumMod val="95000"/>
                  </a:srgbClr>
                </a:solidFill>
                <a:latin typeface="Segoe UI Semibold"/>
                <a:cs typeface="Segoe UI" panose="020B0502040204020203" pitchFamily="34" charset="0"/>
              </a:rPr>
              <a:t>Account Technology Strategist</a:t>
            </a:r>
          </a:p>
          <a:p>
            <a:pPr>
              <a:defRPr/>
            </a:pPr>
            <a:r>
              <a:rPr lang="en-US" sz="1200" dirty="0">
                <a:solidFill>
                  <a:srgbClr val="FFFFFF">
                    <a:lumMod val="95000"/>
                  </a:srgbClr>
                </a:solidFill>
                <a:latin typeface="Aptos" panose="020B0004020202020204" pitchFamily="34" charset="0"/>
                <a:cs typeface="Segoe UI" panose="020B0502040204020203" pitchFamily="34" charset="0"/>
              </a:rPr>
              <a:t>[John Doe </a:t>
            </a:r>
            <a:r>
              <a:rPr lang="en-US" sz="1200" dirty="0">
                <a:solidFill>
                  <a:srgbClr val="FFFFFF">
                    <a:lumMod val="95000"/>
                  </a:srgbClr>
                </a:solidFill>
                <a:latin typeface="Aptos" panose="020B000402020202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jdoe@microsoft.com</a:t>
            </a:r>
            <a:r>
              <a:rPr lang="en-US" sz="1200" dirty="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dirty="0">
                <a:solidFill>
                  <a:srgbClr val="FFFFFF">
                    <a:lumMod val="95000"/>
                  </a:srgbClr>
                </a:solidFill>
                <a:latin typeface="Segoe UI Semibold"/>
                <a:cs typeface="Segoe UI" panose="020B0502040204020203" pitchFamily="34" charset="0"/>
              </a:rPr>
              <a:t>Customer Success Account Manager</a:t>
            </a:r>
          </a:p>
          <a:p>
            <a:pPr marL="0" marR="0" lvl="0" indent="0" algn="l" defTabSz="914367" rtl="0" eaLnBrk="1" fontAlgn="auto" latinLnBrk="0" hangingPunct="1">
              <a:lnSpc>
                <a:spcPct val="100000"/>
              </a:lnSpc>
              <a:buClrTx/>
              <a:buSzTx/>
              <a:buFontTx/>
              <a:buNone/>
              <a:tabLst/>
              <a:defRPr/>
            </a:pPr>
            <a:r>
              <a:rPr lang="en-US" sz="1200" dirty="0">
                <a:solidFill>
                  <a:srgbClr val="FFFFFF">
                    <a:lumMod val="95000"/>
                  </a:srgbClr>
                </a:solidFill>
                <a:latin typeface="Aptos" panose="020B0004020202020204" pitchFamily="34" charset="0"/>
                <a:cs typeface="Segoe UI" panose="020B0502040204020203" pitchFamily="34" charset="0"/>
              </a:rPr>
              <a:t>[John Doe </a:t>
            </a:r>
            <a:r>
              <a:rPr lang="en-US" sz="1200" dirty="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dirty="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dirty="0">
                <a:solidFill>
                  <a:srgbClr val="FFFFFF">
                    <a:lumMod val="95000"/>
                  </a:srgbClr>
                </a:solidFill>
                <a:latin typeface="Segoe UI Semibold"/>
                <a:cs typeface="Segoe UI" panose="020B0502040204020203" pitchFamily="34" charset="0"/>
              </a:rPr>
              <a:t>Sales Specialist</a:t>
            </a:r>
          </a:p>
          <a:p>
            <a:pPr marL="0" marR="0" lvl="0" indent="0" algn="l" defTabSz="914367" rtl="0" eaLnBrk="1" fontAlgn="auto" latinLnBrk="0" hangingPunct="1">
              <a:lnSpc>
                <a:spcPct val="100000"/>
              </a:lnSpc>
              <a:buClrTx/>
              <a:buSzTx/>
              <a:buFontTx/>
              <a:buNone/>
              <a:tabLst/>
              <a:defRPr/>
            </a:pPr>
            <a:r>
              <a:rPr lang="en-US" sz="1200" dirty="0">
                <a:solidFill>
                  <a:srgbClr val="FFFFFF">
                    <a:lumMod val="95000"/>
                  </a:srgbClr>
                </a:solidFill>
                <a:latin typeface="Aptos" panose="020B0004020202020204" pitchFamily="34" charset="0"/>
                <a:cs typeface="Segoe UI" panose="020B0502040204020203" pitchFamily="34" charset="0"/>
              </a:rPr>
              <a:t>[John Doe </a:t>
            </a:r>
            <a:r>
              <a:rPr lang="en-US" sz="1200" dirty="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dirty="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dirty="0">
                <a:solidFill>
                  <a:srgbClr val="FFFFFF">
                    <a:lumMod val="95000"/>
                  </a:srgbClr>
                </a:solidFill>
                <a:latin typeface="Segoe UI Semibold"/>
                <a:cs typeface="Segoe UI" panose="020B0502040204020203" pitchFamily="34" charset="0"/>
              </a:rPr>
              <a:t>Technical Specialist</a:t>
            </a:r>
          </a:p>
          <a:p>
            <a:pPr marL="0" marR="0" lvl="0" indent="0" algn="l" defTabSz="914367" rtl="0" eaLnBrk="1" fontAlgn="auto" latinLnBrk="0" hangingPunct="1">
              <a:lnSpc>
                <a:spcPct val="100000"/>
              </a:lnSpc>
              <a:buClrTx/>
              <a:buSzTx/>
              <a:buFontTx/>
              <a:buNone/>
              <a:tabLst/>
              <a:defRPr/>
            </a:pPr>
            <a:r>
              <a:rPr lang="en-US" sz="1200" dirty="0">
                <a:solidFill>
                  <a:srgbClr val="FFFFFF">
                    <a:lumMod val="95000"/>
                  </a:srgbClr>
                </a:solidFill>
                <a:latin typeface="Aptos" panose="020B0004020202020204" pitchFamily="34" charset="0"/>
                <a:cs typeface="Segoe UI" panose="020B0502040204020203" pitchFamily="34" charset="0"/>
              </a:rPr>
              <a:t>[John Doe </a:t>
            </a:r>
            <a:r>
              <a:rPr lang="en-US" sz="1200" dirty="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dirty="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dirty="0">
                <a:solidFill>
                  <a:srgbClr val="FFFFFF">
                    <a:lumMod val="95000"/>
                  </a:srgbClr>
                </a:solidFill>
                <a:latin typeface="Segoe UI Semibold"/>
                <a:cs typeface="Segoe UI" panose="020B0502040204020203" pitchFamily="34" charset="0"/>
              </a:rPr>
              <a:t>Cloud Solution Architect</a:t>
            </a:r>
          </a:p>
          <a:p>
            <a:pPr marL="0" marR="0" lvl="0" indent="0" algn="l" defTabSz="914367" rtl="0" eaLnBrk="1" fontAlgn="auto" latinLnBrk="0" hangingPunct="1">
              <a:lnSpc>
                <a:spcPct val="100000"/>
              </a:lnSpc>
              <a:buClrTx/>
              <a:buSzTx/>
              <a:buFontTx/>
              <a:buNone/>
              <a:tabLst/>
              <a:defRPr/>
            </a:pPr>
            <a:r>
              <a:rPr lang="en-US" sz="1200" dirty="0">
                <a:solidFill>
                  <a:srgbClr val="FFFFFF">
                    <a:lumMod val="95000"/>
                  </a:srgbClr>
                </a:solidFill>
                <a:latin typeface="Aptos" panose="020B0004020202020204" pitchFamily="34" charset="0"/>
                <a:cs typeface="Segoe UI" panose="020B0502040204020203" pitchFamily="34" charset="0"/>
              </a:rPr>
              <a:t>[John Doe </a:t>
            </a:r>
            <a:r>
              <a:rPr lang="en-US" sz="1200" dirty="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dirty="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dirty="0">
                <a:solidFill>
                  <a:srgbClr val="FFFFFF">
                    <a:lumMod val="95000"/>
                  </a:srgbClr>
                </a:solidFill>
                <a:latin typeface="Segoe UI Semibold"/>
                <a:cs typeface="Segoe UI" panose="020B0502040204020203" pitchFamily="34" charset="0"/>
              </a:rPr>
              <a:t>Engineering Sponsor</a:t>
            </a:r>
          </a:p>
          <a:p>
            <a:pPr marL="0" marR="0" lvl="0" indent="0" algn="l" defTabSz="914367" rtl="0" eaLnBrk="1" fontAlgn="auto" latinLnBrk="0" hangingPunct="1">
              <a:lnSpc>
                <a:spcPct val="100000"/>
              </a:lnSpc>
              <a:buClrTx/>
              <a:buSzTx/>
              <a:buFontTx/>
              <a:buNone/>
              <a:tabLst/>
              <a:defRPr/>
            </a:pPr>
            <a:r>
              <a:rPr lang="en-US" sz="1200" dirty="0">
                <a:solidFill>
                  <a:srgbClr val="FFFFFF">
                    <a:lumMod val="95000"/>
                  </a:srgbClr>
                </a:solidFill>
                <a:latin typeface="Aptos" panose="020B0004020202020204" pitchFamily="34" charset="0"/>
                <a:cs typeface="Segoe UI" panose="020B0502040204020203" pitchFamily="34" charset="0"/>
              </a:rPr>
              <a:t>[John Doe </a:t>
            </a:r>
            <a:r>
              <a:rPr lang="en-US" sz="1200" dirty="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dirty="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dirty="0">
                <a:solidFill>
                  <a:srgbClr val="FFFFFF">
                    <a:lumMod val="95000"/>
                  </a:srgbClr>
                </a:solidFill>
                <a:latin typeface="Segoe UI Semibold"/>
                <a:cs typeface="Segoe UI" panose="020B0502040204020203" pitchFamily="34" charset="0"/>
              </a:rPr>
              <a:t>Power CAT Program Manager</a:t>
            </a:r>
          </a:p>
          <a:p>
            <a:pPr marL="0" marR="0" lvl="0" indent="0" algn="l" defTabSz="914367" rtl="0" eaLnBrk="1" fontAlgn="auto" latinLnBrk="0" hangingPunct="1">
              <a:lnSpc>
                <a:spcPct val="100000"/>
              </a:lnSpc>
              <a:buClrTx/>
              <a:buSzTx/>
              <a:buFontTx/>
              <a:buNone/>
              <a:tabLst/>
              <a:defRPr/>
            </a:pPr>
            <a:r>
              <a:rPr lang="en-US" sz="1200" dirty="0">
                <a:solidFill>
                  <a:srgbClr val="FFFFFF">
                    <a:lumMod val="95000"/>
                  </a:srgbClr>
                </a:solidFill>
                <a:latin typeface="Aptos" panose="020B0004020202020204" pitchFamily="34" charset="0"/>
                <a:cs typeface="Segoe UI" panose="020B0502040204020203" pitchFamily="34" charset="0"/>
              </a:rPr>
              <a:t>[John Doe </a:t>
            </a:r>
            <a:r>
              <a:rPr lang="en-US" sz="1200" dirty="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dirty="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dirty="0">
                <a:solidFill>
                  <a:srgbClr val="FFFFFF">
                    <a:lumMod val="95000"/>
                  </a:srgbClr>
                </a:solidFill>
                <a:latin typeface="Segoe UI Semibold"/>
                <a:cs typeface="Segoe UI" panose="020B0502040204020203" pitchFamily="34" charset="0"/>
              </a:rPr>
              <a:t>FastTrack Solution Architect</a:t>
            </a:r>
          </a:p>
          <a:p>
            <a:pPr marL="0" marR="0" lvl="0" indent="0" algn="l" defTabSz="914367" rtl="0" eaLnBrk="1" fontAlgn="auto" latinLnBrk="0" hangingPunct="1">
              <a:lnSpc>
                <a:spcPct val="100000"/>
              </a:lnSpc>
              <a:buClrTx/>
              <a:buSzTx/>
              <a:buFontTx/>
              <a:buNone/>
              <a:tabLst/>
              <a:defRPr/>
            </a:pPr>
            <a:r>
              <a:rPr lang="en-US" sz="1200" dirty="0">
                <a:solidFill>
                  <a:srgbClr val="FFFFFF">
                    <a:lumMod val="95000"/>
                  </a:srgbClr>
                </a:solidFill>
                <a:latin typeface="Aptos" panose="020B0004020202020204" pitchFamily="34" charset="0"/>
                <a:cs typeface="Segoe UI" panose="020B0502040204020203" pitchFamily="34" charset="0"/>
              </a:rPr>
              <a:t>[John Doe </a:t>
            </a:r>
            <a:r>
              <a:rPr lang="en-US" sz="1200" dirty="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dirty="0">
                <a:solidFill>
                  <a:srgbClr val="FFFFFF">
                    <a:lumMod val="95000"/>
                  </a:srgbClr>
                </a:solidFill>
                <a:latin typeface="Aptos" panose="020B0004020202020204" pitchFamily="34" charset="0"/>
                <a:cs typeface="Segoe UI" panose="020B0502040204020203" pitchFamily="34" charset="0"/>
              </a:rPr>
              <a:t>]</a:t>
            </a:r>
          </a:p>
        </p:txBody>
      </p:sp>
      <p:graphicFrame>
        <p:nvGraphicFramePr>
          <p:cNvPr id="2" name="Table 1">
            <a:extLst>
              <a:ext uri="{FF2B5EF4-FFF2-40B4-BE49-F238E27FC236}">
                <a16:creationId xmlns:a16="http://schemas.microsoft.com/office/drawing/2014/main" id="{7C284612-225D-2BDE-C264-1D1A47FDD94E}"/>
              </a:ext>
            </a:extLst>
          </p:cNvPr>
          <p:cNvGraphicFramePr>
            <a:graphicFrameLocks noGrp="1"/>
          </p:cNvGraphicFramePr>
          <p:nvPr>
            <p:extLst>
              <p:ext uri="{D42A27DB-BD31-4B8C-83A1-F6EECF244321}">
                <p14:modId xmlns:p14="http://schemas.microsoft.com/office/powerpoint/2010/main" val="3262510135"/>
              </p:ext>
            </p:extLst>
          </p:nvPr>
        </p:nvGraphicFramePr>
        <p:xfrm>
          <a:off x="288899" y="1495993"/>
          <a:ext cx="8407401" cy="4907280"/>
        </p:xfrm>
        <a:graphic>
          <a:graphicData uri="http://schemas.openxmlformats.org/drawingml/2006/table">
            <a:tbl>
              <a:tblPr firstRow="1" firstCol="1" bandRow="1">
                <a:tableStyleId>{073A0DAA-6AF3-43AB-8588-CEC1D06C72B9}</a:tableStyleId>
              </a:tblPr>
              <a:tblGrid>
                <a:gridCol w="1937261">
                  <a:extLst>
                    <a:ext uri="{9D8B030D-6E8A-4147-A177-3AD203B41FA5}">
                      <a16:colId xmlns:a16="http://schemas.microsoft.com/office/drawing/2014/main" val="994572026"/>
                    </a:ext>
                  </a:extLst>
                </a:gridCol>
                <a:gridCol w="1756910">
                  <a:extLst>
                    <a:ext uri="{9D8B030D-6E8A-4147-A177-3AD203B41FA5}">
                      <a16:colId xmlns:a16="http://schemas.microsoft.com/office/drawing/2014/main" val="1924249191"/>
                    </a:ext>
                  </a:extLst>
                </a:gridCol>
                <a:gridCol w="2193815">
                  <a:extLst>
                    <a:ext uri="{9D8B030D-6E8A-4147-A177-3AD203B41FA5}">
                      <a16:colId xmlns:a16="http://schemas.microsoft.com/office/drawing/2014/main" val="2912820203"/>
                    </a:ext>
                  </a:extLst>
                </a:gridCol>
                <a:gridCol w="2519415">
                  <a:extLst>
                    <a:ext uri="{9D8B030D-6E8A-4147-A177-3AD203B41FA5}">
                      <a16:colId xmlns:a16="http://schemas.microsoft.com/office/drawing/2014/main" val="1979639141"/>
                    </a:ext>
                  </a:extLst>
                </a:gridCol>
              </a:tblGrid>
              <a:tr h="234281">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2000" b="1" kern="1200">
                          <a:solidFill>
                            <a:schemeClr val="bg2">
                              <a:lumMod val="95000"/>
                              <a:lumOff val="5000"/>
                            </a:schemeClr>
                          </a:solidFill>
                          <a:latin typeface="Aptos SemiBold" panose="020B0004020202020204" pitchFamily="34" charset="0"/>
                          <a:ea typeface="+mn-ea"/>
                          <a:cs typeface="+mn-cs"/>
                        </a:rPr>
                        <a:t>Customer team</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extLst>
                  <a:ext uri="{0D108BD9-81ED-4DB2-BD59-A6C34878D82A}">
                    <a16:rowId xmlns:a16="http://schemas.microsoft.com/office/drawing/2014/main" val="2364726815"/>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4015844824"/>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Business Sponsor</a:t>
                      </a: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2">
                              <a:lumMod val="95000"/>
                              <a:lumOff val="5000"/>
                            </a:schemeClr>
                          </a:solidFill>
                          <a:latin typeface="Aptos" panose="020B0004020202020204" pitchFamily="34" charset="0"/>
                        </a:rPr>
                        <a:t>[Jane Doe]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[jane.doe@contoso.com]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[CIO]</a:t>
                      </a:r>
                    </a:p>
                  </a:txBody>
                  <a:tcPr/>
                </a:tc>
                <a:extLst>
                  <a:ext uri="{0D108BD9-81ED-4DB2-BD59-A6C34878D82A}">
                    <a16:rowId xmlns:a16="http://schemas.microsoft.com/office/drawing/2014/main" val="408661620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Project Lead</a:t>
                      </a:r>
                    </a:p>
                  </a:txBody>
                  <a:tcPr>
                    <a:solidFill>
                      <a:srgbClr val="191919"/>
                    </a:solidFill>
                  </a:tcPr>
                </a:tc>
                <a:tc>
                  <a:txBody>
                    <a:bodyPr/>
                    <a:lstStyle/>
                    <a:p>
                      <a:endParaRPr lang="en-US" sz="1200" dirty="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14034239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Product Owner</a:t>
                      </a:r>
                    </a:p>
                  </a:txBody>
                  <a:tcPr>
                    <a:solidFill>
                      <a:srgbClr val="191919"/>
                    </a:solidFill>
                  </a:tcPr>
                </a:tc>
                <a:tc>
                  <a:txBody>
                    <a:bodyPr/>
                    <a:lstStyle/>
                    <a:p>
                      <a:endParaRPr lang="en-US" sz="1200" dirty="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95930122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lumMod val="95000"/>
                            </a:schemeClr>
                          </a:solidFill>
                          <a:latin typeface="Aptos SemiBold" panose="020B0004020202020204" pitchFamily="34" charset="0"/>
                          <a:ea typeface="+mn-ea"/>
                          <a:cs typeface="+mn-cs"/>
                        </a:rPr>
                        <a:t>Technical Lead</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533196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Solution 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6703688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Conversation Designer</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019284183"/>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Tenant Admin</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36584912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25015893"/>
                  </a:ext>
                </a:extLst>
              </a:tr>
              <a:tr h="145314">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95000"/>
                              <a:lumOff val="5000"/>
                            </a:srgbClr>
                          </a:solidFill>
                          <a:effectLst/>
                          <a:uLnTx/>
                          <a:uFillTx/>
                          <a:latin typeface="Segoe UI Semibold"/>
                          <a:ea typeface="+mn-ea"/>
                          <a:cs typeface="+mn-cs"/>
                        </a:rPr>
                        <a:t>Partner team </a:t>
                      </a:r>
                      <a:r>
                        <a:rPr kumimoji="0" lang="en-US" sz="2000" b="1" i="0" u="none" strike="noStrike" kern="1200" cap="none" spc="0" normalizeH="0" baseline="0" noProof="0">
                          <a:ln>
                            <a:noFill/>
                          </a:ln>
                          <a:solidFill>
                            <a:schemeClr val="tx2">
                              <a:lumMod val="50000"/>
                            </a:schemeClr>
                          </a:solidFill>
                          <a:effectLst/>
                          <a:uLnTx/>
                          <a:uFillTx/>
                          <a:latin typeface="Segoe UI Semibold"/>
                          <a:ea typeface="+mn-ea"/>
                          <a:cs typeface="+mn-cs"/>
                        </a:rPr>
                        <a:t>(if applicable)</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extLst>
                  <a:ext uri="{0D108BD9-81ED-4DB2-BD59-A6C34878D82A}">
                    <a16:rowId xmlns:a16="http://schemas.microsoft.com/office/drawing/2014/main" val="3199815494"/>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112515680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Project Manager</a:t>
                      </a:r>
                    </a:p>
                  </a:txBody>
                  <a:tcPr>
                    <a:solidFill>
                      <a:srgbClr val="191919"/>
                    </a:solidFill>
                  </a:tcPr>
                </a:tc>
                <a:tc>
                  <a:txBody>
                    <a:bodyPr/>
                    <a:lstStyle/>
                    <a:p>
                      <a:r>
                        <a:rPr lang="en-US" sz="1200">
                          <a:solidFill>
                            <a:schemeClr val="bg2">
                              <a:lumMod val="95000"/>
                              <a:lumOff val="5000"/>
                            </a:schemeClr>
                          </a:solidFill>
                          <a:latin typeface="Aptos" panose="020B0004020202020204" pitchFamily="34" charset="0"/>
                        </a:rPr>
                        <a:t>[John Smith]</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[john.smith@fabrikam.com]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[Program Lead]</a:t>
                      </a:r>
                    </a:p>
                  </a:txBody>
                  <a:tcPr/>
                </a:tc>
                <a:extLst>
                  <a:ext uri="{0D108BD9-81ED-4DB2-BD59-A6C34878D82A}">
                    <a16:rowId xmlns:a16="http://schemas.microsoft.com/office/drawing/2014/main" val="4014009538"/>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611089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lumMod val="95000"/>
                            </a:schemeClr>
                          </a:solidFill>
                          <a:effectLst/>
                          <a:uLnTx/>
                          <a:uFillTx/>
                          <a:latin typeface="Aptos SemiBold" panose="020B0004020202020204" pitchFamily="34" charset="0"/>
                          <a:ea typeface="+mn-ea"/>
                          <a:cs typeface="+mn-cs"/>
                        </a:rPr>
                        <a:t>Developer</a:t>
                      </a:r>
                    </a:p>
                  </a:txBody>
                  <a:tcPr>
                    <a:solidFill>
                      <a:srgbClr val="191919"/>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50570140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Functional Consultant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966528388"/>
                  </a:ext>
                </a:extLst>
              </a:tr>
              <a:tr h="0">
                <a:tc>
                  <a:txBody>
                    <a:bodyPr/>
                    <a:lstStyle/>
                    <a:p>
                      <a:pPr marL="0" algn="l" defTabSz="932719" rtl="0" eaLnBrk="1" latinLnBrk="0" hangingPunct="1"/>
                      <a:endParaRPr lang="en-US" sz="1200" b="1" kern="1200">
                        <a:solidFill>
                          <a:schemeClr val="tx1">
                            <a:lumMod val="95000"/>
                          </a:schemeClr>
                        </a:solidFill>
                        <a:latin typeface="+mj-lt"/>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32268296"/>
                  </a:ext>
                </a:extLst>
              </a:tr>
            </a:tbl>
          </a:graphicData>
        </a:graphic>
      </p:graphicFrame>
    </p:spTree>
    <p:extLst>
      <p:ext uri="{BB962C8B-B14F-4D97-AF65-F5344CB8AC3E}">
        <p14:creationId xmlns:p14="http://schemas.microsoft.com/office/powerpoint/2010/main" val="24927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2.xml><?xml version="1.0" encoding="utf-8"?>
<a:theme xmlns:a="http://schemas.openxmlformats.org/drawingml/2006/main" name="1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OneNoteFluid_FileOrder xmlns="0d3a6c83-94cb-4384-9083-9197032d111d" xsi:nil="true"/>
    <SharedWithUsers xmlns="56246f71-ff4b-4421-99f7-608963c392b7">
      <UserInfo>
        <DisplayName>Akansha Gawade</DisplayName>
        <AccountId>109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5" ma:contentTypeDescription="Crée un document." ma:contentTypeScope="" ma:versionID="cc5708b6f502d92e72486f0e7027b6ee">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6c4e7f80067f7d3cbebea29a76ce8ceb"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Propriétés de la stratégie de conformité unifiée" ma:hidden="true" ma:internalName="_ip_UnifiedCompliancePolicyProperties">
      <xsd:simpleType>
        <xsd:restriction base="dms:Note"/>
      </xsd:simpleType>
    </xsd:element>
    <xsd:element name="_ip_UnifiedCompliancePolicyUIAction" ma:index="13" nillable="true" ma:displayName="Action d’interface utilisateur de la stratégie de conformité unifiée"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Balises d’image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schemas.microsoft.com/office/infopath/2007/PartnerControls"/>
    <ds:schemaRef ds:uri="http://schemas.microsoft.com/sharepoint/v3"/>
    <ds:schemaRef ds:uri="http://purl.org/dc/terms/"/>
    <ds:schemaRef ds:uri="http://schemas.microsoft.com/office/2006/metadata/properties"/>
    <ds:schemaRef ds:uri="0d3a6c83-94cb-4384-9083-9197032d111d"/>
    <ds:schemaRef ds:uri="http://purl.org/dc/dcmitype/"/>
    <ds:schemaRef ds:uri="http://schemas.openxmlformats.org/package/2006/metadata/core-properties"/>
    <ds:schemaRef ds:uri="56246f71-ff4b-4421-99f7-608963c392b7"/>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5C94976-75E9-4EE1-A3D3-9C064876737D}"/>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0</TotalTime>
  <Words>14238</Words>
  <Application>Microsoft Office PowerPoint</Application>
  <PresentationFormat>Widescreen</PresentationFormat>
  <Paragraphs>1770</Paragraphs>
  <Slides>74</Slides>
  <Notes>59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74</vt:i4>
      </vt:variant>
    </vt:vector>
  </HeadingPairs>
  <TitlesOfParts>
    <vt:vector size="87" baseType="lpstr">
      <vt:lpstr>Aptos</vt:lpstr>
      <vt:lpstr>Aptos Black</vt:lpstr>
      <vt:lpstr>Aptos SemiBold</vt:lpstr>
      <vt:lpstr>Arial</vt:lpstr>
      <vt:lpstr>Calibri</vt:lpstr>
      <vt:lpstr>Courier New</vt:lpstr>
      <vt:lpstr>Segoe UI</vt:lpstr>
      <vt:lpstr>Segoe UI Bold</vt:lpstr>
      <vt:lpstr>Segoe UI Semibold</vt:lpstr>
      <vt:lpstr>segoe ui semilight</vt:lpstr>
      <vt:lpstr>Wingdings</vt:lpstr>
      <vt:lpstr>Power Virtual Agents Template Black</vt:lpstr>
      <vt:lpstr>1_Power Virtual Agents Template Black</vt:lpstr>
      <vt:lpstr>Power Virtual Agents Implementation Review</vt:lpstr>
      <vt:lpstr>PowerPoint Presentation</vt:lpstr>
      <vt:lpstr>Typical Success by Design engagement lifecycle</vt:lpstr>
      <vt:lpstr>Implementation Review</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Architecture Overview</vt:lpstr>
      <vt:lpstr>PowerPoint Presentation</vt:lpstr>
      <vt:lpstr>Power Virtual Agents architecture</vt:lpstr>
      <vt:lpstr>PowerPoint Presentation</vt:lpstr>
      <vt:lpstr>PowerPoint Presentation</vt:lpstr>
      <vt:lpstr>PowerPoint Presentation</vt:lpstr>
      <vt:lpstr>PowerPoint Presentation</vt:lpstr>
      <vt:lpstr>Conversation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Integrations  &amp;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monitoring &amp; governance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Lifecycle Management</vt:lpstr>
      <vt:lpstr>PowerPoint Presentation</vt:lpstr>
      <vt:lpstr>PowerPoint Presentation</vt:lpstr>
      <vt:lpstr>PowerPoint Presentation</vt:lpstr>
      <vt:lpstr>PowerPoint Presentation</vt:lpstr>
      <vt:lpstr>PowerPoint Presentation</vt:lpstr>
      <vt:lpstr>Analytics  &amp; KPIs</vt:lpstr>
      <vt:lpstr>PowerPoint Presentation</vt:lpstr>
      <vt:lpstr>PowerPoint Presentation</vt:lpstr>
      <vt:lpstr>PowerPoint Presentation</vt:lpstr>
      <vt:lpstr>Gaps &amp; top requests</vt:lpstr>
      <vt:lpstr>PowerPoint Presentation</vt:lpstr>
      <vt:lpstr>PowerPoint Presentation</vt:lpstr>
      <vt:lpstr>Dynamics 365 Omnichannel for Customer Service (optional)  </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PVA Implementation Review</dc:title>
  <dc:subject>&lt;Event name&gt;</dc:subject>
  <dc:creator>Henry.Jammes@microsoft.com</dc:creator>
  <cp:keywords/>
  <dc:description/>
  <cp:lastModifiedBy>Henry Jammes</cp:lastModifiedBy>
  <cp:revision>3</cp:revision>
  <dcterms:created xsi:type="dcterms:W3CDTF">2020-09-02T05:19:15Z</dcterms:created>
  <dcterms:modified xsi:type="dcterms:W3CDTF">2023-10-25T23:22:20Z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0x010100F4585467BF057D40BA8D5098FA618F49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